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slides/slide100.xml" ContentType="application/vnd.openxmlformats-officedocument.presentationml.slide+xml"/>
  <Override PartName="/ppt/slides/slide120.xml" ContentType="application/vnd.openxmlformats-officedocument.presentationml.slide+xml"/>
  <Override PartName="/ppt/slides/slide140.xml" ContentType="application/vnd.openxmlformats-officedocument.presentationml.slide+xml"/>
  <Override PartName="/ppt/slideLayouts/slideLayout110.xml" ContentType="application/vnd.openxmlformats-officedocument.presentationml.slideLayout+xml"/>
  <Override PartName="/ppt/slideMasters/slideMaster10.xml" ContentType="application/vnd.openxmlformats-officedocument.presentationml.slideMaster+xml"/>
  <Override PartName="/ppt/slideLayouts/slideLayout80.xml" ContentType="application/vnd.openxmlformats-officedocument.presentationml.slideLayout+xml"/>
  <Override PartName="/ppt/slideLayouts/slideLayout13.xml" ContentType="application/vnd.openxmlformats-officedocument.presentationml.slideLayout+xml"/>
  <Override PartName="/ppt/slideLayouts/slideLayout18.xml" ContentType="application/vnd.openxmlformats-officedocument.presentationml.slideLayout+xml"/>
  <Override PartName="/ppt/slideLayouts/slideLayout26.xml" ContentType="application/vnd.openxmlformats-officedocument.presentationml.slideLayout+xml"/>
  <Override PartName="/ppt/slideLayouts/slideLayout30.xml" ContentType="application/vnd.openxmlformats-officedocument.presentationml.slideLayout+xml"/>
  <Override PartName="/ppt/slideLayouts/slideLayout21.xml" ContentType="application/vnd.openxmlformats-officedocument.presentationml.slideLayout+xml"/>
  <Override PartName="/ppt/slideLayouts/slideLayout70.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slideLayouts/slideLayout29.xml" ContentType="application/vnd.openxmlformats-officedocument.presentationml.slideLayout+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60.xml" ContentType="application/vnd.openxmlformats-officedocument.presentationml.slideLayout+xml"/>
  <Override PartName="/ppt/slideLayouts/slideLayout24.xml" ContentType="application/vnd.openxmlformats-officedocument.presentationml.slideLayout+xml"/>
  <Override PartName="/ppt/slideLayouts/slideLayout50.xml" ContentType="application/vnd.openxmlformats-officedocument.presentationml.slideLayout+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Layouts/slideLayout28.xml" ContentType="application/vnd.openxmlformats-officedocument.presentationml.slideLayout+xml"/>
  <Override PartName="/ppt/slideLayouts/slideLayout100.xml" ContentType="application/vnd.openxmlformats-officedocument.presentationml.slideLayout+xml"/>
  <Override PartName="/ppt/slideLayouts/slideLayout19.xml" ContentType="application/vnd.openxmlformats-officedocument.presentationml.slideLayout+xml"/>
  <Override PartName="/ppt/slideLayouts/slideLayout40.xml" ContentType="application/vnd.openxmlformats-officedocument.presentationml.slideLayout+xml"/>
  <Override PartName="/ppt/slideLayouts/slideLayout90.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42"/>
  </p:notesMasterIdLst>
  <p:sldIdLst>
    <p:sldId id="332" r:id="rId2"/>
    <p:sldId id="345" r:id="rId3"/>
    <p:sldId id="346" r:id="rId4"/>
    <p:sldId id="347" r:id="rId5"/>
    <p:sldId id="348" r:id="rId6"/>
    <p:sldId id="349" r:id="rId7"/>
    <p:sldId id="301" r:id="rId8"/>
    <p:sldId id="315" r:id="rId9"/>
    <p:sldId id="309" r:id="rId10"/>
    <p:sldId id="353" r:id="rId11"/>
    <p:sldId id="354" r:id="rId12"/>
    <p:sldId id="355" r:id="rId13"/>
    <p:sldId id="356" r:id="rId14"/>
    <p:sldId id="357" r:id="rId15"/>
    <p:sldId id="358" r:id="rId16"/>
    <p:sldId id="313" r:id="rId17"/>
    <p:sldId id="312" r:id="rId18"/>
    <p:sldId id="363" r:id="rId19"/>
    <p:sldId id="311" r:id="rId20"/>
    <p:sldId id="341" r:id="rId21"/>
    <p:sldId id="338" r:id="rId22"/>
    <p:sldId id="339" r:id="rId23"/>
    <p:sldId id="340" r:id="rId24"/>
    <p:sldId id="361" r:id="rId25"/>
    <p:sldId id="365" r:id="rId26"/>
    <p:sldId id="367" r:id="rId27"/>
    <p:sldId id="369" r:id="rId28"/>
    <p:sldId id="373" r:id="rId29"/>
    <p:sldId id="370" r:id="rId30"/>
    <p:sldId id="371" r:id="rId31"/>
    <p:sldId id="372" r:id="rId32"/>
    <p:sldId id="364" r:id="rId33"/>
    <p:sldId id="374" r:id="rId34"/>
    <p:sldId id="375" r:id="rId35"/>
    <p:sldId id="366" r:id="rId36"/>
    <p:sldId id="377" r:id="rId37"/>
    <p:sldId id="376" r:id="rId38"/>
    <p:sldId id="378" r:id="rId39"/>
    <p:sldId id="298" r:id="rId40"/>
    <p:sldId id="299" r:id="rId41"/>
  </p:sldIdLst>
  <p:sldSz cx="9144000" cy="5143500" type="screen16x9"/>
  <p:notesSz cx="6858000" cy="9144000"/>
  <p:embeddedFontLst>
    <p:embeddedFont>
      <p:font typeface="Bebas Neue" panose="020B0606020202050201" pitchFamily="34" charset="0"/>
      <p:regular r:id="rId43"/>
    </p:embeddedFont>
    <p:embeddedFont>
      <p:font typeface="Brush Script MT" panose="03060802040406070304" pitchFamily="66" charset="0"/>
      <p:italic r:id="rId44"/>
    </p:embeddedFont>
    <p:embeddedFont>
      <p:font typeface="Montserrat" panose="02000505000000020004" pitchFamily="2" charset="0"/>
      <p:regular r:id="rId45"/>
      <p:bold r:id="rId46"/>
      <p:italic r:id="rId47"/>
      <p:boldItalic r:id="rId48"/>
    </p:embeddedFont>
    <p:embeddedFont>
      <p:font typeface="Montserrat Medium" panose="00000600000000000000" pitchFamily="2" charset="0"/>
      <p:regular r:id="rId49"/>
      <p:bold r:id="rId50"/>
      <p:italic r:id="rId51"/>
      <p:boldItalic r:id="rId52"/>
    </p:embeddedFont>
    <p:embeddedFont>
      <p:font typeface="Montserrat SemiBold" panose="00000700000000000000" pitchFamily="2" charset="0"/>
      <p:regular r:id="rId53"/>
      <p:bold r:id="rId54"/>
      <p:italic r:id="rId55"/>
      <p:boldItalic r:id="rId56"/>
    </p:embeddedFont>
    <p:embeddedFont>
      <p:font typeface="Open Sans" panose="020B0606030504020204" pitchFamily="34" charset="0"/>
      <p:regular r:id="rId57"/>
      <p:bold r:id="rId58"/>
      <p:italic r:id="rId59"/>
      <p:boldItalic r:id="rId60"/>
    </p:embeddedFont>
    <p:embeddedFont>
      <p:font typeface="Roboto Condensed Light" panose="02000000000000000000" pitchFamily="2" charset="0"/>
      <p:regular r:id="rId61"/>
      <p: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Customer + Intro" id="{DC64F3D8-DFE8-42CF-BB34-BBB463439E5A}">
          <p14:sldIdLst>
            <p14:sldId id="332"/>
            <p14:sldId id="345"/>
            <p14:sldId id="346"/>
            <p14:sldId id="347"/>
            <p14:sldId id="348"/>
            <p14:sldId id="349"/>
            <p14:sldId id="301"/>
            <p14:sldId id="315"/>
            <p14:sldId id="309"/>
          </p14:sldIdLst>
        </p14:section>
        <p14:section name="Options" id="{C7385E6C-0C49-40AA-ACF8-7AE46B7CFF0F}">
          <p14:sldIdLst>
            <p14:sldId id="353"/>
            <p14:sldId id="354"/>
          </p14:sldIdLst>
        </p14:section>
        <p14:section name="Options 2" id="{8A81CDCC-DB71-4A99-A029-0C875A4293E8}">
          <p14:sldIdLst>
            <p14:sldId id="355"/>
            <p14:sldId id="356"/>
          </p14:sldIdLst>
        </p14:section>
        <p14:section name="Options 3" id="{EEB9AE60-0E81-48ED-8BBA-39293B344C2C}">
          <p14:sldIdLst>
            <p14:sldId id="357"/>
            <p14:sldId id="358"/>
            <p14:sldId id="313"/>
            <p14:sldId id="312"/>
            <p14:sldId id="363"/>
            <p14:sldId id="311"/>
            <p14:sldId id="341"/>
            <p14:sldId id="338"/>
            <p14:sldId id="339"/>
            <p14:sldId id="340"/>
            <p14:sldId id="361"/>
            <p14:sldId id="365"/>
            <p14:sldId id="367"/>
            <p14:sldId id="369"/>
            <p14:sldId id="373"/>
            <p14:sldId id="370"/>
            <p14:sldId id="371"/>
            <p14:sldId id="372"/>
            <p14:sldId id="364"/>
            <p14:sldId id="374"/>
            <p14:sldId id="375"/>
            <p14:sldId id="366"/>
            <p14:sldId id="377"/>
            <p14:sldId id="376"/>
            <p14:sldId id="378"/>
            <p14:sldId id="298"/>
            <p14:sldId id="299"/>
          </p14:sldIdLst>
        </p14:section>
      </p14:sectionLst>
    </p:ex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2880"/>
    <a:srgbClr val="BFACF6"/>
    <a:srgbClr val="D9D0FC"/>
    <a:srgbClr val="CFABF7"/>
    <a:srgbClr val="251749"/>
    <a:srgbClr val="1B1135"/>
    <a:srgbClr val="EAACF6"/>
    <a:srgbClr val="A81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47D63D-1FA9-477B-8ACF-AA9DE2EE973B}" v="3" dt="2023-11-26T21:54:57.099"/>
  </p1510:revLst>
</p1510:revInfo>
</file>

<file path=ppt/tableStyles.xml><?xml version="1.0" encoding="utf-8"?>
<a:tblStyleLst xmlns:a="http://schemas.openxmlformats.org/drawingml/2006/main" def="{CB7CDC23-92B4-4378-9DD0-2D71DABE4FA4}">
  <a:tblStyle styleId="{CB7CDC23-92B4-4378-9DD0-2D71DABE4FA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4" autoAdjust="0"/>
    <p:restoredTop sz="93520" autoAdjust="0"/>
  </p:normalViewPr>
  <p:slideViewPr>
    <p:cSldViewPr snapToGrid="0">
      <p:cViewPr varScale="1">
        <p:scale>
          <a:sx n="105" d="100"/>
          <a:sy n="105" d="100"/>
        </p:scale>
        <p:origin x="150" y="6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67"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8893283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6"/>
        <p:cNvGrpSpPr/>
        <p:nvPr/>
      </p:nvGrpSpPr>
      <p:grpSpPr>
        <a:xfrm>
          <a:off x="0" y="0"/>
          <a:ext cx="0" cy="0"/>
          <a:chOff x="0" y="0"/>
          <a:chExt cx="0" cy="0"/>
        </a:xfrm>
      </p:grpSpPr>
      <p:sp>
        <p:nvSpPr>
          <p:cNvPr id="3317" name="Google Shape;3317;gdb0f9523dd_0_250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8" name="Google Shape;3318;gdb0f9523dd_0_250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1315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8"/>
        <p:cNvGrpSpPr/>
        <p:nvPr/>
      </p:nvGrpSpPr>
      <p:grpSpPr>
        <a:xfrm>
          <a:off x="0" y="0"/>
          <a:ext cx="0" cy="0"/>
          <a:chOff x="0" y="0"/>
          <a:chExt cx="0" cy="0"/>
        </a:xfrm>
      </p:grpSpPr>
      <p:sp>
        <p:nvSpPr>
          <p:cNvPr id="3009" name="Google Shape;3009;ge013acee2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0" name="Google Shape;3010;ge013acee2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9830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8"/>
        <p:cNvGrpSpPr/>
        <p:nvPr/>
      </p:nvGrpSpPr>
      <p:grpSpPr>
        <a:xfrm>
          <a:off x="0" y="0"/>
          <a:ext cx="0" cy="0"/>
          <a:chOff x="0" y="0"/>
          <a:chExt cx="0" cy="0"/>
        </a:xfrm>
      </p:grpSpPr>
      <p:sp>
        <p:nvSpPr>
          <p:cNvPr id="3009" name="Google Shape;3009;ge013acee2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0" name="Google Shape;3010;ge013acee2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45125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4"/>
        <p:cNvGrpSpPr/>
        <p:nvPr/>
      </p:nvGrpSpPr>
      <p:grpSpPr>
        <a:xfrm>
          <a:off x="0" y="0"/>
          <a:ext cx="0" cy="0"/>
          <a:chOff x="0" y="0"/>
          <a:chExt cx="0" cy="0"/>
        </a:xfrm>
      </p:grpSpPr>
      <p:sp>
        <p:nvSpPr>
          <p:cNvPr id="2735" name="Google Shape;273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6" name="Google Shape;273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11875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4"/>
        <p:cNvGrpSpPr/>
        <p:nvPr/>
      </p:nvGrpSpPr>
      <p:grpSpPr>
        <a:xfrm>
          <a:off x="0" y="0"/>
          <a:ext cx="0" cy="0"/>
          <a:chOff x="0" y="0"/>
          <a:chExt cx="0" cy="0"/>
        </a:xfrm>
      </p:grpSpPr>
      <p:sp>
        <p:nvSpPr>
          <p:cNvPr id="2735" name="Google Shape;273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6" name="Google Shape;273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9259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4"/>
        <p:cNvGrpSpPr/>
        <p:nvPr/>
      </p:nvGrpSpPr>
      <p:grpSpPr>
        <a:xfrm>
          <a:off x="0" y="0"/>
          <a:ext cx="0" cy="0"/>
          <a:chOff x="0" y="0"/>
          <a:chExt cx="0" cy="0"/>
        </a:xfrm>
      </p:grpSpPr>
      <p:sp>
        <p:nvSpPr>
          <p:cNvPr id="2735" name="Google Shape;273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6" name="Google Shape;273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78286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0.xm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417350"/>
            <a:ext cx="4665900" cy="1695000"/>
          </a:xfrm>
          <a:prstGeom prst="rect">
            <a:avLst/>
          </a:prstGeom>
        </p:spPr>
        <p:txBody>
          <a:bodyPr spcFirstLastPara="1" wrap="square" lIns="91425" tIns="91425" rIns="91425" bIns="91425" anchor="ctr" anchorCtr="0">
            <a:noAutofit/>
          </a:bodyPr>
          <a:lstStyle>
            <a:lvl1pPr lvl="0" rtl="0">
              <a:spcBef>
                <a:spcPts val="0"/>
              </a:spcBef>
              <a:spcAft>
                <a:spcPts val="0"/>
              </a:spcAft>
              <a:buSzPts val="8500"/>
              <a:buNone/>
              <a:defRPr sz="5000">
                <a:solidFill>
                  <a:schemeClr val="dk2"/>
                </a:solidFill>
              </a:defRPr>
            </a:lvl1pPr>
            <a:lvl2pPr lvl="1" algn="ctr" rtl="0">
              <a:spcBef>
                <a:spcPts val="0"/>
              </a:spcBef>
              <a:spcAft>
                <a:spcPts val="0"/>
              </a:spcAft>
              <a:buSzPts val="8500"/>
              <a:buNone/>
              <a:defRPr sz="8500"/>
            </a:lvl2pPr>
            <a:lvl3pPr lvl="2" algn="ctr" rtl="0">
              <a:spcBef>
                <a:spcPts val="0"/>
              </a:spcBef>
              <a:spcAft>
                <a:spcPts val="0"/>
              </a:spcAft>
              <a:buSzPts val="8500"/>
              <a:buNone/>
              <a:defRPr sz="8500"/>
            </a:lvl3pPr>
            <a:lvl4pPr lvl="3" algn="ctr" rtl="0">
              <a:spcBef>
                <a:spcPts val="0"/>
              </a:spcBef>
              <a:spcAft>
                <a:spcPts val="0"/>
              </a:spcAft>
              <a:buSzPts val="8500"/>
              <a:buNone/>
              <a:defRPr sz="8500"/>
            </a:lvl4pPr>
            <a:lvl5pPr lvl="4" algn="ctr" rtl="0">
              <a:spcBef>
                <a:spcPts val="0"/>
              </a:spcBef>
              <a:spcAft>
                <a:spcPts val="0"/>
              </a:spcAft>
              <a:buSzPts val="8500"/>
              <a:buNone/>
              <a:defRPr sz="8500"/>
            </a:lvl5pPr>
            <a:lvl6pPr lvl="5" algn="ctr" rtl="0">
              <a:spcBef>
                <a:spcPts val="0"/>
              </a:spcBef>
              <a:spcAft>
                <a:spcPts val="0"/>
              </a:spcAft>
              <a:buSzPts val="8500"/>
              <a:buNone/>
              <a:defRPr sz="8500"/>
            </a:lvl6pPr>
            <a:lvl7pPr lvl="6" algn="ctr" rtl="0">
              <a:spcBef>
                <a:spcPts val="0"/>
              </a:spcBef>
              <a:spcAft>
                <a:spcPts val="0"/>
              </a:spcAft>
              <a:buSzPts val="8500"/>
              <a:buNone/>
              <a:defRPr sz="8500"/>
            </a:lvl7pPr>
            <a:lvl8pPr lvl="7" algn="ctr" rtl="0">
              <a:spcBef>
                <a:spcPts val="0"/>
              </a:spcBef>
              <a:spcAft>
                <a:spcPts val="0"/>
              </a:spcAft>
              <a:buSzPts val="8500"/>
              <a:buNone/>
              <a:defRPr sz="8500"/>
            </a:lvl8pPr>
            <a:lvl9pPr lvl="8" algn="ctr" rtl="0">
              <a:spcBef>
                <a:spcPts val="0"/>
              </a:spcBef>
              <a:spcAft>
                <a:spcPts val="0"/>
              </a:spcAft>
              <a:buSzPts val="8500"/>
              <a:buNone/>
              <a:defRPr sz="8500"/>
            </a:lvl9pPr>
          </a:lstStyle>
          <a:p>
            <a:endParaRPr/>
          </a:p>
        </p:txBody>
      </p:sp>
      <p:sp>
        <p:nvSpPr>
          <p:cNvPr id="10" name="Google Shape;10;p2"/>
          <p:cNvSpPr txBox="1">
            <a:spLocks noGrp="1"/>
          </p:cNvSpPr>
          <p:nvPr>
            <p:ph type="subTitle" idx="1"/>
          </p:nvPr>
        </p:nvSpPr>
        <p:spPr>
          <a:xfrm>
            <a:off x="713225" y="3264750"/>
            <a:ext cx="3867600" cy="461400"/>
          </a:xfrm>
          <a:prstGeom prst="rect">
            <a:avLst/>
          </a:prstGeom>
          <a:solidFill>
            <a:schemeClr val="l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l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 name="Google Shape;11;p2"/>
          <p:cNvSpPr>
            <a:spLocks noGrp="1"/>
          </p:cNvSpPr>
          <p:nvPr>
            <p:ph type="pic" idx="2"/>
          </p:nvPr>
        </p:nvSpPr>
        <p:spPr>
          <a:xfrm>
            <a:off x="5823850" y="1460400"/>
            <a:ext cx="3320100" cy="3683100"/>
          </a:xfrm>
          <a:prstGeom prst="rect">
            <a:avLst/>
          </a:prstGeom>
          <a:noFill/>
          <a:ln>
            <a:noFill/>
          </a:ln>
        </p:spPr>
      </p:sp>
      <p:grpSp>
        <p:nvGrpSpPr>
          <p:cNvPr id="12" name="Google Shape;12;p2"/>
          <p:cNvGrpSpPr/>
          <p:nvPr/>
        </p:nvGrpSpPr>
        <p:grpSpPr>
          <a:xfrm>
            <a:off x="5823874" y="121884"/>
            <a:ext cx="749152" cy="63126"/>
            <a:chOff x="2133750" y="758150"/>
            <a:chExt cx="216800" cy="18275"/>
          </a:xfrm>
        </p:grpSpPr>
        <p:sp>
          <p:nvSpPr>
            <p:cNvPr id="13" name="Google Shape;13;p2"/>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 y="-6"/>
            <a:ext cx="5823973" cy="5414075"/>
            <a:chOff x="9" y="-6"/>
            <a:chExt cx="5823973" cy="5414075"/>
          </a:xfrm>
        </p:grpSpPr>
        <p:grpSp>
          <p:nvGrpSpPr>
            <p:cNvPr id="19" name="Google Shape;19;p2"/>
            <p:cNvGrpSpPr/>
            <p:nvPr/>
          </p:nvGrpSpPr>
          <p:grpSpPr>
            <a:xfrm>
              <a:off x="2859286" y="4772375"/>
              <a:ext cx="373777" cy="371139"/>
              <a:chOff x="3387298" y="4772375"/>
              <a:chExt cx="373777" cy="371139"/>
            </a:xfrm>
          </p:grpSpPr>
          <p:sp>
            <p:nvSpPr>
              <p:cNvPr id="20" name="Google Shape;20;p2"/>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9" y="-6"/>
              <a:ext cx="5823973" cy="5414075"/>
              <a:chOff x="9" y="-6"/>
              <a:chExt cx="5823973" cy="5414075"/>
            </a:xfrm>
          </p:grpSpPr>
          <p:grpSp>
            <p:nvGrpSpPr>
              <p:cNvPr id="27" name="Google Shape;27;p2"/>
              <p:cNvGrpSpPr/>
              <p:nvPr/>
            </p:nvGrpSpPr>
            <p:grpSpPr>
              <a:xfrm>
                <a:off x="9" y="-6"/>
                <a:ext cx="1063333" cy="306905"/>
                <a:chOff x="5509675" y="781075"/>
                <a:chExt cx="425725" cy="122875"/>
              </a:xfrm>
            </p:grpSpPr>
            <p:sp>
              <p:nvSpPr>
                <p:cNvPr id="28" name="Google Shape;28;p2"/>
                <p:cNvSpPr/>
                <p:nvPr/>
              </p:nvSpPr>
              <p:spPr>
                <a:xfrm>
                  <a:off x="5509675" y="781075"/>
                  <a:ext cx="44750" cy="44750"/>
                </a:xfrm>
                <a:custGeom>
                  <a:avLst/>
                  <a:gdLst/>
                  <a:ahLst/>
                  <a:cxnLst/>
                  <a:rect l="l" t="t" r="r" b="b"/>
                  <a:pathLst>
                    <a:path w="1790" h="1790" extrusionOk="0">
                      <a:moveTo>
                        <a:pt x="1003" y="0"/>
                      </a:moveTo>
                      <a:lnTo>
                        <a:pt x="1" y="1002"/>
                      </a:lnTo>
                      <a:lnTo>
                        <a:pt x="1" y="1789"/>
                      </a:lnTo>
                      <a:lnTo>
                        <a:pt x="17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509675" y="781075"/>
                  <a:ext cx="99875" cy="99850"/>
                </a:xfrm>
                <a:custGeom>
                  <a:avLst/>
                  <a:gdLst/>
                  <a:ahLst/>
                  <a:cxnLst/>
                  <a:rect l="l" t="t" r="r" b="b"/>
                  <a:pathLst>
                    <a:path w="3995" h="3994" extrusionOk="0">
                      <a:moveTo>
                        <a:pt x="3207" y="0"/>
                      </a:moveTo>
                      <a:lnTo>
                        <a:pt x="1" y="3207"/>
                      </a:lnTo>
                      <a:lnTo>
                        <a:pt x="1" y="3994"/>
                      </a:lnTo>
                      <a:lnTo>
                        <a:pt x="39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522075" y="781075"/>
                  <a:ext cx="142575" cy="122875"/>
                </a:xfrm>
                <a:custGeom>
                  <a:avLst/>
                  <a:gdLst/>
                  <a:ahLst/>
                  <a:cxnLst/>
                  <a:rect l="l" t="t" r="r" b="b"/>
                  <a:pathLst>
                    <a:path w="5703" h="4915" extrusionOk="0">
                      <a:moveTo>
                        <a:pt x="4915" y="0"/>
                      </a:moveTo>
                      <a:lnTo>
                        <a:pt x="1" y="4915"/>
                      </a:lnTo>
                      <a:lnTo>
                        <a:pt x="788" y="4915"/>
                      </a:lnTo>
                      <a:lnTo>
                        <a:pt x="5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577200" y="781075"/>
                  <a:ext cx="142525" cy="122875"/>
                </a:xfrm>
                <a:custGeom>
                  <a:avLst/>
                  <a:gdLst/>
                  <a:ahLst/>
                  <a:cxnLst/>
                  <a:rect l="l" t="t" r="r" b="b"/>
                  <a:pathLst>
                    <a:path w="5701" h="4915" extrusionOk="0">
                      <a:moveTo>
                        <a:pt x="4914" y="0"/>
                      </a:moveTo>
                      <a:lnTo>
                        <a:pt x="0" y="4915"/>
                      </a:lnTo>
                      <a:lnTo>
                        <a:pt x="788" y="4915"/>
                      </a:lnTo>
                      <a:lnTo>
                        <a:pt x="5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632275"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687400" y="781075"/>
                  <a:ext cx="142550" cy="122875"/>
                </a:xfrm>
                <a:custGeom>
                  <a:avLst/>
                  <a:gdLst/>
                  <a:ahLst/>
                  <a:cxnLst/>
                  <a:rect l="l" t="t" r="r" b="b"/>
                  <a:pathLst>
                    <a:path w="5702" h="4915" extrusionOk="0">
                      <a:moveTo>
                        <a:pt x="4915" y="0"/>
                      </a:moveTo>
                      <a:lnTo>
                        <a:pt x="0" y="4915"/>
                      </a:lnTo>
                      <a:lnTo>
                        <a:pt x="787"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742500"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797575" y="781075"/>
                  <a:ext cx="137825" cy="122875"/>
                </a:xfrm>
                <a:custGeom>
                  <a:avLst/>
                  <a:gdLst/>
                  <a:ahLst/>
                  <a:cxnLst/>
                  <a:rect l="l" t="t" r="r" b="b"/>
                  <a:pathLst>
                    <a:path w="5513" h="4915" extrusionOk="0">
                      <a:moveTo>
                        <a:pt x="4915" y="0"/>
                      </a:moveTo>
                      <a:lnTo>
                        <a:pt x="1" y="4915"/>
                      </a:lnTo>
                      <a:lnTo>
                        <a:pt x="788" y="4915"/>
                      </a:lnTo>
                      <a:lnTo>
                        <a:pt x="5512" y="190"/>
                      </a:lnTo>
                      <a:lnTo>
                        <a:pt x="55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852700" y="821250"/>
                  <a:ext cx="82700" cy="82700"/>
                </a:xfrm>
                <a:custGeom>
                  <a:avLst/>
                  <a:gdLst/>
                  <a:ahLst/>
                  <a:cxnLst/>
                  <a:rect l="l" t="t" r="r" b="b"/>
                  <a:pathLst>
                    <a:path w="3308" h="3308" extrusionOk="0">
                      <a:moveTo>
                        <a:pt x="3307" y="1"/>
                      </a:moveTo>
                      <a:lnTo>
                        <a:pt x="0" y="3308"/>
                      </a:lnTo>
                      <a:lnTo>
                        <a:pt x="788" y="3308"/>
                      </a:lnTo>
                      <a:lnTo>
                        <a:pt x="3307" y="788"/>
                      </a:lnTo>
                      <a:lnTo>
                        <a:pt x="3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907800" y="876350"/>
                  <a:ext cx="27600" cy="27600"/>
                </a:xfrm>
                <a:custGeom>
                  <a:avLst/>
                  <a:gdLst/>
                  <a:ahLst/>
                  <a:cxnLst/>
                  <a:rect l="l" t="t" r="r" b="b"/>
                  <a:pathLst>
                    <a:path w="1104" h="1104" extrusionOk="0">
                      <a:moveTo>
                        <a:pt x="1103" y="1"/>
                      </a:moveTo>
                      <a:lnTo>
                        <a:pt x="1" y="1104"/>
                      </a:lnTo>
                      <a:lnTo>
                        <a:pt x="788" y="1104"/>
                      </a:lnTo>
                      <a:lnTo>
                        <a:pt x="1103" y="787"/>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a:off x="4054984" y="4914924"/>
                <a:ext cx="1768999" cy="499146"/>
                <a:chOff x="1289425" y="372100"/>
                <a:chExt cx="1003175" cy="283075"/>
              </a:xfrm>
            </p:grpSpPr>
            <p:sp>
              <p:nvSpPr>
                <p:cNvPr id="39" name="Google Shape;39;p2"/>
                <p:cNvSpPr/>
                <p:nvPr/>
              </p:nvSpPr>
              <p:spPr>
                <a:xfrm>
                  <a:off x="1289425" y="372100"/>
                  <a:ext cx="16075" cy="16075"/>
                </a:xfrm>
                <a:custGeom>
                  <a:avLst/>
                  <a:gdLst/>
                  <a:ahLst/>
                  <a:cxnLst/>
                  <a:rect l="l" t="t" r="r" b="b"/>
                  <a:pathLst>
                    <a:path w="643" h="643" extrusionOk="0">
                      <a:moveTo>
                        <a:pt x="1" y="0"/>
                      </a:moveTo>
                      <a:lnTo>
                        <a:pt x="1" y="643"/>
                      </a:lnTo>
                      <a:lnTo>
                        <a:pt x="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289425" y="372100"/>
                  <a:ext cx="71200" cy="71200"/>
                </a:xfrm>
                <a:custGeom>
                  <a:avLst/>
                  <a:gdLst/>
                  <a:ahLst/>
                  <a:cxnLst/>
                  <a:rect l="l" t="t" r="r" b="b"/>
                  <a:pathLst>
                    <a:path w="2848" h="2848" extrusionOk="0">
                      <a:moveTo>
                        <a:pt x="2060" y="0"/>
                      </a:moveTo>
                      <a:lnTo>
                        <a:pt x="1" y="2060"/>
                      </a:lnTo>
                      <a:lnTo>
                        <a:pt x="1" y="2847"/>
                      </a:lnTo>
                      <a:lnTo>
                        <a:pt x="2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289425" y="372100"/>
                  <a:ext cx="126275" cy="126275"/>
                </a:xfrm>
                <a:custGeom>
                  <a:avLst/>
                  <a:gdLst/>
                  <a:ahLst/>
                  <a:cxnLst/>
                  <a:rect l="l" t="t" r="r" b="b"/>
                  <a:pathLst>
                    <a:path w="5051" h="5051" extrusionOk="0">
                      <a:moveTo>
                        <a:pt x="4263" y="0"/>
                      </a:moveTo>
                      <a:lnTo>
                        <a:pt x="1" y="4263"/>
                      </a:lnTo>
                      <a:lnTo>
                        <a:pt x="1" y="5051"/>
                      </a:lnTo>
                      <a:lnTo>
                        <a:pt x="5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289425" y="372100"/>
                  <a:ext cx="181400" cy="181375"/>
                </a:xfrm>
                <a:custGeom>
                  <a:avLst/>
                  <a:gdLst/>
                  <a:ahLst/>
                  <a:cxnLst/>
                  <a:rect l="l" t="t" r="r" b="b"/>
                  <a:pathLst>
                    <a:path w="7256" h="7255" extrusionOk="0">
                      <a:moveTo>
                        <a:pt x="6468" y="0"/>
                      </a:moveTo>
                      <a:lnTo>
                        <a:pt x="1" y="6468"/>
                      </a:lnTo>
                      <a:lnTo>
                        <a:pt x="1" y="7255"/>
                      </a:lnTo>
                      <a:lnTo>
                        <a:pt x="7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289425" y="372100"/>
                  <a:ext cx="236500" cy="236500"/>
                </a:xfrm>
                <a:custGeom>
                  <a:avLst/>
                  <a:gdLst/>
                  <a:ahLst/>
                  <a:cxnLst/>
                  <a:rect l="l" t="t" r="r" b="b"/>
                  <a:pathLst>
                    <a:path w="9460" h="9460" extrusionOk="0">
                      <a:moveTo>
                        <a:pt x="8672" y="0"/>
                      </a:moveTo>
                      <a:lnTo>
                        <a:pt x="1" y="8672"/>
                      </a:lnTo>
                      <a:lnTo>
                        <a:pt x="1" y="9459"/>
                      </a:lnTo>
                      <a:lnTo>
                        <a:pt x="9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289425" y="372100"/>
                  <a:ext cx="291600" cy="283075"/>
                </a:xfrm>
                <a:custGeom>
                  <a:avLst/>
                  <a:gdLst/>
                  <a:ahLst/>
                  <a:cxnLst/>
                  <a:rect l="l" t="t" r="r" b="b"/>
                  <a:pathLst>
                    <a:path w="11664" h="11323" extrusionOk="0">
                      <a:moveTo>
                        <a:pt x="10876" y="0"/>
                      </a:moveTo>
                      <a:lnTo>
                        <a:pt x="1" y="10877"/>
                      </a:lnTo>
                      <a:lnTo>
                        <a:pt x="1" y="11323"/>
                      </a:lnTo>
                      <a:lnTo>
                        <a:pt x="342" y="11323"/>
                      </a:lnTo>
                      <a:lnTo>
                        <a:pt x="11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3334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388475"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4435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4987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553800" y="372100"/>
                  <a:ext cx="302725" cy="283075"/>
                </a:xfrm>
                <a:custGeom>
                  <a:avLst/>
                  <a:gdLst/>
                  <a:ahLst/>
                  <a:cxnLst/>
                  <a:rect l="l" t="t" r="r" b="b"/>
                  <a:pathLst>
                    <a:path w="12109"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6088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664000" y="372100"/>
                  <a:ext cx="302725" cy="283075"/>
                </a:xfrm>
                <a:custGeom>
                  <a:avLst/>
                  <a:gdLst/>
                  <a:ahLst/>
                  <a:cxnLst/>
                  <a:rect l="l" t="t" r="r" b="b"/>
                  <a:pathLst>
                    <a:path w="12109" h="11323" extrusionOk="0">
                      <a:moveTo>
                        <a:pt x="11321" y="0"/>
                      </a:moveTo>
                      <a:lnTo>
                        <a:pt x="0"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7191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774200" y="372100"/>
                  <a:ext cx="302750" cy="283075"/>
                </a:xfrm>
                <a:custGeom>
                  <a:avLst/>
                  <a:gdLst/>
                  <a:ahLst/>
                  <a:cxnLst/>
                  <a:rect l="l" t="t" r="r" b="b"/>
                  <a:pathLst>
                    <a:path w="12110" h="11323" extrusionOk="0">
                      <a:moveTo>
                        <a:pt x="11322" y="0"/>
                      </a:moveTo>
                      <a:lnTo>
                        <a:pt x="0" y="11323"/>
                      </a:lnTo>
                      <a:lnTo>
                        <a:pt x="787"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829300" y="372100"/>
                  <a:ext cx="302750" cy="283075"/>
                </a:xfrm>
                <a:custGeom>
                  <a:avLst/>
                  <a:gdLst/>
                  <a:ahLst/>
                  <a:cxnLst/>
                  <a:rect l="l" t="t" r="r" b="b"/>
                  <a:pathLst>
                    <a:path w="12110"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8844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939500"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994600" y="372100"/>
                  <a:ext cx="298000" cy="283075"/>
                </a:xfrm>
                <a:custGeom>
                  <a:avLst/>
                  <a:gdLst/>
                  <a:ahLst/>
                  <a:cxnLst/>
                  <a:rect l="l" t="t" r="r" b="b"/>
                  <a:pathLst>
                    <a:path w="11920" h="11323" extrusionOk="0">
                      <a:moveTo>
                        <a:pt x="11323" y="0"/>
                      </a:moveTo>
                      <a:lnTo>
                        <a:pt x="1" y="11323"/>
                      </a:lnTo>
                      <a:lnTo>
                        <a:pt x="788" y="11323"/>
                      </a:lnTo>
                      <a:lnTo>
                        <a:pt x="11920" y="191"/>
                      </a:lnTo>
                      <a:lnTo>
                        <a:pt x="11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049725" y="412275"/>
                  <a:ext cx="242875" cy="242900"/>
                </a:xfrm>
                <a:custGeom>
                  <a:avLst/>
                  <a:gdLst/>
                  <a:ahLst/>
                  <a:cxnLst/>
                  <a:rect l="l" t="t" r="r" b="b"/>
                  <a:pathLst>
                    <a:path w="9715" h="9716" extrusionOk="0">
                      <a:moveTo>
                        <a:pt x="9715" y="1"/>
                      </a:moveTo>
                      <a:lnTo>
                        <a:pt x="0" y="9716"/>
                      </a:lnTo>
                      <a:lnTo>
                        <a:pt x="787" y="9716"/>
                      </a:lnTo>
                      <a:lnTo>
                        <a:pt x="9715" y="788"/>
                      </a:lnTo>
                      <a:lnTo>
                        <a:pt x="9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104825" y="467400"/>
                  <a:ext cx="187775" cy="187775"/>
                </a:xfrm>
                <a:custGeom>
                  <a:avLst/>
                  <a:gdLst/>
                  <a:ahLst/>
                  <a:cxnLst/>
                  <a:rect l="l" t="t" r="r" b="b"/>
                  <a:pathLst>
                    <a:path w="7511" h="7511" extrusionOk="0">
                      <a:moveTo>
                        <a:pt x="7511" y="0"/>
                      </a:moveTo>
                      <a:lnTo>
                        <a:pt x="1" y="7511"/>
                      </a:lnTo>
                      <a:lnTo>
                        <a:pt x="788" y="7511"/>
                      </a:lnTo>
                      <a:lnTo>
                        <a:pt x="7511" y="787"/>
                      </a:lnTo>
                      <a:lnTo>
                        <a:pt x="75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159900" y="522475"/>
                  <a:ext cx="132700" cy="132700"/>
                </a:xfrm>
                <a:custGeom>
                  <a:avLst/>
                  <a:gdLst/>
                  <a:ahLst/>
                  <a:cxnLst/>
                  <a:rect l="l" t="t" r="r" b="b"/>
                  <a:pathLst>
                    <a:path w="5308" h="5308" extrusionOk="0">
                      <a:moveTo>
                        <a:pt x="5308" y="1"/>
                      </a:moveTo>
                      <a:lnTo>
                        <a:pt x="1" y="5308"/>
                      </a:lnTo>
                      <a:lnTo>
                        <a:pt x="788" y="5308"/>
                      </a:lnTo>
                      <a:lnTo>
                        <a:pt x="5308" y="788"/>
                      </a:lnTo>
                      <a:lnTo>
                        <a:pt x="5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215025" y="577575"/>
                  <a:ext cx="77575" cy="77600"/>
                </a:xfrm>
                <a:custGeom>
                  <a:avLst/>
                  <a:gdLst/>
                  <a:ahLst/>
                  <a:cxnLst/>
                  <a:rect l="l" t="t" r="r" b="b"/>
                  <a:pathLst>
                    <a:path w="3103" h="3104" extrusionOk="0">
                      <a:moveTo>
                        <a:pt x="3103" y="1"/>
                      </a:moveTo>
                      <a:lnTo>
                        <a:pt x="0" y="3104"/>
                      </a:lnTo>
                      <a:lnTo>
                        <a:pt x="788" y="3104"/>
                      </a:lnTo>
                      <a:lnTo>
                        <a:pt x="3103" y="788"/>
                      </a:lnTo>
                      <a:lnTo>
                        <a:pt x="3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270125" y="632700"/>
                  <a:ext cx="22475" cy="22475"/>
                </a:xfrm>
                <a:custGeom>
                  <a:avLst/>
                  <a:gdLst/>
                  <a:ahLst/>
                  <a:cxnLst/>
                  <a:rect l="l" t="t" r="r" b="b"/>
                  <a:pathLst>
                    <a:path w="899" h="899" extrusionOk="0">
                      <a:moveTo>
                        <a:pt x="899" y="0"/>
                      </a:moveTo>
                      <a:lnTo>
                        <a:pt x="1" y="899"/>
                      </a:lnTo>
                      <a:lnTo>
                        <a:pt x="788" y="899"/>
                      </a:lnTo>
                      <a:lnTo>
                        <a:pt x="899" y="788"/>
                      </a:lnTo>
                      <a:lnTo>
                        <a:pt x="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3" name="Google Shape;63;p2"/>
          <p:cNvGrpSpPr/>
          <p:nvPr/>
        </p:nvGrpSpPr>
        <p:grpSpPr>
          <a:xfrm>
            <a:off x="0" y="4914900"/>
            <a:ext cx="4055061" cy="228603"/>
            <a:chOff x="0" y="4914900"/>
            <a:chExt cx="4055061" cy="228603"/>
          </a:xfrm>
        </p:grpSpPr>
        <p:sp>
          <p:nvSpPr>
            <p:cNvPr id="64" name="Google Shape;64;p2"/>
            <p:cNvSpPr/>
            <p:nvPr/>
          </p:nvSpPr>
          <p:spPr>
            <a:xfrm>
              <a:off x="0" y="4914900"/>
              <a:ext cx="3490968" cy="228603"/>
            </a:xfrm>
            <a:custGeom>
              <a:avLst/>
              <a:gdLst/>
              <a:ahLst/>
              <a:cxnLst/>
              <a:rect l="l" t="t" r="r" b="b"/>
              <a:pathLst>
                <a:path w="78754" h="4981" extrusionOk="0">
                  <a:moveTo>
                    <a:pt x="1" y="0"/>
                  </a:moveTo>
                  <a:lnTo>
                    <a:pt x="1" y="4980"/>
                  </a:lnTo>
                  <a:lnTo>
                    <a:pt x="78754" y="4980"/>
                  </a:lnTo>
                  <a:lnTo>
                    <a:pt x="78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490985" y="4914900"/>
              <a:ext cx="564076" cy="228603"/>
            </a:xfrm>
            <a:custGeom>
              <a:avLst/>
              <a:gdLst/>
              <a:ahLst/>
              <a:cxnLst/>
              <a:rect l="l" t="t" r="r" b="b"/>
              <a:pathLst>
                <a:path w="78754" h="4981" extrusionOk="0">
                  <a:moveTo>
                    <a:pt x="1" y="0"/>
                  </a:moveTo>
                  <a:lnTo>
                    <a:pt x="1" y="4980"/>
                  </a:lnTo>
                  <a:lnTo>
                    <a:pt x="78754" y="4980"/>
                  </a:lnTo>
                  <a:lnTo>
                    <a:pt x="78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2458"/>
        <p:cNvGrpSpPr/>
        <p:nvPr/>
      </p:nvGrpSpPr>
      <p:grpSpPr>
        <a:xfrm>
          <a:off x="0" y="0"/>
          <a:ext cx="0" cy="0"/>
          <a:chOff x="0" y="0"/>
          <a:chExt cx="0" cy="0"/>
        </a:xfrm>
      </p:grpSpPr>
      <p:grpSp>
        <p:nvGrpSpPr>
          <p:cNvPr id="2459" name="Google Shape;2459;p29"/>
          <p:cNvGrpSpPr/>
          <p:nvPr/>
        </p:nvGrpSpPr>
        <p:grpSpPr>
          <a:xfrm>
            <a:off x="9" y="-6"/>
            <a:ext cx="9143830" cy="5414075"/>
            <a:chOff x="9" y="-6"/>
            <a:chExt cx="9143830" cy="5414075"/>
          </a:xfrm>
        </p:grpSpPr>
        <p:grpSp>
          <p:nvGrpSpPr>
            <p:cNvPr id="2460" name="Google Shape;2460;p29"/>
            <p:cNvGrpSpPr/>
            <p:nvPr/>
          </p:nvGrpSpPr>
          <p:grpSpPr>
            <a:xfrm>
              <a:off x="9" y="-6"/>
              <a:ext cx="1063333" cy="306905"/>
              <a:chOff x="5509675" y="781075"/>
              <a:chExt cx="425725" cy="122875"/>
            </a:xfrm>
          </p:grpSpPr>
          <p:sp>
            <p:nvSpPr>
              <p:cNvPr id="2461" name="Google Shape;2461;p29"/>
              <p:cNvSpPr/>
              <p:nvPr/>
            </p:nvSpPr>
            <p:spPr>
              <a:xfrm>
                <a:off x="5509675" y="781075"/>
                <a:ext cx="44750" cy="44750"/>
              </a:xfrm>
              <a:custGeom>
                <a:avLst/>
                <a:gdLst/>
                <a:ahLst/>
                <a:cxnLst/>
                <a:rect l="l" t="t" r="r" b="b"/>
                <a:pathLst>
                  <a:path w="1790" h="1790" extrusionOk="0">
                    <a:moveTo>
                      <a:pt x="1003" y="0"/>
                    </a:moveTo>
                    <a:lnTo>
                      <a:pt x="1" y="1002"/>
                    </a:lnTo>
                    <a:lnTo>
                      <a:pt x="1" y="1789"/>
                    </a:lnTo>
                    <a:lnTo>
                      <a:pt x="17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9"/>
              <p:cNvSpPr/>
              <p:nvPr/>
            </p:nvSpPr>
            <p:spPr>
              <a:xfrm>
                <a:off x="5509675" y="781075"/>
                <a:ext cx="99875" cy="99850"/>
              </a:xfrm>
              <a:custGeom>
                <a:avLst/>
                <a:gdLst/>
                <a:ahLst/>
                <a:cxnLst/>
                <a:rect l="l" t="t" r="r" b="b"/>
                <a:pathLst>
                  <a:path w="3995" h="3994" extrusionOk="0">
                    <a:moveTo>
                      <a:pt x="3207" y="0"/>
                    </a:moveTo>
                    <a:lnTo>
                      <a:pt x="1" y="3207"/>
                    </a:lnTo>
                    <a:lnTo>
                      <a:pt x="1" y="3994"/>
                    </a:lnTo>
                    <a:lnTo>
                      <a:pt x="39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9"/>
              <p:cNvSpPr/>
              <p:nvPr/>
            </p:nvSpPr>
            <p:spPr>
              <a:xfrm>
                <a:off x="5522075" y="781075"/>
                <a:ext cx="142575" cy="122875"/>
              </a:xfrm>
              <a:custGeom>
                <a:avLst/>
                <a:gdLst/>
                <a:ahLst/>
                <a:cxnLst/>
                <a:rect l="l" t="t" r="r" b="b"/>
                <a:pathLst>
                  <a:path w="5703" h="4915" extrusionOk="0">
                    <a:moveTo>
                      <a:pt x="4915" y="0"/>
                    </a:moveTo>
                    <a:lnTo>
                      <a:pt x="1" y="4915"/>
                    </a:lnTo>
                    <a:lnTo>
                      <a:pt x="788" y="4915"/>
                    </a:lnTo>
                    <a:lnTo>
                      <a:pt x="5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9"/>
              <p:cNvSpPr/>
              <p:nvPr/>
            </p:nvSpPr>
            <p:spPr>
              <a:xfrm>
                <a:off x="5577200" y="781075"/>
                <a:ext cx="142525" cy="122875"/>
              </a:xfrm>
              <a:custGeom>
                <a:avLst/>
                <a:gdLst/>
                <a:ahLst/>
                <a:cxnLst/>
                <a:rect l="l" t="t" r="r" b="b"/>
                <a:pathLst>
                  <a:path w="5701" h="4915" extrusionOk="0">
                    <a:moveTo>
                      <a:pt x="4914" y="0"/>
                    </a:moveTo>
                    <a:lnTo>
                      <a:pt x="0" y="4915"/>
                    </a:lnTo>
                    <a:lnTo>
                      <a:pt x="788" y="4915"/>
                    </a:lnTo>
                    <a:lnTo>
                      <a:pt x="5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9"/>
              <p:cNvSpPr/>
              <p:nvPr/>
            </p:nvSpPr>
            <p:spPr>
              <a:xfrm>
                <a:off x="5632275"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9"/>
              <p:cNvSpPr/>
              <p:nvPr/>
            </p:nvSpPr>
            <p:spPr>
              <a:xfrm>
                <a:off x="5687400" y="781075"/>
                <a:ext cx="142550" cy="122875"/>
              </a:xfrm>
              <a:custGeom>
                <a:avLst/>
                <a:gdLst/>
                <a:ahLst/>
                <a:cxnLst/>
                <a:rect l="l" t="t" r="r" b="b"/>
                <a:pathLst>
                  <a:path w="5702" h="4915" extrusionOk="0">
                    <a:moveTo>
                      <a:pt x="4915" y="0"/>
                    </a:moveTo>
                    <a:lnTo>
                      <a:pt x="0" y="4915"/>
                    </a:lnTo>
                    <a:lnTo>
                      <a:pt x="787"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9"/>
              <p:cNvSpPr/>
              <p:nvPr/>
            </p:nvSpPr>
            <p:spPr>
              <a:xfrm>
                <a:off x="5742500"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9"/>
              <p:cNvSpPr/>
              <p:nvPr/>
            </p:nvSpPr>
            <p:spPr>
              <a:xfrm>
                <a:off x="5797575" y="781075"/>
                <a:ext cx="137825" cy="122875"/>
              </a:xfrm>
              <a:custGeom>
                <a:avLst/>
                <a:gdLst/>
                <a:ahLst/>
                <a:cxnLst/>
                <a:rect l="l" t="t" r="r" b="b"/>
                <a:pathLst>
                  <a:path w="5513" h="4915" extrusionOk="0">
                    <a:moveTo>
                      <a:pt x="4915" y="0"/>
                    </a:moveTo>
                    <a:lnTo>
                      <a:pt x="1" y="4915"/>
                    </a:lnTo>
                    <a:lnTo>
                      <a:pt x="788" y="4915"/>
                    </a:lnTo>
                    <a:lnTo>
                      <a:pt x="5512" y="190"/>
                    </a:lnTo>
                    <a:lnTo>
                      <a:pt x="55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9"/>
              <p:cNvSpPr/>
              <p:nvPr/>
            </p:nvSpPr>
            <p:spPr>
              <a:xfrm>
                <a:off x="5852700" y="821250"/>
                <a:ext cx="82700" cy="82700"/>
              </a:xfrm>
              <a:custGeom>
                <a:avLst/>
                <a:gdLst/>
                <a:ahLst/>
                <a:cxnLst/>
                <a:rect l="l" t="t" r="r" b="b"/>
                <a:pathLst>
                  <a:path w="3308" h="3308" extrusionOk="0">
                    <a:moveTo>
                      <a:pt x="3307" y="1"/>
                    </a:moveTo>
                    <a:lnTo>
                      <a:pt x="0" y="3308"/>
                    </a:lnTo>
                    <a:lnTo>
                      <a:pt x="788" y="3308"/>
                    </a:lnTo>
                    <a:lnTo>
                      <a:pt x="3307" y="788"/>
                    </a:lnTo>
                    <a:lnTo>
                      <a:pt x="3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9"/>
              <p:cNvSpPr/>
              <p:nvPr/>
            </p:nvSpPr>
            <p:spPr>
              <a:xfrm>
                <a:off x="5907800" y="876350"/>
                <a:ext cx="27600" cy="27600"/>
              </a:xfrm>
              <a:custGeom>
                <a:avLst/>
                <a:gdLst/>
                <a:ahLst/>
                <a:cxnLst/>
                <a:rect l="l" t="t" r="r" b="b"/>
                <a:pathLst>
                  <a:path w="1104" h="1104" extrusionOk="0">
                    <a:moveTo>
                      <a:pt x="1103" y="1"/>
                    </a:moveTo>
                    <a:lnTo>
                      <a:pt x="1" y="1104"/>
                    </a:lnTo>
                    <a:lnTo>
                      <a:pt x="788" y="1104"/>
                    </a:lnTo>
                    <a:lnTo>
                      <a:pt x="1103" y="787"/>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1" name="Google Shape;2471;p29"/>
            <p:cNvGrpSpPr/>
            <p:nvPr/>
          </p:nvGrpSpPr>
          <p:grpSpPr>
            <a:xfrm>
              <a:off x="2859286" y="4772375"/>
              <a:ext cx="373777" cy="371139"/>
              <a:chOff x="3387298" y="4772375"/>
              <a:chExt cx="373777" cy="371139"/>
            </a:xfrm>
          </p:grpSpPr>
          <p:sp>
            <p:nvSpPr>
              <p:cNvPr id="2472" name="Google Shape;2472;p29"/>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9"/>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9"/>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9"/>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9"/>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9"/>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8" name="Google Shape;2478;p29"/>
            <p:cNvGrpSpPr/>
            <p:nvPr/>
          </p:nvGrpSpPr>
          <p:grpSpPr>
            <a:xfrm>
              <a:off x="4054984" y="4914924"/>
              <a:ext cx="1768999" cy="499146"/>
              <a:chOff x="1289425" y="372100"/>
              <a:chExt cx="1003175" cy="283075"/>
            </a:xfrm>
          </p:grpSpPr>
          <p:sp>
            <p:nvSpPr>
              <p:cNvPr id="2479" name="Google Shape;2479;p29"/>
              <p:cNvSpPr/>
              <p:nvPr/>
            </p:nvSpPr>
            <p:spPr>
              <a:xfrm>
                <a:off x="1289425" y="372100"/>
                <a:ext cx="16075" cy="16075"/>
              </a:xfrm>
              <a:custGeom>
                <a:avLst/>
                <a:gdLst/>
                <a:ahLst/>
                <a:cxnLst/>
                <a:rect l="l" t="t" r="r" b="b"/>
                <a:pathLst>
                  <a:path w="643" h="643" extrusionOk="0">
                    <a:moveTo>
                      <a:pt x="1" y="0"/>
                    </a:moveTo>
                    <a:lnTo>
                      <a:pt x="1" y="643"/>
                    </a:lnTo>
                    <a:lnTo>
                      <a:pt x="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9"/>
              <p:cNvSpPr/>
              <p:nvPr/>
            </p:nvSpPr>
            <p:spPr>
              <a:xfrm>
                <a:off x="1289425" y="372100"/>
                <a:ext cx="71200" cy="71200"/>
              </a:xfrm>
              <a:custGeom>
                <a:avLst/>
                <a:gdLst/>
                <a:ahLst/>
                <a:cxnLst/>
                <a:rect l="l" t="t" r="r" b="b"/>
                <a:pathLst>
                  <a:path w="2848" h="2848" extrusionOk="0">
                    <a:moveTo>
                      <a:pt x="2060" y="0"/>
                    </a:moveTo>
                    <a:lnTo>
                      <a:pt x="1" y="2060"/>
                    </a:lnTo>
                    <a:lnTo>
                      <a:pt x="1" y="2847"/>
                    </a:lnTo>
                    <a:lnTo>
                      <a:pt x="2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9"/>
              <p:cNvSpPr/>
              <p:nvPr/>
            </p:nvSpPr>
            <p:spPr>
              <a:xfrm>
                <a:off x="1289425" y="372100"/>
                <a:ext cx="126275" cy="126275"/>
              </a:xfrm>
              <a:custGeom>
                <a:avLst/>
                <a:gdLst/>
                <a:ahLst/>
                <a:cxnLst/>
                <a:rect l="l" t="t" r="r" b="b"/>
                <a:pathLst>
                  <a:path w="5051" h="5051" extrusionOk="0">
                    <a:moveTo>
                      <a:pt x="4263" y="0"/>
                    </a:moveTo>
                    <a:lnTo>
                      <a:pt x="1" y="4263"/>
                    </a:lnTo>
                    <a:lnTo>
                      <a:pt x="1" y="5051"/>
                    </a:lnTo>
                    <a:lnTo>
                      <a:pt x="5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9"/>
              <p:cNvSpPr/>
              <p:nvPr/>
            </p:nvSpPr>
            <p:spPr>
              <a:xfrm>
                <a:off x="1289425" y="372100"/>
                <a:ext cx="181400" cy="181375"/>
              </a:xfrm>
              <a:custGeom>
                <a:avLst/>
                <a:gdLst/>
                <a:ahLst/>
                <a:cxnLst/>
                <a:rect l="l" t="t" r="r" b="b"/>
                <a:pathLst>
                  <a:path w="7256" h="7255" extrusionOk="0">
                    <a:moveTo>
                      <a:pt x="6468" y="0"/>
                    </a:moveTo>
                    <a:lnTo>
                      <a:pt x="1" y="6468"/>
                    </a:lnTo>
                    <a:lnTo>
                      <a:pt x="1" y="7255"/>
                    </a:lnTo>
                    <a:lnTo>
                      <a:pt x="7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9"/>
              <p:cNvSpPr/>
              <p:nvPr/>
            </p:nvSpPr>
            <p:spPr>
              <a:xfrm>
                <a:off x="1289425" y="372100"/>
                <a:ext cx="236500" cy="236500"/>
              </a:xfrm>
              <a:custGeom>
                <a:avLst/>
                <a:gdLst/>
                <a:ahLst/>
                <a:cxnLst/>
                <a:rect l="l" t="t" r="r" b="b"/>
                <a:pathLst>
                  <a:path w="9460" h="9460" extrusionOk="0">
                    <a:moveTo>
                      <a:pt x="8672" y="0"/>
                    </a:moveTo>
                    <a:lnTo>
                      <a:pt x="1" y="8672"/>
                    </a:lnTo>
                    <a:lnTo>
                      <a:pt x="1" y="9459"/>
                    </a:lnTo>
                    <a:lnTo>
                      <a:pt x="9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9"/>
              <p:cNvSpPr/>
              <p:nvPr/>
            </p:nvSpPr>
            <p:spPr>
              <a:xfrm>
                <a:off x="1289425" y="372100"/>
                <a:ext cx="291600" cy="283075"/>
              </a:xfrm>
              <a:custGeom>
                <a:avLst/>
                <a:gdLst/>
                <a:ahLst/>
                <a:cxnLst/>
                <a:rect l="l" t="t" r="r" b="b"/>
                <a:pathLst>
                  <a:path w="11664" h="11323" extrusionOk="0">
                    <a:moveTo>
                      <a:pt x="10876" y="0"/>
                    </a:moveTo>
                    <a:lnTo>
                      <a:pt x="1" y="10877"/>
                    </a:lnTo>
                    <a:lnTo>
                      <a:pt x="1" y="11323"/>
                    </a:lnTo>
                    <a:lnTo>
                      <a:pt x="342" y="11323"/>
                    </a:lnTo>
                    <a:lnTo>
                      <a:pt x="11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9"/>
              <p:cNvSpPr/>
              <p:nvPr/>
            </p:nvSpPr>
            <p:spPr>
              <a:xfrm>
                <a:off x="13334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9"/>
              <p:cNvSpPr/>
              <p:nvPr/>
            </p:nvSpPr>
            <p:spPr>
              <a:xfrm>
                <a:off x="1388475"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9"/>
              <p:cNvSpPr/>
              <p:nvPr/>
            </p:nvSpPr>
            <p:spPr>
              <a:xfrm>
                <a:off x="14435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9"/>
              <p:cNvSpPr/>
              <p:nvPr/>
            </p:nvSpPr>
            <p:spPr>
              <a:xfrm>
                <a:off x="14987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9"/>
              <p:cNvSpPr/>
              <p:nvPr/>
            </p:nvSpPr>
            <p:spPr>
              <a:xfrm>
                <a:off x="1553800" y="372100"/>
                <a:ext cx="302725" cy="283075"/>
              </a:xfrm>
              <a:custGeom>
                <a:avLst/>
                <a:gdLst/>
                <a:ahLst/>
                <a:cxnLst/>
                <a:rect l="l" t="t" r="r" b="b"/>
                <a:pathLst>
                  <a:path w="12109"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9"/>
              <p:cNvSpPr/>
              <p:nvPr/>
            </p:nvSpPr>
            <p:spPr>
              <a:xfrm>
                <a:off x="16088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9"/>
              <p:cNvSpPr/>
              <p:nvPr/>
            </p:nvSpPr>
            <p:spPr>
              <a:xfrm>
                <a:off x="1664000" y="372100"/>
                <a:ext cx="302725" cy="283075"/>
              </a:xfrm>
              <a:custGeom>
                <a:avLst/>
                <a:gdLst/>
                <a:ahLst/>
                <a:cxnLst/>
                <a:rect l="l" t="t" r="r" b="b"/>
                <a:pathLst>
                  <a:path w="12109" h="11323" extrusionOk="0">
                    <a:moveTo>
                      <a:pt x="11321" y="0"/>
                    </a:moveTo>
                    <a:lnTo>
                      <a:pt x="0"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9"/>
              <p:cNvSpPr/>
              <p:nvPr/>
            </p:nvSpPr>
            <p:spPr>
              <a:xfrm>
                <a:off x="17191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9"/>
              <p:cNvSpPr/>
              <p:nvPr/>
            </p:nvSpPr>
            <p:spPr>
              <a:xfrm>
                <a:off x="1774200" y="372100"/>
                <a:ext cx="302750" cy="283075"/>
              </a:xfrm>
              <a:custGeom>
                <a:avLst/>
                <a:gdLst/>
                <a:ahLst/>
                <a:cxnLst/>
                <a:rect l="l" t="t" r="r" b="b"/>
                <a:pathLst>
                  <a:path w="12110" h="11323" extrusionOk="0">
                    <a:moveTo>
                      <a:pt x="11322" y="0"/>
                    </a:moveTo>
                    <a:lnTo>
                      <a:pt x="0" y="11323"/>
                    </a:lnTo>
                    <a:lnTo>
                      <a:pt x="787"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9"/>
              <p:cNvSpPr/>
              <p:nvPr/>
            </p:nvSpPr>
            <p:spPr>
              <a:xfrm>
                <a:off x="1829300" y="372100"/>
                <a:ext cx="302750" cy="283075"/>
              </a:xfrm>
              <a:custGeom>
                <a:avLst/>
                <a:gdLst/>
                <a:ahLst/>
                <a:cxnLst/>
                <a:rect l="l" t="t" r="r" b="b"/>
                <a:pathLst>
                  <a:path w="12110"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9"/>
              <p:cNvSpPr/>
              <p:nvPr/>
            </p:nvSpPr>
            <p:spPr>
              <a:xfrm>
                <a:off x="18844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9"/>
              <p:cNvSpPr/>
              <p:nvPr/>
            </p:nvSpPr>
            <p:spPr>
              <a:xfrm>
                <a:off x="1939500"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9"/>
              <p:cNvSpPr/>
              <p:nvPr/>
            </p:nvSpPr>
            <p:spPr>
              <a:xfrm>
                <a:off x="1994600" y="372100"/>
                <a:ext cx="298000" cy="283075"/>
              </a:xfrm>
              <a:custGeom>
                <a:avLst/>
                <a:gdLst/>
                <a:ahLst/>
                <a:cxnLst/>
                <a:rect l="l" t="t" r="r" b="b"/>
                <a:pathLst>
                  <a:path w="11920" h="11323" extrusionOk="0">
                    <a:moveTo>
                      <a:pt x="11323" y="0"/>
                    </a:moveTo>
                    <a:lnTo>
                      <a:pt x="1" y="11323"/>
                    </a:lnTo>
                    <a:lnTo>
                      <a:pt x="788" y="11323"/>
                    </a:lnTo>
                    <a:lnTo>
                      <a:pt x="11920" y="191"/>
                    </a:lnTo>
                    <a:lnTo>
                      <a:pt x="11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9"/>
              <p:cNvSpPr/>
              <p:nvPr/>
            </p:nvSpPr>
            <p:spPr>
              <a:xfrm>
                <a:off x="2049725" y="412275"/>
                <a:ext cx="242875" cy="242900"/>
              </a:xfrm>
              <a:custGeom>
                <a:avLst/>
                <a:gdLst/>
                <a:ahLst/>
                <a:cxnLst/>
                <a:rect l="l" t="t" r="r" b="b"/>
                <a:pathLst>
                  <a:path w="9715" h="9716" extrusionOk="0">
                    <a:moveTo>
                      <a:pt x="9715" y="1"/>
                    </a:moveTo>
                    <a:lnTo>
                      <a:pt x="0" y="9716"/>
                    </a:lnTo>
                    <a:lnTo>
                      <a:pt x="787" y="9716"/>
                    </a:lnTo>
                    <a:lnTo>
                      <a:pt x="9715" y="788"/>
                    </a:lnTo>
                    <a:lnTo>
                      <a:pt x="9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9"/>
              <p:cNvSpPr/>
              <p:nvPr/>
            </p:nvSpPr>
            <p:spPr>
              <a:xfrm>
                <a:off x="2104825" y="467400"/>
                <a:ext cx="187775" cy="187775"/>
              </a:xfrm>
              <a:custGeom>
                <a:avLst/>
                <a:gdLst/>
                <a:ahLst/>
                <a:cxnLst/>
                <a:rect l="l" t="t" r="r" b="b"/>
                <a:pathLst>
                  <a:path w="7511" h="7511" extrusionOk="0">
                    <a:moveTo>
                      <a:pt x="7511" y="0"/>
                    </a:moveTo>
                    <a:lnTo>
                      <a:pt x="1" y="7511"/>
                    </a:lnTo>
                    <a:lnTo>
                      <a:pt x="788" y="7511"/>
                    </a:lnTo>
                    <a:lnTo>
                      <a:pt x="7511" y="787"/>
                    </a:lnTo>
                    <a:lnTo>
                      <a:pt x="75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9"/>
              <p:cNvSpPr/>
              <p:nvPr/>
            </p:nvSpPr>
            <p:spPr>
              <a:xfrm>
                <a:off x="2159900" y="522475"/>
                <a:ext cx="132700" cy="132700"/>
              </a:xfrm>
              <a:custGeom>
                <a:avLst/>
                <a:gdLst/>
                <a:ahLst/>
                <a:cxnLst/>
                <a:rect l="l" t="t" r="r" b="b"/>
                <a:pathLst>
                  <a:path w="5308" h="5308" extrusionOk="0">
                    <a:moveTo>
                      <a:pt x="5308" y="1"/>
                    </a:moveTo>
                    <a:lnTo>
                      <a:pt x="1" y="5308"/>
                    </a:lnTo>
                    <a:lnTo>
                      <a:pt x="788" y="5308"/>
                    </a:lnTo>
                    <a:lnTo>
                      <a:pt x="5308" y="788"/>
                    </a:lnTo>
                    <a:lnTo>
                      <a:pt x="5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9"/>
              <p:cNvSpPr/>
              <p:nvPr/>
            </p:nvSpPr>
            <p:spPr>
              <a:xfrm>
                <a:off x="2215025" y="577575"/>
                <a:ext cx="77575" cy="77600"/>
              </a:xfrm>
              <a:custGeom>
                <a:avLst/>
                <a:gdLst/>
                <a:ahLst/>
                <a:cxnLst/>
                <a:rect l="l" t="t" r="r" b="b"/>
                <a:pathLst>
                  <a:path w="3103" h="3104" extrusionOk="0">
                    <a:moveTo>
                      <a:pt x="3103" y="1"/>
                    </a:moveTo>
                    <a:lnTo>
                      <a:pt x="0" y="3104"/>
                    </a:lnTo>
                    <a:lnTo>
                      <a:pt x="788" y="3104"/>
                    </a:lnTo>
                    <a:lnTo>
                      <a:pt x="3103" y="788"/>
                    </a:lnTo>
                    <a:lnTo>
                      <a:pt x="3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9"/>
              <p:cNvSpPr/>
              <p:nvPr/>
            </p:nvSpPr>
            <p:spPr>
              <a:xfrm>
                <a:off x="2270125" y="632700"/>
                <a:ext cx="22475" cy="22475"/>
              </a:xfrm>
              <a:custGeom>
                <a:avLst/>
                <a:gdLst/>
                <a:ahLst/>
                <a:cxnLst/>
                <a:rect l="l" t="t" r="r" b="b"/>
                <a:pathLst>
                  <a:path w="899" h="899" extrusionOk="0">
                    <a:moveTo>
                      <a:pt x="899" y="0"/>
                    </a:moveTo>
                    <a:lnTo>
                      <a:pt x="1" y="899"/>
                    </a:lnTo>
                    <a:lnTo>
                      <a:pt x="788" y="899"/>
                    </a:lnTo>
                    <a:lnTo>
                      <a:pt x="899" y="788"/>
                    </a:lnTo>
                    <a:lnTo>
                      <a:pt x="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3" name="Google Shape;2503;p29"/>
            <p:cNvGrpSpPr/>
            <p:nvPr/>
          </p:nvGrpSpPr>
          <p:grpSpPr>
            <a:xfrm>
              <a:off x="8080479" y="4049642"/>
              <a:ext cx="1063360" cy="1099573"/>
              <a:chOff x="1375600" y="1002375"/>
              <a:chExt cx="781825" cy="808450"/>
            </a:xfrm>
          </p:grpSpPr>
          <p:sp>
            <p:nvSpPr>
              <p:cNvPr id="2504" name="Google Shape;2504;p29"/>
              <p:cNvSpPr/>
              <p:nvPr/>
            </p:nvSpPr>
            <p:spPr>
              <a:xfrm>
                <a:off x="1375600" y="1002375"/>
                <a:ext cx="28925" cy="28900"/>
              </a:xfrm>
              <a:custGeom>
                <a:avLst/>
                <a:gdLst/>
                <a:ahLst/>
                <a:cxnLst/>
                <a:rect l="l" t="t" r="r" b="b"/>
                <a:pathLst>
                  <a:path w="1157" h="1156"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9"/>
              <p:cNvSpPr/>
              <p:nvPr/>
            </p:nvSpPr>
            <p:spPr>
              <a:xfrm>
                <a:off x="1501100" y="1002375"/>
                <a:ext cx="28900" cy="28900"/>
              </a:xfrm>
              <a:custGeom>
                <a:avLst/>
                <a:gdLst/>
                <a:ahLst/>
                <a:cxnLst/>
                <a:rect l="l" t="t" r="r" b="b"/>
                <a:pathLst>
                  <a:path w="1156" h="1156"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9"/>
              <p:cNvSpPr/>
              <p:nvPr/>
            </p:nvSpPr>
            <p:spPr>
              <a:xfrm>
                <a:off x="1626600" y="1002375"/>
                <a:ext cx="28900" cy="28900"/>
              </a:xfrm>
              <a:custGeom>
                <a:avLst/>
                <a:gdLst/>
                <a:ahLst/>
                <a:cxnLst/>
                <a:rect l="l" t="t" r="r" b="b"/>
                <a:pathLst>
                  <a:path w="1156" h="1156"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9"/>
              <p:cNvSpPr/>
              <p:nvPr/>
            </p:nvSpPr>
            <p:spPr>
              <a:xfrm>
                <a:off x="1752075" y="1002375"/>
                <a:ext cx="28900" cy="28900"/>
              </a:xfrm>
              <a:custGeom>
                <a:avLst/>
                <a:gdLst/>
                <a:ahLst/>
                <a:cxnLst/>
                <a:rect l="l" t="t" r="r" b="b"/>
                <a:pathLst>
                  <a:path w="1156" h="1156"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9"/>
              <p:cNvSpPr/>
              <p:nvPr/>
            </p:nvSpPr>
            <p:spPr>
              <a:xfrm>
                <a:off x="1877550"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9"/>
              <p:cNvSpPr/>
              <p:nvPr/>
            </p:nvSpPr>
            <p:spPr>
              <a:xfrm>
                <a:off x="2003025"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9"/>
              <p:cNvSpPr/>
              <p:nvPr/>
            </p:nvSpPr>
            <p:spPr>
              <a:xfrm>
                <a:off x="2128525" y="1002375"/>
                <a:ext cx="28900" cy="28900"/>
              </a:xfrm>
              <a:custGeom>
                <a:avLst/>
                <a:gdLst/>
                <a:ahLst/>
                <a:cxnLst/>
                <a:rect l="l" t="t" r="r" b="b"/>
                <a:pathLst>
                  <a:path w="1156" h="1156"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9"/>
              <p:cNvSpPr/>
              <p:nvPr/>
            </p:nvSpPr>
            <p:spPr>
              <a:xfrm>
                <a:off x="1375600" y="1113725"/>
                <a:ext cx="28925" cy="28900"/>
              </a:xfrm>
              <a:custGeom>
                <a:avLst/>
                <a:gdLst/>
                <a:ahLst/>
                <a:cxnLst/>
                <a:rect l="l" t="t" r="r" b="b"/>
                <a:pathLst>
                  <a:path w="1157" h="1156" extrusionOk="0">
                    <a:moveTo>
                      <a:pt x="578" y="1"/>
                    </a:moveTo>
                    <a:cubicBezTo>
                      <a:pt x="259" y="1"/>
                      <a:pt x="1" y="260"/>
                      <a:pt x="1" y="578"/>
                    </a:cubicBezTo>
                    <a:cubicBezTo>
                      <a:pt x="1" y="898"/>
                      <a:pt x="259" y="1156"/>
                      <a:pt x="578" y="1156"/>
                    </a:cubicBezTo>
                    <a:cubicBezTo>
                      <a:pt x="898" y="1156"/>
                      <a:pt x="1157" y="898"/>
                      <a:pt x="1157" y="578"/>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9"/>
              <p:cNvSpPr/>
              <p:nvPr/>
            </p:nvSpPr>
            <p:spPr>
              <a:xfrm>
                <a:off x="1501100" y="1113725"/>
                <a:ext cx="28900" cy="28900"/>
              </a:xfrm>
              <a:custGeom>
                <a:avLst/>
                <a:gdLst/>
                <a:ahLst/>
                <a:cxnLst/>
                <a:rect l="l" t="t" r="r" b="b"/>
                <a:pathLst>
                  <a:path w="1156" h="1156" extrusionOk="0">
                    <a:moveTo>
                      <a:pt x="578" y="1"/>
                    </a:moveTo>
                    <a:cubicBezTo>
                      <a:pt x="259" y="1"/>
                      <a:pt x="1" y="260"/>
                      <a:pt x="1" y="578"/>
                    </a:cubicBezTo>
                    <a:cubicBezTo>
                      <a:pt x="1" y="898"/>
                      <a:pt x="259"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9"/>
              <p:cNvSpPr/>
              <p:nvPr/>
            </p:nvSpPr>
            <p:spPr>
              <a:xfrm>
                <a:off x="1626600" y="1113725"/>
                <a:ext cx="28900" cy="28900"/>
              </a:xfrm>
              <a:custGeom>
                <a:avLst/>
                <a:gdLst/>
                <a:ahLst/>
                <a:cxnLst/>
                <a:rect l="l" t="t" r="r" b="b"/>
                <a:pathLst>
                  <a:path w="1156" h="1156" extrusionOk="0">
                    <a:moveTo>
                      <a:pt x="578" y="1"/>
                    </a:moveTo>
                    <a:cubicBezTo>
                      <a:pt x="258" y="1"/>
                      <a:pt x="0" y="260"/>
                      <a:pt x="0" y="578"/>
                    </a:cubicBezTo>
                    <a:cubicBezTo>
                      <a:pt x="0" y="898"/>
                      <a:pt x="258"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9"/>
              <p:cNvSpPr/>
              <p:nvPr/>
            </p:nvSpPr>
            <p:spPr>
              <a:xfrm>
                <a:off x="1752075" y="1113725"/>
                <a:ext cx="28900" cy="28900"/>
              </a:xfrm>
              <a:custGeom>
                <a:avLst/>
                <a:gdLst/>
                <a:ahLst/>
                <a:cxnLst/>
                <a:rect l="l" t="t" r="r" b="b"/>
                <a:pathLst>
                  <a:path w="1156" h="1156" extrusionOk="0">
                    <a:moveTo>
                      <a:pt x="578" y="1"/>
                    </a:moveTo>
                    <a:cubicBezTo>
                      <a:pt x="258" y="1"/>
                      <a:pt x="0" y="260"/>
                      <a:pt x="0" y="578"/>
                    </a:cubicBezTo>
                    <a:cubicBezTo>
                      <a:pt x="0" y="898"/>
                      <a:pt x="259"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9"/>
              <p:cNvSpPr/>
              <p:nvPr/>
            </p:nvSpPr>
            <p:spPr>
              <a:xfrm>
                <a:off x="1877550"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9"/>
              <p:cNvSpPr/>
              <p:nvPr/>
            </p:nvSpPr>
            <p:spPr>
              <a:xfrm>
                <a:off x="2003025"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9"/>
              <p:cNvSpPr/>
              <p:nvPr/>
            </p:nvSpPr>
            <p:spPr>
              <a:xfrm>
                <a:off x="2128525" y="1113725"/>
                <a:ext cx="28900" cy="28900"/>
              </a:xfrm>
              <a:custGeom>
                <a:avLst/>
                <a:gdLst/>
                <a:ahLst/>
                <a:cxnLst/>
                <a:rect l="l" t="t" r="r" b="b"/>
                <a:pathLst>
                  <a:path w="1156" h="1156" extrusionOk="0">
                    <a:moveTo>
                      <a:pt x="578" y="1"/>
                    </a:moveTo>
                    <a:cubicBezTo>
                      <a:pt x="259" y="1"/>
                      <a:pt x="0" y="260"/>
                      <a:pt x="0" y="578"/>
                    </a:cubicBezTo>
                    <a:cubicBezTo>
                      <a:pt x="0" y="898"/>
                      <a:pt x="259" y="1156"/>
                      <a:pt x="578" y="1156"/>
                    </a:cubicBezTo>
                    <a:cubicBezTo>
                      <a:pt x="897" y="1156"/>
                      <a:pt x="1155" y="898"/>
                      <a:pt x="1155" y="578"/>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9"/>
              <p:cNvSpPr/>
              <p:nvPr/>
            </p:nvSpPr>
            <p:spPr>
              <a:xfrm>
                <a:off x="1375600" y="1225100"/>
                <a:ext cx="28925" cy="28925"/>
              </a:xfrm>
              <a:custGeom>
                <a:avLst/>
                <a:gdLst/>
                <a:ahLst/>
                <a:cxnLst/>
                <a:rect l="l" t="t" r="r" b="b"/>
                <a:pathLst>
                  <a:path w="1157" h="1157"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9"/>
              <p:cNvSpPr/>
              <p:nvPr/>
            </p:nvSpPr>
            <p:spPr>
              <a:xfrm>
                <a:off x="1501100" y="1225100"/>
                <a:ext cx="28900" cy="28925"/>
              </a:xfrm>
              <a:custGeom>
                <a:avLst/>
                <a:gdLst/>
                <a:ahLst/>
                <a:cxnLst/>
                <a:rect l="l" t="t" r="r" b="b"/>
                <a:pathLst>
                  <a:path w="1156" h="1157"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9"/>
              <p:cNvSpPr/>
              <p:nvPr/>
            </p:nvSpPr>
            <p:spPr>
              <a:xfrm>
                <a:off x="1626600" y="1225100"/>
                <a:ext cx="28900" cy="28925"/>
              </a:xfrm>
              <a:custGeom>
                <a:avLst/>
                <a:gdLst/>
                <a:ahLst/>
                <a:cxnLst/>
                <a:rect l="l" t="t" r="r" b="b"/>
                <a:pathLst>
                  <a:path w="1156" h="1157"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9"/>
              <p:cNvSpPr/>
              <p:nvPr/>
            </p:nvSpPr>
            <p:spPr>
              <a:xfrm>
                <a:off x="1752075" y="1225100"/>
                <a:ext cx="28900" cy="28925"/>
              </a:xfrm>
              <a:custGeom>
                <a:avLst/>
                <a:gdLst/>
                <a:ahLst/>
                <a:cxnLst/>
                <a:rect l="l" t="t" r="r" b="b"/>
                <a:pathLst>
                  <a:path w="1156" h="1157"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9"/>
              <p:cNvSpPr/>
              <p:nvPr/>
            </p:nvSpPr>
            <p:spPr>
              <a:xfrm>
                <a:off x="1877550"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9"/>
              <p:cNvSpPr/>
              <p:nvPr/>
            </p:nvSpPr>
            <p:spPr>
              <a:xfrm>
                <a:off x="2003025"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9"/>
              <p:cNvSpPr/>
              <p:nvPr/>
            </p:nvSpPr>
            <p:spPr>
              <a:xfrm>
                <a:off x="2128525" y="1225100"/>
                <a:ext cx="28900" cy="28925"/>
              </a:xfrm>
              <a:custGeom>
                <a:avLst/>
                <a:gdLst/>
                <a:ahLst/>
                <a:cxnLst/>
                <a:rect l="l" t="t" r="r" b="b"/>
                <a:pathLst>
                  <a:path w="1156" h="1157"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9"/>
              <p:cNvSpPr/>
              <p:nvPr/>
            </p:nvSpPr>
            <p:spPr>
              <a:xfrm>
                <a:off x="1375600" y="1336450"/>
                <a:ext cx="28925" cy="28925"/>
              </a:xfrm>
              <a:custGeom>
                <a:avLst/>
                <a:gdLst/>
                <a:ahLst/>
                <a:cxnLst/>
                <a:rect l="l" t="t" r="r" b="b"/>
                <a:pathLst>
                  <a:path w="1157" h="1157" extrusionOk="0">
                    <a:moveTo>
                      <a:pt x="578" y="1"/>
                    </a:moveTo>
                    <a:cubicBezTo>
                      <a:pt x="259" y="1"/>
                      <a:pt x="1" y="260"/>
                      <a:pt x="1" y="579"/>
                    </a:cubicBezTo>
                    <a:cubicBezTo>
                      <a:pt x="1" y="898"/>
                      <a:pt x="259" y="1156"/>
                      <a:pt x="578" y="1156"/>
                    </a:cubicBezTo>
                    <a:cubicBezTo>
                      <a:pt x="898" y="1156"/>
                      <a:pt x="1157" y="898"/>
                      <a:pt x="1157" y="579"/>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9"/>
              <p:cNvSpPr/>
              <p:nvPr/>
            </p:nvSpPr>
            <p:spPr>
              <a:xfrm>
                <a:off x="1501100" y="1336450"/>
                <a:ext cx="28900" cy="28925"/>
              </a:xfrm>
              <a:custGeom>
                <a:avLst/>
                <a:gdLst/>
                <a:ahLst/>
                <a:cxnLst/>
                <a:rect l="l" t="t" r="r" b="b"/>
                <a:pathLst>
                  <a:path w="1156" h="1157" extrusionOk="0">
                    <a:moveTo>
                      <a:pt x="578" y="1"/>
                    </a:moveTo>
                    <a:cubicBezTo>
                      <a:pt x="259" y="1"/>
                      <a:pt x="1" y="260"/>
                      <a:pt x="1" y="579"/>
                    </a:cubicBezTo>
                    <a:cubicBezTo>
                      <a:pt x="1" y="898"/>
                      <a:pt x="259"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9"/>
              <p:cNvSpPr/>
              <p:nvPr/>
            </p:nvSpPr>
            <p:spPr>
              <a:xfrm>
                <a:off x="1626600" y="1336450"/>
                <a:ext cx="28900" cy="28925"/>
              </a:xfrm>
              <a:custGeom>
                <a:avLst/>
                <a:gdLst/>
                <a:ahLst/>
                <a:cxnLst/>
                <a:rect l="l" t="t" r="r" b="b"/>
                <a:pathLst>
                  <a:path w="1156" h="1157" extrusionOk="0">
                    <a:moveTo>
                      <a:pt x="578" y="1"/>
                    </a:moveTo>
                    <a:cubicBezTo>
                      <a:pt x="258" y="1"/>
                      <a:pt x="0" y="260"/>
                      <a:pt x="0" y="579"/>
                    </a:cubicBezTo>
                    <a:cubicBezTo>
                      <a:pt x="0" y="898"/>
                      <a:pt x="258"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9"/>
              <p:cNvSpPr/>
              <p:nvPr/>
            </p:nvSpPr>
            <p:spPr>
              <a:xfrm>
                <a:off x="1752075" y="1336450"/>
                <a:ext cx="28900" cy="28925"/>
              </a:xfrm>
              <a:custGeom>
                <a:avLst/>
                <a:gdLst/>
                <a:ahLst/>
                <a:cxnLst/>
                <a:rect l="l" t="t" r="r" b="b"/>
                <a:pathLst>
                  <a:path w="1156" h="1157" extrusionOk="0">
                    <a:moveTo>
                      <a:pt x="578" y="1"/>
                    </a:moveTo>
                    <a:cubicBezTo>
                      <a:pt x="258" y="1"/>
                      <a:pt x="0" y="260"/>
                      <a:pt x="0" y="579"/>
                    </a:cubicBezTo>
                    <a:cubicBezTo>
                      <a:pt x="0" y="898"/>
                      <a:pt x="259"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9"/>
              <p:cNvSpPr/>
              <p:nvPr/>
            </p:nvSpPr>
            <p:spPr>
              <a:xfrm>
                <a:off x="1877550"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9"/>
              <p:cNvSpPr/>
              <p:nvPr/>
            </p:nvSpPr>
            <p:spPr>
              <a:xfrm>
                <a:off x="2003025"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9"/>
              <p:cNvSpPr/>
              <p:nvPr/>
            </p:nvSpPr>
            <p:spPr>
              <a:xfrm>
                <a:off x="2128525" y="1336450"/>
                <a:ext cx="28900" cy="28925"/>
              </a:xfrm>
              <a:custGeom>
                <a:avLst/>
                <a:gdLst/>
                <a:ahLst/>
                <a:cxnLst/>
                <a:rect l="l" t="t" r="r" b="b"/>
                <a:pathLst>
                  <a:path w="1156" h="1157" extrusionOk="0">
                    <a:moveTo>
                      <a:pt x="578" y="1"/>
                    </a:moveTo>
                    <a:cubicBezTo>
                      <a:pt x="259" y="1"/>
                      <a:pt x="0" y="260"/>
                      <a:pt x="0" y="579"/>
                    </a:cubicBezTo>
                    <a:cubicBezTo>
                      <a:pt x="0" y="898"/>
                      <a:pt x="259" y="1156"/>
                      <a:pt x="578" y="1156"/>
                    </a:cubicBezTo>
                    <a:cubicBezTo>
                      <a:pt x="897" y="1156"/>
                      <a:pt x="1155" y="898"/>
                      <a:pt x="1155" y="579"/>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9"/>
              <p:cNvSpPr/>
              <p:nvPr/>
            </p:nvSpPr>
            <p:spPr>
              <a:xfrm>
                <a:off x="1375600" y="1447825"/>
                <a:ext cx="28925" cy="28925"/>
              </a:xfrm>
              <a:custGeom>
                <a:avLst/>
                <a:gdLst/>
                <a:ahLst/>
                <a:cxnLst/>
                <a:rect l="l" t="t" r="r" b="b"/>
                <a:pathLst>
                  <a:path w="1157" h="1157" extrusionOk="0">
                    <a:moveTo>
                      <a:pt x="578" y="1"/>
                    </a:moveTo>
                    <a:cubicBezTo>
                      <a:pt x="259" y="1"/>
                      <a:pt x="1" y="259"/>
                      <a:pt x="1" y="579"/>
                    </a:cubicBezTo>
                    <a:cubicBezTo>
                      <a:pt x="1" y="897"/>
                      <a:pt x="259" y="1156"/>
                      <a:pt x="578" y="1156"/>
                    </a:cubicBezTo>
                    <a:cubicBezTo>
                      <a:pt x="898" y="1156"/>
                      <a:pt x="1157" y="897"/>
                      <a:pt x="1157" y="579"/>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9"/>
              <p:cNvSpPr/>
              <p:nvPr/>
            </p:nvSpPr>
            <p:spPr>
              <a:xfrm>
                <a:off x="1501100" y="1447825"/>
                <a:ext cx="28900" cy="28925"/>
              </a:xfrm>
              <a:custGeom>
                <a:avLst/>
                <a:gdLst/>
                <a:ahLst/>
                <a:cxnLst/>
                <a:rect l="l" t="t" r="r" b="b"/>
                <a:pathLst>
                  <a:path w="1156" h="1157" extrusionOk="0">
                    <a:moveTo>
                      <a:pt x="578" y="1"/>
                    </a:moveTo>
                    <a:cubicBezTo>
                      <a:pt x="259" y="1"/>
                      <a:pt x="1" y="259"/>
                      <a:pt x="1" y="579"/>
                    </a:cubicBezTo>
                    <a:cubicBezTo>
                      <a:pt x="1" y="897"/>
                      <a:pt x="259"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9"/>
              <p:cNvSpPr/>
              <p:nvPr/>
            </p:nvSpPr>
            <p:spPr>
              <a:xfrm>
                <a:off x="1626600" y="1447825"/>
                <a:ext cx="28900" cy="28925"/>
              </a:xfrm>
              <a:custGeom>
                <a:avLst/>
                <a:gdLst/>
                <a:ahLst/>
                <a:cxnLst/>
                <a:rect l="l" t="t" r="r" b="b"/>
                <a:pathLst>
                  <a:path w="1156" h="1157" extrusionOk="0">
                    <a:moveTo>
                      <a:pt x="578" y="1"/>
                    </a:moveTo>
                    <a:cubicBezTo>
                      <a:pt x="258" y="1"/>
                      <a:pt x="0" y="259"/>
                      <a:pt x="0" y="579"/>
                    </a:cubicBezTo>
                    <a:cubicBezTo>
                      <a:pt x="0" y="897"/>
                      <a:pt x="258"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9"/>
              <p:cNvSpPr/>
              <p:nvPr/>
            </p:nvSpPr>
            <p:spPr>
              <a:xfrm>
                <a:off x="1752075" y="1447825"/>
                <a:ext cx="28900" cy="28925"/>
              </a:xfrm>
              <a:custGeom>
                <a:avLst/>
                <a:gdLst/>
                <a:ahLst/>
                <a:cxnLst/>
                <a:rect l="l" t="t" r="r" b="b"/>
                <a:pathLst>
                  <a:path w="1156" h="1157" extrusionOk="0">
                    <a:moveTo>
                      <a:pt x="578" y="1"/>
                    </a:moveTo>
                    <a:cubicBezTo>
                      <a:pt x="258" y="1"/>
                      <a:pt x="0" y="259"/>
                      <a:pt x="0" y="579"/>
                    </a:cubicBezTo>
                    <a:cubicBezTo>
                      <a:pt x="0" y="897"/>
                      <a:pt x="259"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9"/>
              <p:cNvSpPr/>
              <p:nvPr/>
            </p:nvSpPr>
            <p:spPr>
              <a:xfrm>
                <a:off x="1877550"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9"/>
              <p:cNvSpPr/>
              <p:nvPr/>
            </p:nvSpPr>
            <p:spPr>
              <a:xfrm>
                <a:off x="2003025"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9"/>
              <p:cNvSpPr/>
              <p:nvPr/>
            </p:nvSpPr>
            <p:spPr>
              <a:xfrm>
                <a:off x="2128525" y="1447825"/>
                <a:ext cx="28900" cy="28925"/>
              </a:xfrm>
              <a:custGeom>
                <a:avLst/>
                <a:gdLst/>
                <a:ahLst/>
                <a:cxnLst/>
                <a:rect l="l" t="t" r="r" b="b"/>
                <a:pathLst>
                  <a:path w="1156" h="1157" extrusionOk="0">
                    <a:moveTo>
                      <a:pt x="578" y="1"/>
                    </a:moveTo>
                    <a:cubicBezTo>
                      <a:pt x="259" y="1"/>
                      <a:pt x="0" y="259"/>
                      <a:pt x="0" y="579"/>
                    </a:cubicBezTo>
                    <a:cubicBezTo>
                      <a:pt x="0" y="897"/>
                      <a:pt x="259" y="1156"/>
                      <a:pt x="578" y="1156"/>
                    </a:cubicBezTo>
                    <a:cubicBezTo>
                      <a:pt x="897" y="1156"/>
                      <a:pt x="1155" y="897"/>
                      <a:pt x="1155" y="579"/>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9"/>
              <p:cNvSpPr/>
              <p:nvPr/>
            </p:nvSpPr>
            <p:spPr>
              <a:xfrm>
                <a:off x="1375600" y="1559200"/>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9"/>
              <p:cNvSpPr/>
              <p:nvPr/>
            </p:nvSpPr>
            <p:spPr>
              <a:xfrm>
                <a:off x="1501100" y="1559200"/>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9"/>
              <p:cNvSpPr/>
              <p:nvPr/>
            </p:nvSpPr>
            <p:spPr>
              <a:xfrm>
                <a:off x="1626600" y="1559200"/>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9"/>
              <p:cNvSpPr/>
              <p:nvPr/>
            </p:nvSpPr>
            <p:spPr>
              <a:xfrm>
                <a:off x="1752075" y="1559200"/>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9"/>
              <p:cNvSpPr/>
              <p:nvPr/>
            </p:nvSpPr>
            <p:spPr>
              <a:xfrm>
                <a:off x="1877550"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9"/>
              <p:cNvSpPr/>
              <p:nvPr/>
            </p:nvSpPr>
            <p:spPr>
              <a:xfrm>
                <a:off x="2003025"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9"/>
              <p:cNvSpPr/>
              <p:nvPr/>
            </p:nvSpPr>
            <p:spPr>
              <a:xfrm>
                <a:off x="2128525" y="1559200"/>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9"/>
              <p:cNvSpPr/>
              <p:nvPr/>
            </p:nvSpPr>
            <p:spPr>
              <a:xfrm>
                <a:off x="1375600" y="1670575"/>
                <a:ext cx="28925" cy="28900"/>
              </a:xfrm>
              <a:custGeom>
                <a:avLst/>
                <a:gdLst/>
                <a:ahLst/>
                <a:cxnLst/>
                <a:rect l="l" t="t" r="r" b="b"/>
                <a:pathLst>
                  <a:path w="1157" h="1156" extrusionOk="0">
                    <a:moveTo>
                      <a:pt x="578" y="0"/>
                    </a:moveTo>
                    <a:cubicBezTo>
                      <a:pt x="259" y="0"/>
                      <a:pt x="1" y="258"/>
                      <a:pt x="1" y="578"/>
                    </a:cubicBezTo>
                    <a:cubicBezTo>
                      <a:pt x="1" y="896"/>
                      <a:pt x="259" y="1155"/>
                      <a:pt x="578" y="1155"/>
                    </a:cubicBezTo>
                    <a:cubicBezTo>
                      <a:pt x="898" y="1155"/>
                      <a:pt x="1157" y="896"/>
                      <a:pt x="1157" y="578"/>
                    </a:cubicBezTo>
                    <a:cubicBezTo>
                      <a:pt x="1157"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9"/>
              <p:cNvSpPr/>
              <p:nvPr/>
            </p:nvSpPr>
            <p:spPr>
              <a:xfrm>
                <a:off x="1501100" y="1670575"/>
                <a:ext cx="28900" cy="28900"/>
              </a:xfrm>
              <a:custGeom>
                <a:avLst/>
                <a:gdLst/>
                <a:ahLst/>
                <a:cxnLst/>
                <a:rect l="l" t="t" r="r" b="b"/>
                <a:pathLst>
                  <a:path w="1156" h="1156" extrusionOk="0">
                    <a:moveTo>
                      <a:pt x="578" y="0"/>
                    </a:moveTo>
                    <a:cubicBezTo>
                      <a:pt x="259" y="0"/>
                      <a:pt x="1" y="258"/>
                      <a:pt x="1" y="578"/>
                    </a:cubicBezTo>
                    <a:cubicBezTo>
                      <a:pt x="1" y="896"/>
                      <a:pt x="259"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9"/>
              <p:cNvSpPr/>
              <p:nvPr/>
            </p:nvSpPr>
            <p:spPr>
              <a:xfrm>
                <a:off x="1626600" y="1670575"/>
                <a:ext cx="28900" cy="28900"/>
              </a:xfrm>
              <a:custGeom>
                <a:avLst/>
                <a:gdLst/>
                <a:ahLst/>
                <a:cxnLst/>
                <a:rect l="l" t="t" r="r" b="b"/>
                <a:pathLst>
                  <a:path w="1156" h="1156" extrusionOk="0">
                    <a:moveTo>
                      <a:pt x="578" y="0"/>
                    </a:moveTo>
                    <a:cubicBezTo>
                      <a:pt x="258" y="0"/>
                      <a:pt x="0" y="258"/>
                      <a:pt x="0" y="578"/>
                    </a:cubicBezTo>
                    <a:cubicBezTo>
                      <a:pt x="0" y="896"/>
                      <a:pt x="258"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9"/>
              <p:cNvSpPr/>
              <p:nvPr/>
            </p:nvSpPr>
            <p:spPr>
              <a:xfrm>
                <a:off x="1752075" y="1670575"/>
                <a:ext cx="28900" cy="28900"/>
              </a:xfrm>
              <a:custGeom>
                <a:avLst/>
                <a:gdLst/>
                <a:ahLst/>
                <a:cxnLst/>
                <a:rect l="l" t="t" r="r" b="b"/>
                <a:pathLst>
                  <a:path w="1156" h="1156" extrusionOk="0">
                    <a:moveTo>
                      <a:pt x="578" y="0"/>
                    </a:moveTo>
                    <a:cubicBezTo>
                      <a:pt x="258" y="0"/>
                      <a:pt x="0" y="258"/>
                      <a:pt x="0" y="578"/>
                    </a:cubicBezTo>
                    <a:cubicBezTo>
                      <a:pt x="0" y="896"/>
                      <a:pt x="259"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9"/>
              <p:cNvSpPr/>
              <p:nvPr/>
            </p:nvSpPr>
            <p:spPr>
              <a:xfrm>
                <a:off x="1877550"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9"/>
              <p:cNvSpPr/>
              <p:nvPr/>
            </p:nvSpPr>
            <p:spPr>
              <a:xfrm>
                <a:off x="2003025"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9"/>
              <p:cNvSpPr/>
              <p:nvPr/>
            </p:nvSpPr>
            <p:spPr>
              <a:xfrm>
                <a:off x="2128525" y="1670575"/>
                <a:ext cx="28900" cy="28900"/>
              </a:xfrm>
              <a:custGeom>
                <a:avLst/>
                <a:gdLst/>
                <a:ahLst/>
                <a:cxnLst/>
                <a:rect l="l" t="t" r="r" b="b"/>
                <a:pathLst>
                  <a:path w="1156" h="1156" extrusionOk="0">
                    <a:moveTo>
                      <a:pt x="578" y="0"/>
                    </a:moveTo>
                    <a:cubicBezTo>
                      <a:pt x="259" y="0"/>
                      <a:pt x="0" y="258"/>
                      <a:pt x="0" y="578"/>
                    </a:cubicBezTo>
                    <a:cubicBezTo>
                      <a:pt x="0" y="896"/>
                      <a:pt x="259" y="1155"/>
                      <a:pt x="578" y="1155"/>
                    </a:cubicBezTo>
                    <a:cubicBezTo>
                      <a:pt x="897" y="1155"/>
                      <a:pt x="1155" y="896"/>
                      <a:pt x="1155" y="578"/>
                    </a:cubicBezTo>
                    <a:cubicBezTo>
                      <a:pt x="1155"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9"/>
              <p:cNvSpPr/>
              <p:nvPr/>
            </p:nvSpPr>
            <p:spPr>
              <a:xfrm>
                <a:off x="1375600" y="1781925"/>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9"/>
              <p:cNvSpPr/>
              <p:nvPr/>
            </p:nvSpPr>
            <p:spPr>
              <a:xfrm>
                <a:off x="1501100" y="1781925"/>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9"/>
              <p:cNvSpPr/>
              <p:nvPr/>
            </p:nvSpPr>
            <p:spPr>
              <a:xfrm>
                <a:off x="1626600" y="1781925"/>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9"/>
              <p:cNvSpPr/>
              <p:nvPr/>
            </p:nvSpPr>
            <p:spPr>
              <a:xfrm>
                <a:off x="1752075" y="1781925"/>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9"/>
              <p:cNvSpPr/>
              <p:nvPr/>
            </p:nvSpPr>
            <p:spPr>
              <a:xfrm>
                <a:off x="1877550"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9"/>
              <p:cNvSpPr/>
              <p:nvPr/>
            </p:nvSpPr>
            <p:spPr>
              <a:xfrm>
                <a:off x="2003025"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9"/>
              <p:cNvSpPr/>
              <p:nvPr/>
            </p:nvSpPr>
            <p:spPr>
              <a:xfrm>
                <a:off x="2128525" y="1781925"/>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60" name="Google Shape;2560;p29"/>
          <p:cNvGrpSpPr/>
          <p:nvPr/>
        </p:nvGrpSpPr>
        <p:grpSpPr>
          <a:xfrm>
            <a:off x="7030350" y="0"/>
            <a:ext cx="2113500" cy="1460400"/>
            <a:chOff x="7030350" y="0"/>
            <a:chExt cx="2113500" cy="1460400"/>
          </a:xfrm>
        </p:grpSpPr>
        <p:sp>
          <p:nvSpPr>
            <p:cNvPr id="2561" name="Google Shape;2561;p29"/>
            <p:cNvSpPr/>
            <p:nvPr/>
          </p:nvSpPr>
          <p:spPr>
            <a:xfrm>
              <a:off x="7030350" y="0"/>
              <a:ext cx="2113500" cy="146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9"/>
            <p:cNvSpPr/>
            <p:nvPr/>
          </p:nvSpPr>
          <p:spPr>
            <a:xfrm>
              <a:off x="7483844" y="126938"/>
              <a:ext cx="1206526" cy="1206526"/>
            </a:xfrm>
            <a:custGeom>
              <a:avLst/>
              <a:gdLst/>
              <a:ahLst/>
              <a:cxnLst/>
              <a:rect l="l" t="t" r="r" b="b"/>
              <a:pathLst>
                <a:path w="31866" h="31866" extrusionOk="0">
                  <a:moveTo>
                    <a:pt x="15933" y="0"/>
                  </a:moveTo>
                  <a:cubicBezTo>
                    <a:pt x="11707" y="0"/>
                    <a:pt x="7655" y="1679"/>
                    <a:pt x="4667" y="4667"/>
                  </a:cubicBezTo>
                  <a:cubicBezTo>
                    <a:pt x="1679" y="7655"/>
                    <a:pt x="0" y="11707"/>
                    <a:pt x="0" y="15933"/>
                  </a:cubicBezTo>
                  <a:cubicBezTo>
                    <a:pt x="0" y="20158"/>
                    <a:pt x="1679" y="24211"/>
                    <a:pt x="4667" y="27198"/>
                  </a:cubicBezTo>
                  <a:cubicBezTo>
                    <a:pt x="7655" y="30186"/>
                    <a:pt x="11707" y="31865"/>
                    <a:pt x="15933" y="31865"/>
                  </a:cubicBezTo>
                  <a:cubicBezTo>
                    <a:pt x="20159" y="31865"/>
                    <a:pt x="24211" y="30186"/>
                    <a:pt x="27198" y="27198"/>
                  </a:cubicBezTo>
                  <a:cubicBezTo>
                    <a:pt x="30187" y="24211"/>
                    <a:pt x="31865" y="20158"/>
                    <a:pt x="31865" y="15933"/>
                  </a:cubicBezTo>
                  <a:cubicBezTo>
                    <a:pt x="31865" y="11707"/>
                    <a:pt x="30187" y="7655"/>
                    <a:pt x="27198" y="4667"/>
                  </a:cubicBezTo>
                  <a:cubicBezTo>
                    <a:pt x="24211" y="1679"/>
                    <a:pt x="20159" y="0"/>
                    <a:pt x="15933" y="0"/>
                  </a:cubicBezTo>
                  <a:close/>
                </a:path>
              </a:pathLst>
            </a:custGeom>
            <a:solidFill>
              <a:srgbClr val="FFFFFF">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3" name="Google Shape;2563;p29"/>
            <p:cNvGrpSpPr/>
            <p:nvPr/>
          </p:nvGrpSpPr>
          <p:grpSpPr>
            <a:xfrm>
              <a:off x="7619998" y="345329"/>
              <a:ext cx="927783" cy="677019"/>
              <a:chOff x="7619998" y="345329"/>
              <a:chExt cx="927783" cy="677019"/>
            </a:xfrm>
          </p:grpSpPr>
          <p:sp>
            <p:nvSpPr>
              <p:cNvPr id="2564" name="Google Shape;2564;p29"/>
              <p:cNvSpPr/>
              <p:nvPr/>
            </p:nvSpPr>
            <p:spPr>
              <a:xfrm>
                <a:off x="8391939" y="377171"/>
                <a:ext cx="146414" cy="595085"/>
              </a:xfrm>
              <a:custGeom>
                <a:avLst/>
                <a:gdLst/>
                <a:ahLst/>
                <a:cxnLst/>
                <a:rect l="l" t="t" r="r" b="b"/>
                <a:pathLst>
                  <a:path w="3867" h="15717" extrusionOk="0">
                    <a:moveTo>
                      <a:pt x="80" y="1"/>
                    </a:moveTo>
                    <a:cubicBezTo>
                      <a:pt x="77" y="1"/>
                      <a:pt x="75" y="1"/>
                      <a:pt x="73" y="2"/>
                    </a:cubicBezTo>
                    <a:cubicBezTo>
                      <a:pt x="21" y="13"/>
                      <a:pt x="1" y="153"/>
                      <a:pt x="7" y="398"/>
                    </a:cubicBezTo>
                    <a:cubicBezTo>
                      <a:pt x="430" y="1357"/>
                      <a:pt x="1241" y="4300"/>
                      <a:pt x="2029" y="7815"/>
                    </a:cubicBezTo>
                    <a:cubicBezTo>
                      <a:pt x="2818" y="11331"/>
                      <a:pt x="3342" y="14338"/>
                      <a:pt x="3368" y="15386"/>
                    </a:cubicBezTo>
                    <a:cubicBezTo>
                      <a:pt x="3464" y="15600"/>
                      <a:pt x="3539" y="15717"/>
                      <a:pt x="3591" y="15717"/>
                    </a:cubicBezTo>
                    <a:cubicBezTo>
                      <a:pt x="3593" y="15717"/>
                      <a:pt x="3595" y="15717"/>
                      <a:pt x="3598" y="15716"/>
                    </a:cubicBezTo>
                    <a:cubicBezTo>
                      <a:pt x="3867" y="15655"/>
                      <a:pt x="3297" y="12088"/>
                      <a:pt x="2323" y="7749"/>
                    </a:cubicBezTo>
                    <a:cubicBezTo>
                      <a:pt x="1358" y="3448"/>
                      <a:pt x="360" y="1"/>
                      <a:pt x="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5" name="Google Shape;2565;p29"/>
              <p:cNvGrpSpPr/>
              <p:nvPr/>
            </p:nvGrpSpPr>
            <p:grpSpPr>
              <a:xfrm>
                <a:off x="7644041" y="890776"/>
                <a:ext cx="675581" cy="131572"/>
                <a:chOff x="7644041" y="890776"/>
                <a:chExt cx="675581" cy="131572"/>
              </a:xfrm>
            </p:grpSpPr>
            <p:sp>
              <p:nvSpPr>
                <p:cNvPr id="2566" name="Google Shape;2566;p29"/>
                <p:cNvSpPr/>
                <p:nvPr/>
              </p:nvSpPr>
              <p:spPr>
                <a:xfrm>
                  <a:off x="7644041" y="916068"/>
                  <a:ext cx="675581" cy="106280"/>
                </a:xfrm>
                <a:custGeom>
                  <a:avLst/>
                  <a:gdLst/>
                  <a:ahLst/>
                  <a:cxnLst/>
                  <a:rect l="l" t="t" r="r" b="b"/>
                  <a:pathLst>
                    <a:path w="17843" h="2807" extrusionOk="0">
                      <a:moveTo>
                        <a:pt x="0" y="0"/>
                      </a:moveTo>
                      <a:lnTo>
                        <a:pt x="0" y="2139"/>
                      </a:lnTo>
                      <a:cubicBezTo>
                        <a:pt x="0" y="2508"/>
                        <a:pt x="3994" y="2807"/>
                        <a:pt x="8922" y="2807"/>
                      </a:cubicBezTo>
                      <a:cubicBezTo>
                        <a:pt x="13849" y="2807"/>
                        <a:pt x="17842" y="2508"/>
                        <a:pt x="17842" y="2139"/>
                      </a:cubicBezTo>
                      <a:lnTo>
                        <a:pt x="178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9"/>
                <p:cNvSpPr/>
                <p:nvPr/>
              </p:nvSpPr>
              <p:spPr>
                <a:xfrm>
                  <a:off x="7644041" y="890776"/>
                  <a:ext cx="675581" cy="50660"/>
                </a:xfrm>
                <a:custGeom>
                  <a:avLst/>
                  <a:gdLst/>
                  <a:ahLst/>
                  <a:cxnLst/>
                  <a:rect l="l" t="t" r="r" b="b"/>
                  <a:pathLst>
                    <a:path w="17843" h="1338" extrusionOk="0">
                      <a:moveTo>
                        <a:pt x="8921" y="0"/>
                      </a:moveTo>
                      <a:cubicBezTo>
                        <a:pt x="3994" y="0"/>
                        <a:pt x="0" y="299"/>
                        <a:pt x="0" y="668"/>
                      </a:cubicBezTo>
                      <a:cubicBezTo>
                        <a:pt x="0" y="1038"/>
                        <a:pt x="3994" y="1337"/>
                        <a:pt x="8921" y="1337"/>
                      </a:cubicBezTo>
                      <a:cubicBezTo>
                        <a:pt x="13849" y="1337"/>
                        <a:pt x="17842" y="1038"/>
                        <a:pt x="17842" y="668"/>
                      </a:cubicBezTo>
                      <a:cubicBezTo>
                        <a:pt x="17842" y="299"/>
                        <a:pt x="13849" y="0"/>
                        <a:pt x="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9"/>
                <p:cNvSpPr/>
                <p:nvPr/>
              </p:nvSpPr>
              <p:spPr>
                <a:xfrm>
                  <a:off x="7676905" y="895887"/>
                  <a:ext cx="609813" cy="37938"/>
                </a:xfrm>
                <a:custGeom>
                  <a:avLst/>
                  <a:gdLst/>
                  <a:ahLst/>
                  <a:cxnLst/>
                  <a:rect l="l" t="t" r="r" b="b"/>
                  <a:pathLst>
                    <a:path w="16106" h="1002" extrusionOk="0">
                      <a:moveTo>
                        <a:pt x="8054" y="1"/>
                      </a:moveTo>
                      <a:cubicBezTo>
                        <a:pt x="5917" y="1"/>
                        <a:pt x="3869" y="53"/>
                        <a:pt x="2359" y="147"/>
                      </a:cubicBezTo>
                      <a:cubicBezTo>
                        <a:pt x="850" y="241"/>
                        <a:pt x="1" y="368"/>
                        <a:pt x="1" y="501"/>
                      </a:cubicBezTo>
                      <a:cubicBezTo>
                        <a:pt x="1" y="634"/>
                        <a:pt x="850" y="761"/>
                        <a:pt x="2359" y="855"/>
                      </a:cubicBezTo>
                      <a:cubicBezTo>
                        <a:pt x="3869" y="948"/>
                        <a:pt x="5917" y="1002"/>
                        <a:pt x="8054" y="1002"/>
                      </a:cubicBezTo>
                      <a:cubicBezTo>
                        <a:pt x="10189" y="1002"/>
                        <a:pt x="12238" y="948"/>
                        <a:pt x="13747" y="855"/>
                      </a:cubicBezTo>
                      <a:cubicBezTo>
                        <a:pt x="15257" y="761"/>
                        <a:pt x="16106" y="634"/>
                        <a:pt x="16106" y="501"/>
                      </a:cubicBezTo>
                      <a:cubicBezTo>
                        <a:pt x="16106" y="368"/>
                        <a:pt x="15257" y="241"/>
                        <a:pt x="13747" y="147"/>
                      </a:cubicBezTo>
                      <a:cubicBezTo>
                        <a:pt x="12238" y="53"/>
                        <a:pt x="10189" y="1"/>
                        <a:pt x="8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9" name="Google Shape;2569;p29"/>
              <p:cNvGrpSpPr/>
              <p:nvPr/>
            </p:nvGrpSpPr>
            <p:grpSpPr>
              <a:xfrm>
                <a:off x="7676905" y="895887"/>
                <a:ext cx="609813" cy="24686"/>
                <a:chOff x="7676905" y="895887"/>
                <a:chExt cx="609813" cy="24686"/>
              </a:xfrm>
            </p:grpSpPr>
            <p:sp>
              <p:nvSpPr>
                <p:cNvPr id="2570" name="Google Shape;2570;p29"/>
                <p:cNvSpPr/>
                <p:nvPr/>
              </p:nvSpPr>
              <p:spPr>
                <a:xfrm>
                  <a:off x="7676905" y="895887"/>
                  <a:ext cx="609813" cy="24686"/>
                </a:xfrm>
                <a:custGeom>
                  <a:avLst/>
                  <a:gdLst/>
                  <a:ahLst/>
                  <a:cxnLst/>
                  <a:rect l="l" t="t" r="r" b="b"/>
                  <a:pathLst>
                    <a:path w="16106" h="652" extrusionOk="0">
                      <a:moveTo>
                        <a:pt x="8054" y="1"/>
                      </a:moveTo>
                      <a:cubicBezTo>
                        <a:pt x="3606" y="1"/>
                        <a:pt x="1" y="225"/>
                        <a:pt x="1" y="501"/>
                      </a:cubicBezTo>
                      <a:cubicBezTo>
                        <a:pt x="1" y="554"/>
                        <a:pt x="132" y="604"/>
                        <a:pt x="373" y="651"/>
                      </a:cubicBezTo>
                      <a:cubicBezTo>
                        <a:pt x="1402" y="449"/>
                        <a:pt x="4451" y="302"/>
                        <a:pt x="8054" y="302"/>
                      </a:cubicBezTo>
                      <a:cubicBezTo>
                        <a:pt x="11656" y="302"/>
                        <a:pt x="14705" y="449"/>
                        <a:pt x="15734" y="651"/>
                      </a:cubicBezTo>
                      <a:cubicBezTo>
                        <a:pt x="15974" y="604"/>
                        <a:pt x="16106" y="554"/>
                        <a:pt x="16106" y="501"/>
                      </a:cubicBezTo>
                      <a:cubicBezTo>
                        <a:pt x="16106" y="225"/>
                        <a:pt x="12501" y="1"/>
                        <a:pt x="8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9"/>
                <p:cNvSpPr/>
                <p:nvPr/>
              </p:nvSpPr>
              <p:spPr>
                <a:xfrm>
                  <a:off x="7676905" y="895887"/>
                  <a:ext cx="609813" cy="24686"/>
                </a:xfrm>
                <a:custGeom>
                  <a:avLst/>
                  <a:gdLst/>
                  <a:ahLst/>
                  <a:cxnLst/>
                  <a:rect l="l" t="t" r="r" b="b"/>
                  <a:pathLst>
                    <a:path w="16106" h="652" extrusionOk="0">
                      <a:moveTo>
                        <a:pt x="8054" y="1"/>
                      </a:moveTo>
                      <a:cubicBezTo>
                        <a:pt x="3606" y="1"/>
                        <a:pt x="1" y="225"/>
                        <a:pt x="1" y="501"/>
                      </a:cubicBezTo>
                      <a:cubicBezTo>
                        <a:pt x="1" y="554"/>
                        <a:pt x="132" y="604"/>
                        <a:pt x="373" y="651"/>
                      </a:cubicBezTo>
                      <a:cubicBezTo>
                        <a:pt x="1402" y="449"/>
                        <a:pt x="4451" y="302"/>
                        <a:pt x="8054" y="302"/>
                      </a:cubicBezTo>
                      <a:cubicBezTo>
                        <a:pt x="11656" y="302"/>
                        <a:pt x="14705" y="449"/>
                        <a:pt x="15734" y="651"/>
                      </a:cubicBezTo>
                      <a:cubicBezTo>
                        <a:pt x="15974" y="604"/>
                        <a:pt x="16106" y="554"/>
                        <a:pt x="16106" y="501"/>
                      </a:cubicBezTo>
                      <a:cubicBezTo>
                        <a:pt x="16106" y="225"/>
                        <a:pt x="12501" y="1"/>
                        <a:pt x="8054" y="1"/>
                      </a:cubicBezTo>
                      <a:close/>
                    </a:path>
                  </a:pathLst>
                </a:custGeom>
                <a:solidFill>
                  <a:srgbClr val="0D5540">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2" name="Google Shape;2572;p29"/>
              <p:cNvGrpSpPr/>
              <p:nvPr/>
            </p:nvGrpSpPr>
            <p:grpSpPr>
              <a:xfrm>
                <a:off x="7668045" y="788964"/>
                <a:ext cx="675618" cy="131610"/>
                <a:chOff x="7668045" y="788964"/>
                <a:chExt cx="675618" cy="131610"/>
              </a:xfrm>
            </p:grpSpPr>
            <p:sp>
              <p:nvSpPr>
                <p:cNvPr id="2573" name="Google Shape;2573;p29"/>
                <p:cNvSpPr/>
                <p:nvPr/>
              </p:nvSpPr>
              <p:spPr>
                <a:xfrm>
                  <a:off x="7668083" y="814256"/>
                  <a:ext cx="675581" cy="106318"/>
                </a:xfrm>
                <a:custGeom>
                  <a:avLst/>
                  <a:gdLst/>
                  <a:ahLst/>
                  <a:cxnLst/>
                  <a:rect l="l" t="t" r="r" b="b"/>
                  <a:pathLst>
                    <a:path w="17843" h="2808" extrusionOk="0">
                      <a:moveTo>
                        <a:pt x="1" y="1"/>
                      </a:moveTo>
                      <a:lnTo>
                        <a:pt x="1" y="2139"/>
                      </a:lnTo>
                      <a:cubicBezTo>
                        <a:pt x="1" y="2508"/>
                        <a:pt x="3994" y="2807"/>
                        <a:pt x="8921" y="2807"/>
                      </a:cubicBezTo>
                      <a:cubicBezTo>
                        <a:pt x="13848" y="2807"/>
                        <a:pt x="17842" y="2508"/>
                        <a:pt x="17842" y="2139"/>
                      </a:cubicBezTo>
                      <a:lnTo>
                        <a:pt x="178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9"/>
                <p:cNvSpPr/>
                <p:nvPr/>
              </p:nvSpPr>
              <p:spPr>
                <a:xfrm>
                  <a:off x="7668045" y="788964"/>
                  <a:ext cx="675618" cy="50622"/>
                </a:xfrm>
                <a:custGeom>
                  <a:avLst/>
                  <a:gdLst/>
                  <a:ahLst/>
                  <a:cxnLst/>
                  <a:rect l="l" t="t" r="r" b="b"/>
                  <a:pathLst>
                    <a:path w="17844" h="1337" extrusionOk="0">
                      <a:moveTo>
                        <a:pt x="8922" y="1"/>
                      </a:moveTo>
                      <a:cubicBezTo>
                        <a:pt x="3995" y="1"/>
                        <a:pt x="1" y="300"/>
                        <a:pt x="1" y="669"/>
                      </a:cubicBezTo>
                      <a:cubicBezTo>
                        <a:pt x="1" y="1038"/>
                        <a:pt x="3995" y="1337"/>
                        <a:pt x="8922" y="1337"/>
                      </a:cubicBezTo>
                      <a:cubicBezTo>
                        <a:pt x="13849" y="1337"/>
                        <a:pt x="17843" y="1038"/>
                        <a:pt x="17843" y="669"/>
                      </a:cubicBezTo>
                      <a:cubicBezTo>
                        <a:pt x="17843" y="300"/>
                        <a:pt x="13849" y="1"/>
                        <a:pt x="89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9"/>
                <p:cNvSpPr/>
                <p:nvPr/>
              </p:nvSpPr>
              <p:spPr>
                <a:xfrm>
                  <a:off x="7700948" y="794075"/>
                  <a:ext cx="609813" cy="37938"/>
                </a:xfrm>
                <a:custGeom>
                  <a:avLst/>
                  <a:gdLst/>
                  <a:ahLst/>
                  <a:cxnLst/>
                  <a:rect l="l" t="t" r="r" b="b"/>
                  <a:pathLst>
                    <a:path w="16106" h="1002" extrusionOk="0">
                      <a:moveTo>
                        <a:pt x="8053" y="0"/>
                      </a:moveTo>
                      <a:cubicBezTo>
                        <a:pt x="5917" y="0"/>
                        <a:pt x="3869" y="54"/>
                        <a:pt x="2359" y="147"/>
                      </a:cubicBezTo>
                      <a:cubicBezTo>
                        <a:pt x="849" y="241"/>
                        <a:pt x="1" y="368"/>
                        <a:pt x="1" y="501"/>
                      </a:cubicBezTo>
                      <a:cubicBezTo>
                        <a:pt x="1" y="633"/>
                        <a:pt x="849" y="761"/>
                        <a:pt x="2359" y="855"/>
                      </a:cubicBezTo>
                      <a:cubicBezTo>
                        <a:pt x="3869" y="949"/>
                        <a:pt x="5917" y="1001"/>
                        <a:pt x="8053" y="1001"/>
                      </a:cubicBezTo>
                      <a:cubicBezTo>
                        <a:pt x="10188" y="1001"/>
                        <a:pt x="12237" y="949"/>
                        <a:pt x="13747" y="855"/>
                      </a:cubicBezTo>
                      <a:cubicBezTo>
                        <a:pt x="15257" y="761"/>
                        <a:pt x="16106" y="633"/>
                        <a:pt x="16106" y="501"/>
                      </a:cubicBezTo>
                      <a:cubicBezTo>
                        <a:pt x="16106" y="368"/>
                        <a:pt x="15257" y="241"/>
                        <a:pt x="13747" y="147"/>
                      </a:cubicBezTo>
                      <a:cubicBezTo>
                        <a:pt x="12237" y="54"/>
                        <a:pt x="10188" y="0"/>
                        <a:pt x="80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6" name="Google Shape;2576;p29"/>
                <p:cNvGrpSpPr/>
                <p:nvPr/>
              </p:nvGrpSpPr>
              <p:grpSpPr>
                <a:xfrm>
                  <a:off x="7700948" y="794075"/>
                  <a:ext cx="609813" cy="24686"/>
                  <a:chOff x="7700948" y="794075"/>
                  <a:chExt cx="609813" cy="24686"/>
                </a:xfrm>
              </p:grpSpPr>
              <p:sp>
                <p:nvSpPr>
                  <p:cNvPr id="2577" name="Google Shape;2577;p29"/>
                  <p:cNvSpPr/>
                  <p:nvPr/>
                </p:nvSpPr>
                <p:spPr>
                  <a:xfrm>
                    <a:off x="7700948" y="794075"/>
                    <a:ext cx="609813" cy="24686"/>
                  </a:xfrm>
                  <a:custGeom>
                    <a:avLst/>
                    <a:gdLst/>
                    <a:ahLst/>
                    <a:cxnLst/>
                    <a:rect l="l" t="t" r="r" b="b"/>
                    <a:pathLst>
                      <a:path w="16106" h="652" extrusionOk="0">
                        <a:moveTo>
                          <a:pt x="8053" y="0"/>
                        </a:moveTo>
                        <a:cubicBezTo>
                          <a:pt x="3606" y="0"/>
                          <a:pt x="1" y="224"/>
                          <a:pt x="1" y="501"/>
                        </a:cubicBezTo>
                        <a:cubicBezTo>
                          <a:pt x="1" y="553"/>
                          <a:pt x="132" y="605"/>
                          <a:pt x="373" y="652"/>
                        </a:cubicBezTo>
                        <a:cubicBezTo>
                          <a:pt x="1402" y="449"/>
                          <a:pt x="4451" y="301"/>
                          <a:pt x="8053" y="301"/>
                        </a:cubicBezTo>
                        <a:cubicBezTo>
                          <a:pt x="11656" y="301"/>
                          <a:pt x="14705" y="449"/>
                          <a:pt x="15733" y="652"/>
                        </a:cubicBezTo>
                        <a:cubicBezTo>
                          <a:pt x="15974" y="605"/>
                          <a:pt x="16106" y="553"/>
                          <a:pt x="16106" y="501"/>
                        </a:cubicBezTo>
                        <a:cubicBezTo>
                          <a:pt x="16106" y="224"/>
                          <a:pt x="12501" y="0"/>
                          <a:pt x="80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9"/>
                  <p:cNvSpPr/>
                  <p:nvPr/>
                </p:nvSpPr>
                <p:spPr>
                  <a:xfrm>
                    <a:off x="7700948" y="794075"/>
                    <a:ext cx="609813" cy="24686"/>
                  </a:xfrm>
                  <a:custGeom>
                    <a:avLst/>
                    <a:gdLst/>
                    <a:ahLst/>
                    <a:cxnLst/>
                    <a:rect l="l" t="t" r="r" b="b"/>
                    <a:pathLst>
                      <a:path w="16106" h="652" extrusionOk="0">
                        <a:moveTo>
                          <a:pt x="8053" y="0"/>
                        </a:moveTo>
                        <a:cubicBezTo>
                          <a:pt x="3606" y="0"/>
                          <a:pt x="1" y="224"/>
                          <a:pt x="1" y="501"/>
                        </a:cubicBezTo>
                        <a:cubicBezTo>
                          <a:pt x="1" y="553"/>
                          <a:pt x="132" y="605"/>
                          <a:pt x="373" y="652"/>
                        </a:cubicBezTo>
                        <a:cubicBezTo>
                          <a:pt x="1402" y="449"/>
                          <a:pt x="4451" y="301"/>
                          <a:pt x="8053" y="301"/>
                        </a:cubicBezTo>
                        <a:cubicBezTo>
                          <a:pt x="11656" y="301"/>
                          <a:pt x="14705" y="449"/>
                          <a:pt x="15733" y="652"/>
                        </a:cubicBezTo>
                        <a:cubicBezTo>
                          <a:pt x="15974" y="605"/>
                          <a:pt x="16106" y="553"/>
                          <a:pt x="16106" y="501"/>
                        </a:cubicBezTo>
                        <a:cubicBezTo>
                          <a:pt x="16106" y="224"/>
                          <a:pt x="12501" y="0"/>
                          <a:pt x="8053" y="0"/>
                        </a:cubicBezTo>
                        <a:close/>
                      </a:path>
                    </a:pathLst>
                  </a:custGeom>
                  <a:solidFill>
                    <a:srgbClr val="0D5540">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79" name="Google Shape;2579;p29"/>
              <p:cNvGrpSpPr/>
              <p:nvPr/>
            </p:nvGrpSpPr>
            <p:grpSpPr>
              <a:xfrm>
                <a:off x="7619998" y="687151"/>
                <a:ext cx="675581" cy="131610"/>
                <a:chOff x="7619998" y="687151"/>
                <a:chExt cx="675581" cy="131610"/>
              </a:xfrm>
            </p:grpSpPr>
            <p:sp>
              <p:nvSpPr>
                <p:cNvPr id="2580" name="Google Shape;2580;p29"/>
                <p:cNvSpPr/>
                <p:nvPr/>
              </p:nvSpPr>
              <p:spPr>
                <a:xfrm>
                  <a:off x="7619998" y="712481"/>
                  <a:ext cx="675581" cy="106280"/>
                </a:xfrm>
                <a:custGeom>
                  <a:avLst/>
                  <a:gdLst/>
                  <a:ahLst/>
                  <a:cxnLst/>
                  <a:rect l="l" t="t" r="r" b="b"/>
                  <a:pathLst>
                    <a:path w="17843" h="2807" extrusionOk="0">
                      <a:moveTo>
                        <a:pt x="0" y="0"/>
                      </a:moveTo>
                      <a:lnTo>
                        <a:pt x="0" y="2138"/>
                      </a:lnTo>
                      <a:cubicBezTo>
                        <a:pt x="0" y="2508"/>
                        <a:pt x="3995" y="2807"/>
                        <a:pt x="8922" y="2807"/>
                      </a:cubicBezTo>
                      <a:cubicBezTo>
                        <a:pt x="13848" y="2807"/>
                        <a:pt x="17842" y="2508"/>
                        <a:pt x="17842" y="2138"/>
                      </a:cubicBezTo>
                      <a:lnTo>
                        <a:pt x="178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9"/>
                <p:cNvSpPr/>
                <p:nvPr/>
              </p:nvSpPr>
              <p:spPr>
                <a:xfrm>
                  <a:off x="7619998" y="687151"/>
                  <a:ext cx="675581" cy="50660"/>
                </a:xfrm>
                <a:custGeom>
                  <a:avLst/>
                  <a:gdLst/>
                  <a:ahLst/>
                  <a:cxnLst/>
                  <a:rect l="l" t="t" r="r" b="b"/>
                  <a:pathLst>
                    <a:path w="17843" h="1338" extrusionOk="0">
                      <a:moveTo>
                        <a:pt x="8922" y="0"/>
                      </a:moveTo>
                      <a:cubicBezTo>
                        <a:pt x="3994" y="0"/>
                        <a:pt x="0" y="300"/>
                        <a:pt x="0" y="669"/>
                      </a:cubicBezTo>
                      <a:cubicBezTo>
                        <a:pt x="0" y="1038"/>
                        <a:pt x="3994" y="1337"/>
                        <a:pt x="8922" y="1337"/>
                      </a:cubicBezTo>
                      <a:cubicBezTo>
                        <a:pt x="13848" y="1337"/>
                        <a:pt x="17842" y="1038"/>
                        <a:pt x="17842" y="669"/>
                      </a:cubicBezTo>
                      <a:cubicBezTo>
                        <a:pt x="17842" y="300"/>
                        <a:pt x="13848" y="1"/>
                        <a:pt x="89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9"/>
                <p:cNvSpPr/>
                <p:nvPr/>
              </p:nvSpPr>
              <p:spPr>
                <a:xfrm>
                  <a:off x="7652863" y="692263"/>
                  <a:ext cx="609813" cy="37938"/>
                </a:xfrm>
                <a:custGeom>
                  <a:avLst/>
                  <a:gdLst/>
                  <a:ahLst/>
                  <a:cxnLst/>
                  <a:rect l="l" t="t" r="r" b="b"/>
                  <a:pathLst>
                    <a:path w="16106" h="1002" extrusionOk="0">
                      <a:moveTo>
                        <a:pt x="8054" y="1"/>
                      </a:moveTo>
                      <a:cubicBezTo>
                        <a:pt x="5918" y="1"/>
                        <a:pt x="3870" y="53"/>
                        <a:pt x="2359" y="148"/>
                      </a:cubicBezTo>
                      <a:cubicBezTo>
                        <a:pt x="850" y="241"/>
                        <a:pt x="1" y="369"/>
                        <a:pt x="1" y="501"/>
                      </a:cubicBezTo>
                      <a:cubicBezTo>
                        <a:pt x="1" y="634"/>
                        <a:pt x="850" y="761"/>
                        <a:pt x="2359" y="855"/>
                      </a:cubicBezTo>
                      <a:cubicBezTo>
                        <a:pt x="3870" y="949"/>
                        <a:pt x="5918" y="1002"/>
                        <a:pt x="8054" y="1002"/>
                      </a:cubicBezTo>
                      <a:cubicBezTo>
                        <a:pt x="10189" y="1002"/>
                        <a:pt x="12237" y="949"/>
                        <a:pt x="13747" y="855"/>
                      </a:cubicBezTo>
                      <a:cubicBezTo>
                        <a:pt x="15258" y="761"/>
                        <a:pt x="16106" y="634"/>
                        <a:pt x="16106" y="501"/>
                      </a:cubicBezTo>
                      <a:cubicBezTo>
                        <a:pt x="16106" y="369"/>
                        <a:pt x="15258" y="241"/>
                        <a:pt x="13747" y="148"/>
                      </a:cubicBezTo>
                      <a:cubicBezTo>
                        <a:pt x="12237" y="53"/>
                        <a:pt x="10189" y="1"/>
                        <a:pt x="8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3" name="Google Shape;2583;p29"/>
                <p:cNvGrpSpPr/>
                <p:nvPr/>
              </p:nvGrpSpPr>
              <p:grpSpPr>
                <a:xfrm>
                  <a:off x="7652863" y="692263"/>
                  <a:ext cx="609813" cy="24686"/>
                  <a:chOff x="7652863" y="692263"/>
                  <a:chExt cx="609813" cy="24686"/>
                </a:xfrm>
              </p:grpSpPr>
              <p:sp>
                <p:nvSpPr>
                  <p:cNvPr id="2584" name="Google Shape;2584;p29"/>
                  <p:cNvSpPr/>
                  <p:nvPr/>
                </p:nvSpPr>
                <p:spPr>
                  <a:xfrm>
                    <a:off x="7652863" y="692263"/>
                    <a:ext cx="609813" cy="24686"/>
                  </a:xfrm>
                  <a:custGeom>
                    <a:avLst/>
                    <a:gdLst/>
                    <a:ahLst/>
                    <a:cxnLst/>
                    <a:rect l="l" t="t" r="r" b="b"/>
                    <a:pathLst>
                      <a:path w="16106" h="652" extrusionOk="0">
                        <a:moveTo>
                          <a:pt x="8054" y="1"/>
                        </a:moveTo>
                        <a:cubicBezTo>
                          <a:pt x="3606" y="1"/>
                          <a:pt x="1" y="225"/>
                          <a:pt x="1" y="501"/>
                        </a:cubicBezTo>
                        <a:cubicBezTo>
                          <a:pt x="1" y="554"/>
                          <a:pt x="132" y="604"/>
                          <a:pt x="374" y="651"/>
                        </a:cubicBezTo>
                        <a:cubicBezTo>
                          <a:pt x="1401" y="449"/>
                          <a:pt x="4451" y="302"/>
                          <a:pt x="8054" y="302"/>
                        </a:cubicBezTo>
                        <a:cubicBezTo>
                          <a:pt x="11656" y="302"/>
                          <a:pt x="14705" y="449"/>
                          <a:pt x="15734" y="651"/>
                        </a:cubicBezTo>
                        <a:cubicBezTo>
                          <a:pt x="15975" y="604"/>
                          <a:pt x="16106" y="554"/>
                          <a:pt x="16106" y="501"/>
                        </a:cubicBezTo>
                        <a:cubicBezTo>
                          <a:pt x="16106" y="225"/>
                          <a:pt x="12501" y="1"/>
                          <a:pt x="8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9"/>
                  <p:cNvSpPr/>
                  <p:nvPr/>
                </p:nvSpPr>
                <p:spPr>
                  <a:xfrm>
                    <a:off x="7652863" y="692263"/>
                    <a:ext cx="609813" cy="24686"/>
                  </a:xfrm>
                  <a:custGeom>
                    <a:avLst/>
                    <a:gdLst/>
                    <a:ahLst/>
                    <a:cxnLst/>
                    <a:rect l="l" t="t" r="r" b="b"/>
                    <a:pathLst>
                      <a:path w="16106" h="652" extrusionOk="0">
                        <a:moveTo>
                          <a:pt x="8054" y="1"/>
                        </a:moveTo>
                        <a:cubicBezTo>
                          <a:pt x="3606" y="1"/>
                          <a:pt x="1" y="225"/>
                          <a:pt x="1" y="501"/>
                        </a:cubicBezTo>
                        <a:cubicBezTo>
                          <a:pt x="1" y="554"/>
                          <a:pt x="132" y="604"/>
                          <a:pt x="374" y="651"/>
                        </a:cubicBezTo>
                        <a:cubicBezTo>
                          <a:pt x="1401" y="449"/>
                          <a:pt x="4451" y="302"/>
                          <a:pt x="8054" y="302"/>
                        </a:cubicBezTo>
                        <a:cubicBezTo>
                          <a:pt x="11656" y="302"/>
                          <a:pt x="14705" y="449"/>
                          <a:pt x="15734" y="651"/>
                        </a:cubicBezTo>
                        <a:cubicBezTo>
                          <a:pt x="15975" y="604"/>
                          <a:pt x="16106" y="554"/>
                          <a:pt x="16106" y="501"/>
                        </a:cubicBezTo>
                        <a:cubicBezTo>
                          <a:pt x="16106" y="225"/>
                          <a:pt x="12501" y="1"/>
                          <a:pt x="8054" y="1"/>
                        </a:cubicBezTo>
                        <a:close/>
                      </a:path>
                    </a:pathLst>
                  </a:custGeom>
                  <a:solidFill>
                    <a:srgbClr val="0D5540">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86" name="Google Shape;2586;p29"/>
              <p:cNvGrpSpPr/>
              <p:nvPr/>
            </p:nvGrpSpPr>
            <p:grpSpPr>
              <a:xfrm>
                <a:off x="7619998" y="579660"/>
                <a:ext cx="675581" cy="131610"/>
                <a:chOff x="7619998" y="579660"/>
                <a:chExt cx="675581" cy="131610"/>
              </a:xfrm>
            </p:grpSpPr>
            <p:sp>
              <p:nvSpPr>
                <p:cNvPr id="2587" name="Google Shape;2587;p29"/>
                <p:cNvSpPr/>
                <p:nvPr/>
              </p:nvSpPr>
              <p:spPr>
                <a:xfrm>
                  <a:off x="7619998" y="604952"/>
                  <a:ext cx="675581" cy="106318"/>
                </a:xfrm>
                <a:custGeom>
                  <a:avLst/>
                  <a:gdLst/>
                  <a:ahLst/>
                  <a:cxnLst/>
                  <a:rect l="l" t="t" r="r" b="b"/>
                  <a:pathLst>
                    <a:path w="17843" h="2808" extrusionOk="0">
                      <a:moveTo>
                        <a:pt x="0" y="1"/>
                      </a:moveTo>
                      <a:lnTo>
                        <a:pt x="0" y="2139"/>
                      </a:lnTo>
                      <a:cubicBezTo>
                        <a:pt x="0" y="2508"/>
                        <a:pt x="3995" y="2807"/>
                        <a:pt x="8922" y="2807"/>
                      </a:cubicBezTo>
                      <a:cubicBezTo>
                        <a:pt x="13848" y="2807"/>
                        <a:pt x="17842" y="2508"/>
                        <a:pt x="17842" y="2139"/>
                      </a:cubicBezTo>
                      <a:lnTo>
                        <a:pt x="178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9"/>
                <p:cNvSpPr/>
                <p:nvPr/>
              </p:nvSpPr>
              <p:spPr>
                <a:xfrm>
                  <a:off x="7619998" y="579660"/>
                  <a:ext cx="675581" cy="50622"/>
                </a:xfrm>
                <a:custGeom>
                  <a:avLst/>
                  <a:gdLst/>
                  <a:ahLst/>
                  <a:cxnLst/>
                  <a:rect l="l" t="t" r="r" b="b"/>
                  <a:pathLst>
                    <a:path w="17843" h="1337" extrusionOk="0">
                      <a:moveTo>
                        <a:pt x="8922" y="1"/>
                      </a:moveTo>
                      <a:cubicBezTo>
                        <a:pt x="3994" y="1"/>
                        <a:pt x="0" y="300"/>
                        <a:pt x="0" y="669"/>
                      </a:cubicBezTo>
                      <a:cubicBezTo>
                        <a:pt x="0" y="1038"/>
                        <a:pt x="3994" y="1337"/>
                        <a:pt x="8922" y="1337"/>
                      </a:cubicBezTo>
                      <a:cubicBezTo>
                        <a:pt x="13848" y="1337"/>
                        <a:pt x="17842" y="1038"/>
                        <a:pt x="17842" y="669"/>
                      </a:cubicBezTo>
                      <a:cubicBezTo>
                        <a:pt x="17842" y="300"/>
                        <a:pt x="13848" y="1"/>
                        <a:pt x="89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9"/>
                <p:cNvSpPr/>
                <p:nvPr/>
              </p:nvSpPr>
              <p:spPr>
                <a:xfrm>
                  <a:off x="7652863" y="584771"/>
                  <a:ext cx="609813" cy="37938"/>
                </a:xfrm>
                <a:custGeom>
                  <a:avLst/>
                  <a:gdLst/>
                  <a:ahLst/>
                  <a:cxnLst/>
                  <a:rect l="l" t="t" r="r" b="b"/>
                  <a:pathLst>
                    <a:path w="16106" h="1002" extrusionOk="0">
                      <a:moveTo>
                        <a:pt x="8054" y="0"/>
                      </a:moveTo>
                      <a:cubicBezTo>
                        <a:pt x="5918" y="0"/>
                        <a:pt x="3870" y="53"/>
                        <a:pt x="2359" y="147"/>
                      </a:cubicBezTo>
                      <a:cubicBezTo>
                        <a:pt x="850" y="241"/>
                        <a:pt x="1" y="368"/>
                        <a:pt x="1" y="501"/>
                      </a:cubicBezTo>
                      <a:cubicBezTo>
                        <a:pt x="1" y="633"/>
                        <a:pt x="850" y="761"/>
                        <a:pt x="2359" y="854"/>
                      </a:cubicBezTo>
                      <a:cubicBezTo>
                        <a:pt x="3870" y="949"/>
                        <a:pt x="5918" y="1001"/>
                        <a:pt x="8054" y="1001"/>
                      </a:cubicBezTo>
                      <a:cubicBezTo>
                        <a:pt x="10189" y="1001"/>
                        <a:pt x="12237" y="949"/>
                        <a:pt x="13747" y="854"/>
                      </a:cubicBezTo>
                      <a:cubicBezTo>
                        <a:pt x="15258" y="761"/>
                        <a:pt x="16106" y="633"/>
                        <a:pt x="16106" y="501"/>
                      </a:cubicBezTo>
                      <a:cubicBezTo>
                        <a:pt x="16106" y="368"/>
                        <a:pt x="15258" y="241"/>
                        <a:pt x="13747" y="147"/>
                      </a:cubicBezTo>
                      <a:cubicBezTo>
                        <a:pt x="12237" y="53"/>
                        <a:pt x="10189" y="0"/>
                        <a:pt x="8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0" name="Google Shape;2590;p29"/>
                <p:cNvGrpSpPr/>
                <p:nvPr/>
              </p:nvGrpSpPr>
              <p:grpSpPr>
                <a:xfrm>
                  <a:off x="7652863" y="584771"/>
                  <a:ext cx="609813" cy="24686"/>
                  <a:chOff x="7652863" y="584771"/>
                  <a:chExt cx="609813" cy="24686"/>
                </a:xfrm>
              </p:grpSpPr>
              <p:sp>
                <p:nvSpPr>
                  <p:cNvPr id="2591" name="Google Shape;2591;p29"/>
                  <p:cNvSpPr/>
                  <p:nvPr/>
                </p:nvSpPr>
                <p:spPr>
                  <a:xfrm>
                    <a:off x="7652863" y="584771"/>
                    <a:ext cx="609813" cy="24686"/>
                  </a:xfrm>
                  <a:custGeom>
                    <a:avLst/>
                    <a:gdLst/>
                    <a:ahLst/>
                    <a:cxnLst/>
                    <a:rect l="l" t="t" r="r" b="b"/>
                    <a:pathLst>
                      <a:path w="16106" h="652" extrusionOk="0">
                        <a:moveTo>
                          <a:pt x="8054" y="0"/>
                        </a:moveTo>
                        <a:cubicBezTo>
                          <a:pt x="3606" y="0"/>
                          <a:pt x="1" y="224"/>
                          <a:pt x="1" y="501"/>
                        </a:cubicBezTo>
                        <a:cubicBezTo>
                          <a:pt x="1" y="553"/>
                          <a:pt x="132" y="604"/>
                          <a:pt x="374" y="652"/>
                        </a:cubicBezTo>
                        <a:cubicBezTo>
                          <a:pt x="1401" y="448"/>
                          <a:pt x="4451" y="301"/>
                          <a:pt x="8054" y="301"/>
                        </a:cubicBezTo>
                        <a:cubicBezTo>
                          <a:pt x="11656" y="301"/>
                          <a:pt x="14705" y="448"/>
                          <a:pt x="15734" y="652"/>
                        </a:cubicBezTo>
                        <a:cubicBezTo>
                          <a:pt x="15975" y="604"/>
                          <a:pt x="16106" y="553"/>
                          <a:pt x="16106" y="501"/>
                        </a:cubicBezTo>
                        <a:cubicBezTo>
                          <a:pt x="16106" y="224"/>
                          <a:pt x="12501" y="0"/>
                          <a:pt x="8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9"/>
                  <p:cNvSpPr/>
                  <p:nvPr/>
                </p:nvSpPr>
                <p:spPr>
                  <a:xfrm>
                    <a:off x="7652863" y="584771"/>
                    <a:ext cx="609813" cy="24686"/>
                  </a:xfrm>
                  <a:custGeom>
                    <a:avLst/>
                    <a:gdLst/>
                    <a:ahLst/>
                    <a:cxnLst/>
                    <a:rect l="l" t="t" r="r" b="b"/>
                    <a:pathLst>
                      <a:path w="16106" h="652" extrusionOk="0">
                        <a:moveTo>
                          <a:pt x="8054" y="0"/>
                        </a:moveTo>
                        <a:cubicBezTo>
                          <a:pt x="3606" y="0"/>
                          <a:pt x="1" y="224"/>
                          <a:pt x="1" y="501"/>
                        </a:cubicBezTo>
                        <a:cubicBezTo>
                          <a:pt x="1" y="553"/>
                          <a:pt x="132" y="604"/>
                          <a:pt x="374" y="652"/>
                        </a:cubicBezTo>
                        <a:cubicBezTo>
                          <a:pt x="1401" y="448"/>
                          <a:pt x="4451" y="301"/>
                          <a:pt x="8054" y="301"/>
                        </a:cubicBezTo>
                        <a:cubicBezTo>
                          <a:pt x="11656" y="301"/>
                          <a:pt x="14705" y="448"/>
                          <a:pt x="15734" y="652"/>
                        </a:cubicBezTo>
                        <a:cubicBezTo>
                          <a:pt x="15975" y="604"/>
                          <a:pt x="16106" y="553"/>
                          <a:pt x="16106" y="501"/>
                        </a:cubicBezTo>
                        <a:cubicBezTo>
                          <a:pt x="16106" y="224"/>
                          <a:pt x="12501" y="0"/>
                          <a:pt x="8054" y="0"/>
                        </a:cubicBezTo>
                        <a:close/>
                      </a:path>
                    </a:pathLst>
                  </a:custGeom>
                  <a:solidFill>
                    <a:srgbClr val="0D5540">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93" name="Google Shape;2593;p29"/>
              <p:cNvGrpSpPr/>
              <p:nvPr/>
            </p:nvGrpSpPr>
            <p:grpSpPr>
              <a:xfrm>
                <a:off x="7649720" y="477847"/>
                <a:ext cx="675618" cy="131610"/>
                <a:chOff x="7649720" y="477847"/>
                <a:chExt cx="675618" cy="131610"/>
              </a:xfrm>
            </p:grpSpPr>
            <p:sp>
              <p:nvSpPr>
                <p:cNvPr id="2594" name="Google Shape;2594;p29"/>
                <p:cNvSpPr/>
                <p:nvPr/>
              </p:nvSpPr>
              <p:spPr>
                <a:xfrm>
                  <a:off x="7649720" y="503177"/>
                  <a:ext cx="675581" cy="106280"/>
                </a:xfrm>
                <a:custGeom>
                  <a:avLst/>
                  <a:gdLst/>
                  <a:ahLst/>
                  <a:cxnLst/>
                  <a:rect l="l" t="t" r="r" b="b"/>
                  <a:pathLst>
                    <a:path w="17843" h="2807" extrusionOk="0">
                      <a:moveTo>
                        <a:pt x="0" y="0"/>
                      </a:moveTo>
                      <a:lnTo>
                        <a:pt x="0" y="2138"/>
                      </a:lnTo>
                      <a:cubicBezTo>
                        <a:pt x="0" y="2507"/>
                        <a:pt x="3995" y="2807"/>
                        <a:pt x="8922" y="2807"/>
                      </a:cubicBezTo>
                      <a:cubicBezTo>
                        <a:pt x="13849" y="2807"/>
                        <a:pt x="17842" y="2507"/>
                        <a:pt x="17842" y="2138"/>
                      </a:cubicBezTo>
                      <a:lnTo>
                        <a:pt x="178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5" name="Google Shape;2595;p29"/>
                <p:cNvGrpSpPr/>
                <p:nvPr/>
              </p:nvGrpSpPr>
              <p:grpSpPr>
                <a:xfrm>
                  <a:off x="7649720" y="477847"/>
                  <a:ext cx="675618" cy="50660"/>
                  <a:chOff x="7649720" y="477847"/>
                  <a:chExt cx="675618" cy="50660"/>
                </a:xfrm>
              </p:grpSpPr>
              <p:sp>
                <p:nvSpPr>
                  <p:cNvPr id="2596" name="Google Shape;2596;p29"/>
                  <p:cNvSpPr/>
                  <p:nvPr/>
                </p:nvSpPr>
                <p:spPr>
                  <a:xfrm>
                    <a:off x="7649720" y="477847"/>
                    <a:ext cx="675618" cy="50660"/>
                  </a:xfrm>
                  <a:custGeom>
                    <a:avLst/>
                    <a:gdLst/>
                    <a:ahLst/>
                    <a:cxnLst/>
                    <a:rect l="l" t="t" r="r" b="b"/>
                    <a:pathLst>
                      <a:path w="17844" h="1338" extrusionOk="0">
                        <a:moveTo>
                          <a:pt x="8922" y="0"/>
                        </a:moveTo>
                        <a:cubicBezTo>
                          <a:pt x="6555" y="0"/>
                          <a:pt x="4286" y="71"/>
                          <a:pt x="2614" y="197"/>
                        </a:cubicBezTo>
                        <a:cubicBezTo>
                          <a:pt x="941" y="322"/>
                          <a:pt x="0" y="491"/>
                          <a:pt x="0" y="669"/>
                        </a:cubicBezTo>
                        <a:cubicBezTo>
                          <a:pt x="0" y="846"/>
                          <a:pt x="941" y="1016"/>
                          <a:pt x="2614" y="1141"/>
                        </a:cubicBezTo>
                        <a:cubicBezTo>
                          <a:pt x="4286" y="1266"/>
                          <a:pt x="6555" y="1337"/>
                          <a:pt x="8922" y="1337"/>
                        </a:cubicBezTo>
                        <a:cubicBezTo>
                          <a:pt x="11288" y="1337"/>
                          <a:pt x="13557" y="1266"/>
                          <a:pt x="15230" y="1141"/>
                        </a:cubicBezTo>
                        <a:cubicBezTo>
                          <a:pt x="16903" y="1016"/>
                          <a:pt x="17843" y="846"/>
                          <a:pt x="17843" y="669"/>
                        </a:cubicBezTo>
                        <a:cubicBezTo>
                          <a:pt x="17843" y="491"/>
                          <a:pt x="16903" y="322"/>
                          <a:pt x="15230" y="197"/>
                        </a:cubicBezTo>
                        <a:cubicBezTo>
                          <a:pt x="13557" y="71"/>
                          <a:pt x="11288" y="0"/>
                          <a:pt x="8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9"/>
                  <p:cNvSpPr/>
                  <p:nvPr/>
                </p:nvSpPr>
                <p:spPr>
                  <a:xfrm>
                    <a:off x="7649720" y="477847"/>
                    <a:ext cx="675618" cy="50660"/>
                  </a:xfrm>
                  <a:custGeom>
                    <a:avLst/>
                    <a:gdLst/>
                    <a:ahLst/>
                    <a:cxnLst/>
                    <a:rect l="l" t="t" r="r" b="b"/>
                    <a:pathLst>
                      <a:path w="17844" h="1338" extrusionOk="0">
                        <a:moveTo>
                          <a:pt x="8922" y="0"/>
                        </a:moveTo>
                        <a:cubicBezTo>
                          <a:pt x="6555" y="0"/>
                          <a:pt x="4286" y="71"/>
                          <a:pt x="2614" y="197"/>
                        </a:cubicBezTo>
                        <a:cubicBezTo>
                          <a:pt x="941" y="322"/>
                          <a:pt x="0" y="491"/>
                          <a:pt x="0" y="669"/>
                        </a:cubicBezTo>
                        <a:cubicBezTo>
                          <a:pt x="0" y="846"/>
                          <a:pt x="941" y="1016"/>
                          <a:pt x="2614" y="1141"/>
                        </a:cubicBezTo>
                        <a:cubicBezTo>
                          <a:pt x="4286" y="1266"/>
                          <a:pt x="6555" y="1337"/>
                          <a:pt x="8922" y="1337"/>
                        </a:cubicBezTo>
                        <a:cubicBezTo>
                          <a:pt x="11288" y="1337"/>
                          <a:pt x="13557" y="1266"/>
                          <a:pt x="15230" y="1141"/>
                        </a:cubicBezTo>
                        <a:cubicBezTo>
                          <a:pt x="16903" y="1016"/>
                          <a:pt x="17843" y="846"/>
                          <a:pt x="17843" y="669"/>
                        </a:cubicBezTo>
                        <a:cubicBezTo>
                          <a:pt x="17843" y="491"/>
                          <a:pt x="16903" y="322"/>
                          <a:pt x="15230" y="197"/>
                        </a:cubicBezTo>
                        <a:cubicBezTo>
                          <a:pt x="13557" y="71"/>
                          <a:pt x="11288" y="0"/>
                          <a:pt x="8922"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8" name="Google Shape;2598;p29"/>
                <p:cNvSpPr/>
                <p:nvPr/>
              </p:nvSpPr>
              <p:spPr>
                <a:xfrm>
                  <a:off x="7682585" y="482959"/>
                  <a:ext cx="609813" cy="37938"/>
                </a:xfrm>
                <a:custGeom>
                  <a:avLst/>
                  <a:gdLst/>
                  <a:ahLst/>
                  <a:cxnLst/>
                  <a:rect l="l" t="t" r="r" b="b"/>
                  <a:pathLst>
                    <a:path w="16106" h="1002" extrusionOk="0">
                      <a:moveTo>
                        <a:pt x="8054" y="1"/>
                      </a:moveTo>
                      <a:cubicBezTo>
                        <a:pt x="5918" y="1"/>
                        <a:pt x="3870" y="53"/>
                        <a:pt x="2359" y="147"/>
                      </a:cubicBezTo>
                      <a:cubicBezTo>
                        <a:pt x="850" y="241"/>
                        <a:pt x="1" y="369"/>
                        <a:pt x="1" y="501"/>
                      </a:cubicBezTo>
                      <a:cubicBezTo>
                        <a:pt x="1" y="634"/>
                        <a:pt x="850" y="761"/>
                        <a:pt x="2359" y="855"/>
                      </a:cubicBezTo>
                      <a:cubicBezTo>
                        <a:pt x="3870" y="948"/>
                        <a:pt x="5918" y="1002"/>
                        <a:pt x="8054" y="1002"/>
                      </a:cubicBezTo>
                      <a:cubicBezTo>
                        <a:pt x="10189" y="1002"/>
                        <a:pt x="12238" y="948"/>
                        <a:pt x="13747" y="855"/>
                      </a:cubicBezTo>
                      <a:cubicBezTo>
                        <a:pt x="15258" y="761"/>
                        <a:pt x="16106" y="634"/>
                        <a:pt x="16106" y="501"/>
                      </a:cubicBezTo>
                      <a:cubicBezTo>
                        <a:pt x="16106" y="369"/>
                        <a:pt x="15258" y="241"/>
                        <a:pt x="13747" y="147"/>
                      </a:cubicBezTo>
                      <a:cubicBezTo>
                        <a:pt x="12238" y="53"/>
                        <a:pt x="10189" y="1"/>
                        <a:pt x="80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9"/>
                <p:cNvSpPr/>
                <p:nvPr/>
              </p:nvSpPr>
              <p:spPr>
                <a:xfrm>
                  <a:off x="7682585" y="482959"/>
                  <a:ext cx="609813" cy="24686"/>
                </a:xfrm>
                <a:custGeom>
                  <a:avLst/>
                  <a:gdLst/>
                  <a:ahLst/>
                  <a:cxnLst/>
                  <a:rect l="l" t="t" r="r" b="b"/>
                  <a:pathLst>
                    <a:path w="16106" h="652" extrusionOk="0">
                      <a:moveTo>
                        <a:pt x="8054" y="1"/>
                      </a:moveTo>
                      <a:cubicBezTo>
                        <a:pt x="3606" y="1"/>
                        <a:pt x="1" y="225"/>
                        <a:pt x="1" y="501"/>
                      </a:cubicBezTo>
                      <a:cubicBezTo>
                        <a:pt x="1" y="554"/>
                        <a:pt x="132" y="604"/>
                        <a:pt x="374" y="651"/>
                      </a:cubicBezTo>
                      <a:cubicBezTo>
                        <a:pt x="1402" y="449"/>
                        <a:pt x="4451" y="302"/>
                        <a:pt x="8054" y="302"/>
                      </a:cubicBezTo>
                      <a:cubicBezTo>
                        <a:pt x="11657" y="302"/>
                        <a:pt x="14705" y="449"/>
                        <a:pt x="15734" y="651"/>
                      </a:cubicBezTo>
                      <a:cubicBezTo>
                        <a:pt x="15975" y="604"/>
                        <a:pt x="16106" y="554"/>
                        <a:pt x="16106" y="501"/>
                      </a:cubicBezTo>
                      <a:cubicBezTo>
                        <a:pt x="16106" y="225"/>
                        <a:pt x="12501" y="1"/>
                        <a:pt x="80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0" name="Google Shape;2600;p29"/>
              <p:cNvSpPr/>
              <p:nvPr/>
            </p:nvSpPr>
            <p:spPr>
              <a:xfrm>
                <a:off x="8293610" y="345367"/>
                <a:ext cx="240540" cy="676981"/>
              </a:xfrm>
              <a:custGeom>
                <a:avLst/>
                <a:gdLst/>
                <a:ahLst/>
                <a:cxnLst/>
                <a:rect l="l" t="t" r="r" b="b"/>
                <a:pathLst>
                  <a:path w="6353" h="17880" extrusionOk="0">
                    <a:moveTo>
                      <a:pt x="2448" y="1"/>
                    </a:moveTo>
                    <a:lnTo>
                      <a:pt x="361" y="470"/>
                    </a:lnTo>
                    <a:cubicBezTo>
                      <a:pt x="1" y="550"/>
                      <a:pt x="583" y="4513"/>
                      <a:pt x="1661" y="9320"/>
                    </a:cubicBezTo>
                    <a:cubicBezTo>
                      <a:pt x="2728" y="14078"/>
                      <a:pt x="3882" y="17880"/>
                      <a:pt x="4254" y="17880"/>
                    </a:cubicBezTo>
                    <a:cubicBezTo>
                      <a:pt x="4258" y="17880"/>
                      <a:pt x="4262" y="17880"/>
                      <a:pt x="4266" y="17879"/>
                    </a:cubicBezTo>
                    <a:lnTo>
                      <a:pt x="6353" y="17411"/>
                    </a:lnTo>
                    <a:lnTo>
                      <a:pt x="2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9"/>
              <p:cNvSpPr/>
              <p:nvPr/>
            </p:nvSpPr>
            <p:spPr>
              <a:xfrm>
                <a:off x="8372629" y="345329"/>
                <a:ext cx="175152" cy="659338"/>
              </a:xfrm>
              <a:custGeom>
                <a:avLst/>
                <a:gdLst/>
                <a:ahLst/>
                <a:cxnLst/>
                <a:rect l="l" t="t" r="r" b="b"/>
                <a:pathLst>
                  <a:path w="4626" h="17414" extrusionOk="0">
                    <a:moveTo>
                      <a:pt x="372" y="1"/>
                    </a:moveTo>
                    <a:cubicBezTo>
                      <a:pt x="368" y="1"/>
                      <a:pt x="364" y="1"/>
                      <a:pt x="361" y="2"/>
                    </a:cubicBezTo>
                    <a:cubicBezTo>
                      <a:pt x="1" y="83"/>
                      <a:pt x="583" y="4046"/>
                      <a:pt x="1661" y="8854"/>
                    </a:cubicBezTo>
                    <a:cubicBezTo>
                      <a:pt x="2729" y="13611"/>
                      <a:pt x="3881" y="17413"/>
                      <a:pt x="4254" y="17413"/>
                    </a:cubicBezTo>
                    <a:cubicBezTo>
                      <a:pt x="4258" y="17413"/>
                      <a:pt x="4262" y="17413"/>
                      <a:pt x="4266" y="17412"/>
                    </a:cubicBezTo>
                    <a:cubicBezTo>
                      <a:pt x="4626" y="17331"/>
                      <a:pt x="4043" y="13368"/>
                      <a:pt x="2965" y="8561"/>
                    </a:cubicBezTo>
                    <a:cubicBezTo>
                      <a:pt x="1898" y="3803"/>
                      <a:pt x="744" y="1"/>
                      <a:pt x="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9"/>
              <p:cNvSpPr/>
              <p:nvPr/>
            </p:nvSpPr>
            <p:spPr>
              <a:xfrm>
                <a:off x="8384442" y="377171"/>
                <a:ext cx="153911" cy="595085"/>
              </a:xfrm>
              <a:custGeom>
                <a:avLst/>
                <a:gdLst/>
                <a:ahLst/>
                <a:cxnLst/>
                <a:rect l="l" t="t" r="r" b="b"/>
                <a:pathLst>
                  <a:path w="4065" h="15717" extrusionOk="0">
                    <a:moveTo>
                      <a:pt x="278" y="1"/>
                    </a:moveTo>
                    <a:cubicBezTo>
                      <a:pt x="275" y="1"/>
                      <a:pt x="273" y="1"/>
                      <a:pt x="271" y="2"/>
                    </a:cubicBezTo>
                    <a:cubicBezTo>
                      <a:pt x="0" y="62"/>
                      <a:pt x="571" y="3629"/>
                      <a:pt x="1545" y="7968"/>
                    </a:cubicBezTo>
                    <a:cubicBezTo>
                      <a:pt x="2510" y="12271"/>
                      <a:pt x="3508" y="15717"/>
                      <a:pt x="3788" y="15717"/>
                    </a:cubicBezTo>
                    <a:cubicBezTo>
                      <a:pt x="3791" y="15717"/>
                      <a:pt x="3793" y="15717"/>
                      <a:pt x="3796" y="15716"/>
                    </a:cubicBezTo>
                    <a:cubicBezTo>
                      <a:pt x="4065" y="15655"/>
                      <a:pt x="3495" y="12088"/>
                      <a:pt x="2521" y="7749"/>
                    </a:cubicBezTo>
                    <a:cubicBezTo>
                      <a:pt x="1556" y="3447"/>
                      <a:pt x="557" y="1"/>
                      <a:pt x="2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9"/>
              <p:cNvSpPr/>
              <p:nvPr/>
            </p:nvSpPr>
            <p:spPr>
              <a:xfrm>
                <a:off x="8391939" y="377171"/>
                <a:ext cx="146414" cy="595085"/>
              </a:xfrm>
              <a:custGeom>
                <a:avLst/>
                <a:gdLst/>
                <a:ahLst/>
                <a:cxnLst/>
                <a:rect l="l" t="t" r="r" b="b"/>
                <a:pathLst>
                  <a:path w="3867" h="15717" extrusionOk="0">
                    <a:moveTo>
                      <a:pt x="80" y="1"/>
                    </a:moveTo>
                    <a:cubicBezTo>
                      <a:pt x="77" y="1"/>
                      <a:pt x="75" y="1"/>
                      <a:pt x="73" y="2"/>
                    </a:cubicBezTo>
                    <a:cubicBezTo>
                      <a:pt x="21" y="13"/>
                      <a:pt x="1" y="153"/>
                      <a:pt x="7" y="398"/>
                    </a:cubicBezTo>
                    <a:cubicBezTo>
                      <a:pt x="430" y="1357"/>
                      <a:pt x="1241" y="4300"/>
                      <a:pt x="2029" y="7815"/>
                    </a:cubicBezTo>
                    <a:cubicBezTo>
                      <a:pt x="2818" y="11331"/>
                      <a:pt x="3342" y="14338"/>
                      <a:pt x="3368" y="15386"/>
                    </a:cubicBezTo>
                    <a:cubicBezTo>
                      <a:pt x="3464" y="15600"/>
                      <a:pt x="3539" y="15717"/>
                      <a:pt x="3591" y="15717"/>
                    </a:cubicBezTo>
                    <a:cubicBezTo>
                      <a:pt x="3593" y="15717"/>
                      <a:pt x="3595" y="15717"/>
                      <a:pt x="3598" y="15716"/>
                    </a:cubicBezTo>
                    <a:cubicBezTo>
                      <a:pt x="3867" y="15655"/>
                      <a:pt x="3297" y="12088"/>
                      <a:pt x="2323" y="7749"/>
                    </a:cubicBezTo>
                    <a:cubicBezTo>
                      <a:pt x="1358" y="3448"/>
                      <a:pt x="360" y="1"/>
                      <a:pt x="80" y="1"/>
                    </a:cubicBezTo>
                    <a:close/>
                  </a:path>
                </a:pathLst>
              </a:custGeom>
              <a:solidFill>
                <a:srgbClr val="0D5540">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4" name="Google Shape;2604;p29"/>
            <p:cNvSpPr/>
            <p:nvPr/>
          </p:nvSpPr>
          <p:spPr>
            <a:xfrm>
              <a:off x="7352900" y="341500"/>
              <a:ext cx="87277" cy="84802"/>
            </a:xfrm>
            <a:custGeom>
              <a:avLst/>
              <a:gdLst/>
              <a:ahLst/>
              <a:cxnLst/>
              <a:rect l="l" t="t" r="r" b="b"/>
              <a:pathLst>
                <a:path w="2002" h="1945" extrusionOk="0">
                  <a:moveTo>
                    <a:pt x="1001" y="1"/>
                  </a:moveTo>
                  <a:cubicBezTo>
                    <a:pt x="961" y="1"/>
                    <a:pt x="921" y="29"/>
                    <a:pt x="885" y="87"/>
                  </a:cubicBezTo>
                  <a:cubicBezTo>
                    <a:pt x="714" y="357"/>
                    <a:pt x="386" y="685"/>
                    <a:pt x="116" y="856"/>
                  </a:cubicBezTo>
                  <a:cubicBezTo>
                    <a:pt x="1" y="928"/>
                    <a:pt x="1" y="1017"/>
                    <a:pt x="116" y="1089"/>
                  </a:cubicBezTo>
                  <a:cubicBezTo>
                    <a:pt x="386" y="1260"/>
                    <a:pt x="714" y="1587"/>
                    <a:pt x="885" y="1858"/>
                  </a:cubicBezTo>
                  <a:cubicBezTo>
                    <a:pt x="921" y="1915"/>
                    <a:pt x="961" y="1944"/>
                    <a:pt x="1001" y="1944"/>
                  </a:cubicBezTo>
                  <a:cubicBezTo>
                    <a:pt x="1042" y="1944"/>
                    <a:pt x="1082" y="1915"/>
                    <a:pt x="1118" y="1858"/>
                  </a:cubicBezTo>
                  <a:cubicBezTo>
                    <a:pt x="1289" y="1587"/>
                    <a:pt x="1616" y="1260"/>
                    <a:pt x="1887" y="1089"/>
                  </a:cubicBezTo>
                  <a:cubicBezTo>
                    <a:pt x="2002" y="1017"/>
                    <a:pt x="2002" y="928"/>
                    <a:pt x="1887" y="856"/>
                  </a:cubicBezTo>
                  <a:cubicBezTo>
                    <a:pt x="1616" y="685"/>
                    <a:pt x="1289" y="357"/>
                    <a:pt x="1118" y="87"/>
                  </a:cubicBezTo>
                  <a:cubicBezTo>
                    <a:pt x="1082" y="29"/>
                    <a:pt x="1042" y="1"/>
                    <a:pt x="1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9"/>
            <p:cNvSpPr/>
            <p:nvPr/>
          </p:nvSpPr>
          <p:spPr>
            <a:xfrm>
              <a:off x="7456636" y="213561"/>
              <a:ext cx="64965" cy="63125"/>
            </a:xfrm>
            <a:custGeom>
              <a:avLst/>
              <a:gdLst/>
              <a:ahLst/>
              <a:cxnLst/>
              <a:rect l="l" t="t" r="r" b="b"/>
              <a:pathLst>
                <a:path w="2002" h="1945" extrusionOk="0">
                  <a:moveTo>
                    <a:pt x="1001" y="1"/>
                  </a:moveTo>
                  <a:cubicBezTo>
                    <a:pt x="961" y="1"/>
                    <a:pt x="921" y="29"/>
                    <a:pt x="885" y="87"/>
                  </a:cubicBezTo>
                  <a:cubicBezTo>
                    <a:pt x="714" y="357"/>
                    <a:pt x="386" y="685"/>
                    <a:pt x="116" y="856"/>
                  </a:cubicBezTo>
                  <a:cubicBezTo>
                    <a:pt x="1" y="928"/>
                    <a:pt x="1" y="1017"/>
                    <a:pt x="116" y="1089"/>
                  </a:cubicBezTo>
                  <a:cubicBezTo>
                    <a:pt x="386" y="1260"/>
                    <a:pt x="714" y="1587"/>
                    <a:pt x="885" y="1858"/>
                  </a:cubicBezTo>
                  <a:cubicBezTo>
                    <a:pt x="921" y="1915"/>
                    <a:pt x="961" y="1944"/>
                    <a:pt x="1001" y="1944"/>
                  </a:cubicBezTo>
                  <a:cubicBezTo>
                    <a:pt x="1042" y="1944"/>
                    <a:pt x="1082" y="1915"/>
                    <a:pt x="1118" y="1858"/>
                  </a:cubicBezTo>
                  <a:cubicBezTo>
                    <a:pt x="1289" y="1587"/>
                    <a:pt x="1616" y="1260"/>
                    <a:pt x="1887" y="1089"/>
                  </a:cubicBezTo>
                  <a:cubicBezTo>
                    <a:pt x="2002" y="1017"/>
                    <a:pt x="2002" y="928"/>
                    <a:pt x="1887" y="856"/>
                  </a:cubicBezTo>
                  <a:cubicBezTo>
                    <a:pt x="1616" y="685"/>
                    <a:pt x="1289" y="357"/>
                    <a:pt x="1118" y="87"/>
                  </a:cubicBezTo>
                  <a:cubicBezTo>
                    <a:pt x="1082" y="29"/>
                    <a:pt x="1042" y="1"/>
                    <a:pt x="1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9"/>
            <p:cNvSpPr/>
            <p:nvPr/>
          </p:nvSpPr>
          <p:spPr>
            <a:xfrm>
              <a:off x="8640625" y="1148875"/>
              <a:ext cx="64965" cy="63125"/>
            </a:xfrm>
            <a:custGeom>
              <a:avLst/>
              <a:gdLst/>
              <a:ahLst/>
              <a:cxnLst/>
              <a:rect l="l" t="t" r="r" b="b"/>
              <a:pathLst>
                <a:path w="2002" h="1945" extrusionOk="0">
                  <a:moveTo>
                    <a:pt x="1001" y="1"/>
                  </a:moveTo>
                  <a:cubicBezTo>
                    <a:pt x="961" y="1"/>
                    <a:pt x="921" y="29"/>
                    <a:pt x="885" y="87"/>
                  </a:cubicBezTo>
                  <a:cubicBezTo>
                    <a:pt x="714" y="357"/>
                    <a:pt x="386" y="685"/>
                    <a:pt x="116" y="856"/>
                  </a:cubicBezTo>
                  <a:cubicBezTo>
                    <a:pt x="1" y="928"/>
                    <a:pt x="1" y="1017"/>
                    <a:pt x="116" y="1089"/>
                  </a:cubicBezTo>
                  <a:cubicBezTo>
                    <a:pt x="386" y="1260"/>
                    <a:pt x="714" y="1587"/>
                    <a:pt x="885" y="1858"/>
                  </a:cubicBezTo>
                  <a:cubicBezTo>
                    <a:pt x="921" y="1915"/>
                    <a:pt x="961" y="1944"/>
                    <a:pt x="1001" y="1944"/>
                  </a:cubicBezTo>
                  <a:cubicBezTo>
                    <a:pt x="1042" y="1944"/>
                    <a:pt x="1082" y="1915"/>
                    <a:pt x="1118" y="1858"/>
                  </a:cubicBezTo>
                  <a:cubicBezTo>
                    <a:pt x="1289" y="1587"/>
                    <a:pt x="1616" y="1260"/>
                    <a:pt x="1887" y="1089"/>
                  </a:cubicBezTo>
                  <a:cubicBezTo>
                    <a:pt x="2002" y="1017"/>
                    <a:pt x="2002" y="928"/>
                    <a:pt x="1887" y="856"/>
                  </a:cubicBezTo>
                  <a:cubicBezTo>
                    <a:pt x="1616" y="685"/>
                    <a:pt x="1289" y="357"/>
                    <a:pt x="1118" y="87"/>
                  </a:cubicBezTo>
                  <a:cubicBezTo>
                    <a:pt x="1082" y="29"/>
                    <a:pt x="1042" y="1"/>
                    <a:pt x="1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7" name="Google Shape;2607;p29"/>
          <p:cNvGrpSpPr/>
          <p:nvPr/>
        </p:nvGrpSpPr>
        <p:grpSpPr>
          <a:xfrm>
            <a:off x="0" y="121884"/>
            <a:ext cx="6573026" cy="5021619"/>
            <a:chOff x="0" y="121884"/>
            <a:chExt cx="6573026" cy="5021619"/>
          </a:xfrm>
        </p:grpSpPr>
        <p:grpSp>
          <p:nvGrpSpPr>
            <p:cNvPr id="2608" name="Google Shape;2608;p29"/>
            <p:cNvGrpSpPr/>
            <p:nvPr/>
          </p:nvGrpSpPr>
          <p:grpSpPr>
            <a:xfrm>
              <a:off x="5823874" y="121884"/>
              <a:ext cx="749152" cy="63126"/>
              <a:chOff x="2133750" y="758150"/>
              <a:chExt cx="216800" cy="18275"/>
            </a:xfrm>
          </p:grpSpPr>
          <p:sp>
            <p:nvSpPr>
              <p:cNvPr id="2609" name="Google Shape;2609;p29"/>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9"/>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9"/>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9"/>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9"/>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4" name="Google Shape;2614;p29"/>
            <p:cNvSpPr/>
            <p:nvPr/>
          </p:nvSpPr>
          <p:spPr>
            <a:xfrm>
              <a:off x="0" y="4914900"/>
              <a:ext cx="3490968" cy="228603"/>
            </a:xfrm>
            <a:custGeom>
              <a:avLst/>
              <a:gdLst/>
              <a:ahLst/>
              <a:cxnLst/>
              <a:rect l="l" t="t" r="r" b="b"/>
              <a:pathLst>
                <a:path w="78754" h="4981" extrusionOk="0">
                  <a:moveTo>
                    <a:pt x="1" y="0"/>
                  </a:moveTo>
                  <a:lnTo>
                    <a:pt x="1" y="4980"/>
                  </a:lnTo>
                  <a:lnTo>
                    <a:pt x="78754" y="4980"/>
                  </a:lnTo>
                  <a:lnTo>
                    <a:pt x="78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29"/>
            <p:cNvSpPr/>
            <p:nvPr/>
          </p:nvSpPr>
          <p:spPr>
            <a:xfrm>
              <a:off x="3490985" y="4914900"/>
              <a:ext cx="564076" cy="228603"/>
            </a:xfrm>
            <a:custGeom>
              <a:avLst/>
              <a:gdLst/>
              <a:ahLst/>
              <a:cxnLst/>
              <a:rect l="l" t="t" r="r" b="b"/>
              <a:pathLst>
                <a:path w="78754" h="4981" extrusionOk="0">
                  <a:moveTo>
                    <a:pt x="1" y="0"/>
                  </a:moveTo>
                  <a:lnTo>
                    <a:pt x="1" y="4980"/>
                  </a:lnTo>
                  <a:lnTo>
                    <a:pt x="78754" y="4980"/>
                  </a:lnTo>
                  <a:lnTo>
                    <a:pt x="78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89"/>
        <p:cNvGrpSpPr/>
        <p:nvPr/>
      </p:nvGrpSpPr>
      <p:grpSpPr>
        <a:xfrm>
          <a:off x="0" y="0"/>
          <a:ext cx="0" cy="0"/>
          <a:chOff x="0" y="0"/>
          <a:chExt cx="0" cy="0"/>
        </a:xfrm>
      </p:grpSpPr>
      <p:sp>
        <p:nvSpPr>
          <p:cNvPr id="690" name="Google Shape;690;p11"/>
          <p:cNvSpPr txBox="1">
            <a:spLocks noGrp="1"/>
          </p:cNvSpPr>
          <p:nvPr>
            <p:ph type="title" hasCustomPrompt="1"/>
          </p:nvPr>
        </p:nvSpPr>
        <p:spPr>
          <a:xfrm>
            <a:off x="941825" y="1542113"/>
            <a:ext cx="3916800" cy="1099500"/>
          </a:xfrm>
          <a:prstGeom prst="rect">
            <a:avLst/>
          </a:prstGeom>
        </p:spPr>
        <p:txBody>
          <a:bodyPr spcFirstLastPara="1" wrap="square" lIns="91425" tIns="91425" rIns="91425" bIns="91425" anchor="b" anchorCtr="0">
            <a:noAutofit/>
          </a:bodyPr>
          <a:lstStyle>
            <a:lvl1pPr lvl="0" algn="ctr">
              <a:spcBef>
                <a:spcPts val="0"/>
              </a:spcBef>
              <a:spcAft>
                <a:spcPts val="0"/>
              </a:spcAft>
              <a:buSzPts val="10000"/>
              <a:buNone/>
              <a:defRPr sz="6000"/>
            </a:lvl1pPr>
            <a:lvl2pPr lvl="1" algn="ctr">
              <a:spcBef>
                <a:spcPts val="0"/>
              </a:spcBef>
              <a:spcAft>
                <a:spcPts val="0"/>
              </a:spcAft>
              <a:buSzPts val="10000"/>
              <a:buNone/>
              <a:defRPr sz="10000"/>
            </a:lvl2pPr>
            <a:lvl3pPr lvl="2" algn="ctr">
              <a:spcBef>
                <a:spcPts val="0"/>
              </a:spcBef>
              <a:spcAft>
                <a:spcPts val="0"/>
              </a:spcAft>
              <a:buSzPts val="10000"/>
              <a:buNone/>
              <a:defRPr sz="10000"/>
            </a:lvl3pPr>
            <a:lvl4pPr lvl="3" algn="ctr">
              <a:spcBef>
                <a:spcPts val="0"/>
              </a:spcBef>
              <a:spcAft>
                <a:spcPts val="0"/>
              </a:spcAft>
              <a:buSzPts val="10000"/>
              <a:buNone/>
              <a:defRPr sz="10000"/>
            </a:lvl4pPr>
            <a:lvl5pPr lvl="4" algn="ctr">
              <a:spcBef>
                <a:spcPts val="0"/>
              </a:spcBef>
              <a:spcAft>
                <a:spcPts val="0"/>
              </a:spcAft>
              <a:buSzPts val="10000"/>
              <a:buNone/>
              <a:defRPr sz="10000"/>
            </a:lvl5pPr>
            <a:lvl6pPr lvl="5" algn="ctr">
              <a:spcBef>
                <a:spcPts val="0"/>
              </a:spcBef>
              <a:spcAft>
                <a:spcPts val="0"/>
              </a:spcAft>
              <a:buSzPts val="10000"/>
              <a:buNone/>
              <a:defRPr sz="10000"/>
            </a:lvl6pPr>
            <a:lvl7pPr lvl="6" algn="ctr">
              <a:spcBef>
                <a:spcPts val="0"/>
              </a:spcBef>
              <a:spcAft>
                <a:spcPts val="0"/>
              </a:spcAft>
              <a:buSzPts val="10000"/>
              <a:buNone/>
              <a:defRPr sz="10000"/>
            </a:lvl7pPr>
            <a:lvl8pPr lvl="7" algn="ctr">
              <a:spcBef>
                <a:spcPts val="0"/>
              </a:spcBef>
              <a:spcAft>
                <a:spcPts val="0"/>
              </a:spcAft>
              <a:buSzPts val="10000"/>
              <a:buNone/>
              <a:defRPr sz="10000"/>
            </a:lvl8pPr>
            <a:lvl9pPr lvl="8" algn="ctr">
              <a:spcBef>
                <a:spcPts val="0"/>
              </a:spcBef>
              <a:spcAft>
                <a:spcPts val="0"/>
              </a:spcAft>
              <a:buSzPts val="10000"/>
              <a:buNone/>
              <a:defRPr sz="10000"/>
            </a:lvl9pPr>
          </a:lstStyle>
          <a:p>
            <a:r>
              <a:t>xx%</a:t>
            </a:r>
          </a:p>
        </p:txBody>
      </p:sp>
      <p:sp>
        <p:nvSpPr>
          <p:cNvPr id="691" name="Google Shape;691;p11"/>
          <p:cNvSpPr txBox="1">
            <a:spLocks noGrp="1"/>
          </p:cNvSpPr>
          <p:nvPr>
            <p:ph type="subTitle" idx="1"/>
          </p:nvPr>
        </p:nvSpPr>
        <p:spPr>
          <a:xfrm>
            <a:off x="1687625" y="2942338"/>
            <a:ext cx="2425200" cy="590100"/>
          </a:xfrm>
          <a:prstGeom prst="rect">
            <a:avLst/>
          </a:prstGeom>
          <a:solidFill>
            <a:schemeClr val="lt2"/>
          </a:solidFill>
        </p:spPr>
        <p:txBody>
          <a:bodyPr spcFirstLastPara="1" wrap="square" lIns="91425" tIns="91425" rIns="91425" bIns="91425" anchor="t" anchorCtr="0">
            <a:noAutofit/>
          </a:bodyPr>
          <a:lstStyle>
            <a:lvl1pPr lvl="0" algn="ctr">
              <a:spcBef>
                <a:spcPts val="0"/>
              </a:spcBef>
              <a:spcAft>
                <a:spcPts val="0"/>
              </a:spcAft>
              <a:buSzPts val="1200"/>
              <a:buNone/>
              <a:defRPr sz="1400">
                <a:solidFill>
                  <a:schemeClr val="lt1"/>
                </a:solidFill>
              </a:defRPr>
            </a:lvl1pPr>
            <a:lvl2pPr lvl="1" algn="ctr">
              <a:spcBef>
                <a:spcPts val="0"/>
              </a:spcBef>
              <a:spcAft>
                <a:spcPts val="0"/>
              </a:spcAft>
              <a:buSzPts val="1200"/>
              <a:buNone/>
              <a:defRPr/>
            </a:lvl2pPr>
            <a:lvl3pPr lvl="2" algn="ctr">
              <a:spcBef>
                <a:spcPts val="0"/>
              </a:spcBef>
              <a:spcAft>
                <a:spcPts val="0"/>
              </a:spcAft>
              <a:buSzPts val="1200"/>
              <a:buNone/>
              <a:defRPr/>
            </a:lvl3pPr>
            <a:lvl4pPr lvl="3" algn="ctr">
              <a:spcBef>
                <a:spcPts val="0"/>
              </a:spcBef>
              <a:spcAft>
                <a:spcPts val="0"/>
              </a:spcAft>
              <a:buSzPts val="1200"/>
              <a:buNone/>
              <a:defRPr/>
            </a:lvl4pPr>
            <a:lvl5pPr lvl="4" algn="ctr">
              <a:spcBef>
                <a:spcPts val="0"/>
              </a:spcBef>
              <a:spcAft>
                <a:spcPts val="0"/>
              </a:spcAft>
              <a:buSzPts val="1200"/>
              <a:buNone/>
              <a:defRPr/>
            </a:lvl5pPr>
            <a:lvl6pPr lvl="5" algn="ctr">
              <a:spcBef>
                <a:spcPts val="0"/>
              </a:spcBef>
              <a:spcAft>
                <a:spcPts val="0"/>
              </a:spcAft>
              <a:buSzPts val="1200"/>
              <a:buNone/>
              <a:defRPr/>
            </a:lvl6pPr>
            <a:lvl7pPr lvl="6" algn="ctr">
              <a:spcBef>
                <a:spcPts val="0"/>
              </a:spcBef>
              <a:spcAft>
                <a:spcPts val="0"/>
              </a:spcAft>
              <a:buSzPts val="1200"/>
              <a:buNone/>
              <a:defRPr/>
            </a:lvl7pPr>
            <a:lvl8pPr lvl="7" algn="ctr">
              <a:spcBef>
                <a:spcPts val="0"/>
              </a:spcBef>
              <a:spcAft>
                <a:spcPts val="0"/>
              </a:spcAft>
              <a:buSzPts val="1200"/>
              <a:buNone/>
              <a:defRPr/>
            </a:lvl8pPr>
            <a:lvl9pPr lvl="8" algn="ctr">
              <a:spcBef>
                <a:spcPts val="0"/>
              </a:spcBef>
              <a:spcAft>
                <a:spcPts val="0"/>
              </a:spcAft>
              <a:buSzPts val="1200"/>
              <a:buNone/>
              <a:defRPr/>
            </a:lvl9pPr>
          </a:lstStyle>
          <a:p>
            <a:endParaRPr/>
          </a:p>
        </p:txBody>
      </p:sp>
      <p:sp>
        <p:nvSpPr>
          <p:cNvPr id="692" name="Google Shape;692;p11"/>
          <p:cNvSpPr>
            <a:spLocks noGrp="1"/>
          </p:cNvSpPr>
          <p:nvPr>
            <p:ph type="pic" idx="2"/>
          </p:nvPr>
        </p:nvSpPr>
        <p:spPr>
          <a:xfrm>
            <a:off x="5428800" y="539500"/>
            <a:ext cx="3715200" cy="4599300"/>
          </a:xfrm>
          <a:prstGeom prst="rect">
            <a:avLst/>
          </a:prstGeom>
          <a:noFill/>
          <a:ln>
            <a:noFill/>
          </a:ln>
        </p:spPr>
      </p:sp>
      <p:grpSp>
        <p:nvGrpSpPr>
          <p:cNvPr id="693" name="Google Shape;693;p11"/>
          <p:cNvGrpSpPr/>
          <p:nvPr/>
        </p:nvGrpSpPr>
        <p:grpSpPr>
          <a:xfrm>
            <a:off x="-609608" y="-1229490"/>
            <a:ext cx="7443889" cy="6368279"/>
            <a:chOff x="-609608" y="-1229490"/>
            <a:chExt cx="7443889" cy="6368279"/>
          </a:xfrm>
        </p:grpSpPr>
        <p:grpSp>
          <p:nvGrpSpPr>
            <p:cNvPr id="694" name="Google Shape;694;p11"/>
            <p:cNvGrpSpPr/>
            <p:nvPr/>
          </p:nvGrpSpPr>
          <p:grpSpPr>
            <a:xfrm>
              <a:off x="-609608" y="2462354"/>
              <a:ext cx="1063360" cy="1099573"/>
              <a:chOff x="1375600" y="1002375"/>
              <a:chExt cx="781825" cy="808450"/>
            </a:xfrm>
          </p:grpSpPr>
          <p:sp>
            <p:nvSpPr>
              <p:cNvPr id="695" name="Google Shape;695;p11"/>
              <p:cNvSpPr/>
              <p:nvPr/>
            </p:nvSpPr>
            <p:spPr>
              <a:xfrm>
                <a:off x="1375600" y="1002375"/>
                <a:ext cx="28925" cy="28900"/>
              </a:xfrm>
              <a:custGeom>
                <a:avLst/>
                <a:gdLst/>
                <a:ahLst/>
                <a:cxnLst/>
                <a:rect l="l" t="t" r="r" b="b"/>
                <a:pathLst>
                  <a:path w="1157" h="1156"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1"/>
              <p:cNvSpPr/>
              <p:nvPr/>
            </p:nvSpPr>
            <p:spPr>
              <a:xfrm>
                <a:off x="1501100" y="1002375"/>
                <a:ext cx="28900" cy="28900"/>
              </a:xfrm>
              <a:custGeom>
                <a:avLst/>
                <a:gdLst/>
                <a:ahLst/>
                <a:cxnLst/>
                <a:rect l="l" t="t" r="r" b="b"/>
                <a:pathLst>
                  <a:path w="1156" h="1156"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1"/>
              <p:cNvSpPr/>
              <p:nvPr/>
            </p:nvSpPr>
            <p:spPr>
              <a:xfrm>
                <a:off x="1626600" y="1002375"/>
                <a:ext cx="28900" cy="28900"/>
              </a:xfrm>
              <a:custGeom>
                <a:avLst/>
                <a:gdLst/>
                <a:ahLst/>
                <a:cxnLst/>
                <a:rect l="l" t="t" r="r" b="b"/>
                <a:pathLst>
                  <a:path w="1156" h="1156"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1"/>
              <p:cNvSpPr/>
              <p:nvPr/>
            </p:nvSpPr>
            <p:spPr>
              <a:xfrm>
                <a:off x="1752075" y="1002375"/>
                <a:ext cx="28900" cy="28900"/>
              </a:xfrm>
              <a:custGeom>
                <a:avLst/>
                <a:gdLst/>
                <a:ahLst/>
                <a:cxnLst/>
                <a:rect l="l" t="t" r="r" b="b"/>
                <a:pathLst>
                  <a:path w="1156" h="1156"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1"/>
              <p:cNvSpPr/>
              <p:nvPr/>
            </p:nvSpPr>
            <p:spPr>
              <a:xfrm>
                <a:off x="1877550"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1"/>
              <p:cNvSpPr/>
              <p:nvPr/>
            </p:nvSpPr>
            <p:spPr>
              <a:xfrm>
                <a:off x="2003025"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1"/>
              <p:cNvSpPr/>
              <p:nvPr/>
            </p:nvSpPr>
            <p:spPr>
              <a:xfrm>
                <a:off x="2128525" y="1002375"/>
                <a:ext cx="28900" cy="28900"/>
              </a:xfrm>
              <a:custGeom>
                <a:avLst/>
                <a:gdLst/>
                <a:ahLst/>
                <a:cxnLst/>
                <a:rect l="l" t="t" r="r" b="b"/>
                <a:pathLst>
                  <a:path w="1156" h="1156"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1"/>
              <p:cNvSpPr/>
              <p:nvPr/>
            </p:nvSpPr>
            <p:spPr>
              <a:xfrm>
                <a:off x="1375600" y="1113725"/>
                <a:ext cx="28925" cy="28900"/>
              </a:xfrm>
              <a:custGeom>
                <a:avLst/>
                <a:gdLst/>
                <a:ahLst/>
                <a:cxnLst/>
                <a:rect l="l" t="t" r="r" b="b"/>
                <a:pathLst>
                  <a:path w="1157" h="1156" extrusionOk="0">
                    <a:moveTo>
                      <a:pt x="578" y="1"/>
                    </a:moveTo>
                    <a:cubicBezTo>
                      <a:pt x="259" y="1"/>
                      <a:pt x="1" y="260"/>
                      <a:pt x="1" y="578"/>
                    </a:cubicBezTo>
                    <a:cubicBezTo>
                      <a:pt x="1" y="898"/>
                      <a:pt x="259" y="1156"/>
                      <a:pt x="578" y="1156"/>
                    </a:cubicBezTo>
                    <a:cubicBezTo>
                      <a:pt x="898" y="1156"/>
                      <a:pt x="1157" y="898"/>
                      <a:pt x="1157" y="578"/>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1"/>
              <p:cNvSpPr/>
              <p:nvPr/>
            </p:nvSpPr>
            <p:spPr>
              <a:xfrm>
                <a:off x="1501100" y="1113725"/>
                <a:ext cx="28900" cy="28900"/>
              </a:xfrm>
              <a:custGeom>
                <a:avLst/>
                <a:gdLst/>
                <a:ahLst/>
                <a:cxnLst/>
                <a:rect l="l" t="t" r="r" b="b"/>
                <a:pathLst>
                  <a:path w="1156" h="1156" extrusionOk="0">
                    <a:moveTo>
                      <a:pt x="578" y="1"/>
                    </a:moveTo>
                    <a:cubicBezTo>
                      <a:pt x="259" y="1"/>
                      <a:pt x="1" y="260"/>
                      <a:pt x="1" y="578"/>
                    </a:cubicBezTo>
                    <a:cubicBezTo>
                      <a:pt x="1" y="898"/>
                      <a:pt x="259"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1"/>
              <p:cNvSpPr/>
              <p:nvPr/>
            </p:nvSpPr>
            <p:spPr>
              <a:xfrm>
                <a:off x="1626600" y="1113725"/>
                <a:ext cx="28900" cy="28900"/>
              </a:xfrm>
              <a:custGeom>
                <a:avLst/>
                <a:gdLst/>
                <a:ahLst/>
                <a:cxnLst/>
                <a:rect l="l" t="t" r="r" b="b"/>
                <a:pathLst>
                  <a:path w="1156" h="1156" extrusionOk="0">
                    <a:moveTo>
                      <a:pt x="578" y="1"/>
                    </a:moveTo>
                    <a:cubicBezTo>
                      <a:pt x="258" y="1"/>
                      <a:pt x="0" y="260"/>
                      <a:pt x="0" y="578"/>
                    </a:cubicBezTo>
                    <a:cubicBezTo>
                      <a:pt x="0" y="898"/>
                      <a:pt x="258"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1"/>
              <p:cNvSpPr/>
              <p:nvPr/>
            </p:nvSpPr>
            <p:spPr>
              <a:xfrm>
                <a:off x="1752075" y="1113725"/>
                <a:ext cx="28900" cy="28900"/>
              </a:xfrm>
              <a:custGeom>
                <a:avLst/>
                <a:gdLst/>
                <a:ahLst/>
                <a:cxnLst/>
                <a:rect l="l" t="t" r="r" b="b"/>
                <a:pathLst>
                  <a:path w="1156" h="1156" extrusionOk="0">
                    <a:moveTo>
                      <a:pt x="578" y="1"/>
                    </a:moveTo>
                    <a:cubicBezTo>
                      <a:pt x="258" y="1"/>
                      <a:pt x="0" y="260"/>
                      <a:pt x="0" y="578"/>
                    </a:cubicBezTo>
                    <a:cubicBezTo>
                      <a:pt x="0" y="898"/>
                      <a:pt x="259"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1"/>
              <p:cNvSpPr/>
              <p:nvPr/>
            </p:nvSpPr>
            <p:spPr>
              <a:xfrm>
                <a:off x="1877550"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1"/>
              <p:cNvSpPr/>
              <p:nvPr/>
            </p:nvSpPr>
            <p:spPr>
              <a:xfrm>
                <a:off x="2003025"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1"/>
              <p:cNvSpPr/>
              <p:nvPr/>
            </p:nvSpPr>
            <p:spPr>
              <a:xfrm>
                <a:off x="2128525" y="1113725"/>
                <a:ext cx="28900" cy="28900"/>
              </a:xfrm>
              <a:custGeom>
                <a:avLst/>
                <a:gdLst/>
                <a:ahLst/>
                <a:cxnLst/>
                <a:rect l="l" t="t" r="r" b="b"/>
                <a:pathLst>
                  <a:path w="1156" h="1156" extrusionOk="0">
                    <a:moveTo>
                      <a:pt x="578" y="1"/>
                    </a:moveTo>
                    <a:cubicBezTo>
                      <a:pt x="259" y="1"/>
                      <a:pt x="0" y="260"/>
                      <a:pt x="0" y="578"/>
                    </a:cubicBezTo>
                    <a:cubicBezTo>
                      <a:pt x="0" y="898"/>
                      <a:pt x="259" y="1156"/>
                      <a:pt x="578" y="1156"/>
                    </a:cubicBezTo>
                    <a:cubicBezTo>
                      <a:pt x="897" y="1156"/>
                      <a:pt x="1155" y="898"/>
                      <a:pt x="1155" y="578"/>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1"/>
              <p:cNvSpPr/>
              <p:nvPr/>
            </p:nvSpPr>
            <p:spPr>
              <a:xfrm>
                <a:off x="1375600" y="1225100"/>
                <a:ext cx="28925" cy="28925"/>
              </a:xfrm>
              <a:custGeom>
                <a:avLst/>
                <a:gdLst/>
                <a:ahLst/>
                <a:cxnLst/>
                <a:rect l="l" t="t" r="r" b="b"/>
                <a:pathLst>
                  <a:path w="1157" h="1157"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1"/>
              <p:cNvSpPr/>
              <p:nvPr/>
            </p:nvSpPr>
            <p:spPr>
              <a:xfrm>
                <a:off x="1501100" y="1225100"/>
                <a:ext cx="28900" cy="28925"/>
              </a:xfrm>
              <a:custGeom>
                <a:avLst/>
                <a:gdLst/>
                <a:ahLst/>
                <a:cxnLst/>
                <a:rect l="l" t="t" r="r" b="b"/>
                <a:pathLst>
                  <a:path w="1156" h="1157"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11"/>
              <p:cNvSpPr/>
              <p:nvPr/>
            </p:nvSpPr>
            <p:spPr>
              <a:xfrm>
                <a:off x="1626600" y="1225100"/>
                <a:ext cx="28900" cy="28925"/>
              </a:xfrm>
              <a:custGeom>
                <a:avLst/>
                <a:gdLst/>
                <a:ahLst/>
                <a:cxnLst/>
                <a:rect l="l" t="t" r="r" b="b"/>
                <a:pathLst>
                  <a:path w="1156" h="1157"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1"/>
              <p:cNvSpPr/>
              <p:nvPr/>
            </p:nvSpPr>
            <p:spPr>
              <a:xfrm>
                <a:off x="1752075" y="1225100"/>
                <a:ext cx="28900" cy="28925"/>
              </a:xfrm>
              <a:custGeom>
                <a:avLst/>
                <a:gdLst/>
                <a:ahLst/>
                <a:cxnLst/>
                <a:rect l="l" t="t" r="r" b="b"/>
                <a:pathLst>
                  <a:path w="1156" h="1157"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1"/>
              <p:cNvSpPr/>
              <p:nvPr/>
            </p:nvSpPr>
            <p:spPr>
              <a:xfrm>
                <a:off x="1877550"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1"/>
              <p:cNvSpPr/>
              <p:nvPr/>
            </p:nvSpPr>
            <p:spPr>
              <a:xfrm>
                <a:off x="2003025"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1"/>
              <p:cNvSpPr/>
              <p:nvPr/>
            </p:nvSpPr>
            <p:spPr>
              <a:xfrm>
                <a:off x="2128525" y="1225100"/>
                <a:ext cx="28900" cy="28925"/>
              </a:xfrm>
              <a:custGeom>
                <a:avLst/>
                <a:gdLst/>
                <a:ahLst/>
                <a:cxnLst/>
                <a:rect l="l" t="t" r="r" b="b"/>
                <a:pathLst>
                  <a:path w="1156" h="1157"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1"/>
              <p:cNvSpPr/>
              <p:nvPr/>
            </p:nvSpPr>
            <p:spPr>
              <a:xfrm>
                <a:off x="1375600" y="1336450"/>
                <a:ext cx="28925" cy="28925"/>
              </a:xfrm>
              <a:custGeom>
                <a:avLst/>
                <a:gdLst/>
                <a:ahLst/>
                <a:cxnLst/>
                <a:rect l="l" t="t" r="r" b="b"/>
                <a:pathLst>
                  <a:path w="1157" h="1157" extrusionOk="0">
                    <a:moveTo>
                      <a:pt x="578" y="1"/>
                    </a:moveTo>
                    <a:cubicBezTo>
                      <a:pt x="259" y="1"/>
                      <a:pt x="1" y="260"/>
                      <a:pt x="1" y="579"/>
                    </a:cubicBezTo>
                    <a:cubicBezTo>
                      <a:pt x="1" y="898"/>
                      <a:pt x="259" y="1156"/>
                      <a:pt x="578" y="1156"/>
                    </a:cubicBezTo>
                    <a:cubicBezTo>
                      <a:pt x="898" y="1156"/>
                      <a:pt x="1157" y="898"/>
                      <a:pt x="1157" y="579"/>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1"/>
              <p:cNvSpPr/>
              <p:nvPr/>
            </p:nvSpPr>
            <p:spPr>
              <a:xfrm>
                <a:off x="1501100" y="1336450"/>
                <a:ext cx="28900" cy="28925"/>
              </a:xfrm>
              <a:custGeom>
                <a:avLst/>
                <a:gdLst/>
                <a:ahLst/>
                <a:cxnLst/>
                <a:rect l="l" t="t" r="r" b="b"/>
                <a:pathLst>
                  <a:path w="1156" h="1157" extrusionOk="0">
                    <a:moveTo>
                      <a:pt x="578" y="1"/>
                    </a:moveTo>
                    <a:cubicBezTo>
                      <a:pt x="259" y="1"/>
                      <a:pt x="1" y="260"/>
                      <a:pt x="1" y="579"/>
                    </a:cubicBezTo>
                    <a:cubicBezTo>
                      <a:pt x="1" y="898"/>
                      <a:pt x="259"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1"/>
              <p:cNvSpPr/>
              <p:nvPr/>
            </p:nvSpPr>
            <p:spPr>
              <a:xfrm>
                <a:off x="1626600" y="1336450"/>
                <a:ext cx="28900" cy="28925"/>
              </a:xfrm>
              <a:custGeom>
                <a:avLst/>
                <a:gdLst/>
                <a:ahLst/>
                <a:cxnLst/>
                <a:rect l="l" t="t" r="r" b="b"/>
                <a:pathLst>
                  <a:path w="1156" h="1157" extrusionOk="0">
                    <a:moveTo>
                      <a:pt x="578" y="1"/>
                    </a:moveTo>
                    <a:cubicBezTo>
                      <a:pt x="258" y="1"/>
                      <a:pt x="0" y="260"/>
                      <a:pt x="0" y="579"/>
                    </a:cubicBezTo>
                    <a:cubicBezTo>
                      <a:pt x="0" y="898"/>
                      <a:pt x="258"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1"/>
              <p:cNvSpPr/>
              <p:nvPr/>
            </p:nvSpPr>
            <p:spPr>
              <a:xfrm>
                <a:off x="1752075" y="1336450"/>
                <a:ext cx="28900" cy="28925"/>
              </a:xfrm>
              <a:custGeom>
                <a:avLst/>
                <a:gdLst/>
                <a:ahLst/>
                <a:cxnLst/>
                <a:rect l="l" t="t" r="r" b="b"/>
                <a:pathLst>
                  <a:path w="1156" h="1157" extrusionOk="0">
                    <a:moveTo>
                      <a:pt x="578" y="1"/>
                    </a:moveTo>
                    <a:cubicBezTo>
                      <a:pt x="258" y="1"/>
                      <a:pt x="0" y="260"/>
                      <a:pt x="0" y="579"/>
                    </a:cubicBezTo>
                    <a:cubicBezTo>
                      <a:pt x="0" y="898"/>
                      <a:pt x="259"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1"/>
              <p:cNvSpPr/>
              <p:nvPr/>
            </p:nvSpPr>
            <p:spPr>
              <a:xfrm>
                <a:off x="1877550"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1"/>
              <p:cNvSpPr/>
              <p:nvPr/>
            </p:nvSpPr>
            <p:spPr>
              <a:xfrm>
                <a:off x="2003025"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1"/>
              <p:cNvSpPr/>
              <p:nvPr/>
            </p:nvSpPr>
            <p:spPr>
              <a:xfrm>
                <a:off x="2128525" y="1336450"/>
                <a:ext cx="28900" cy="28925"/>
              </a:xfrm>
              <a:custGeom>
                <a:avLst/>
                <a:gdLst/>
                <a:ahLst/>
                <a:cxnLst/>
                <a:rect l="l" t="t" r="r" b="b"/>
                <a:pathLst>
                  <a:path w="1156" h="1157" extrusionOk="0">
                    <a:moveTo>
                      <a:pt x="578" y="1"/>
                    </a:moveTo>
                    <a:cubicBezTo>
                      <a:pt x="259" y="1"/>
                      <a:pt x="0" y="260"/>
                      <a:pt x="0" y="579"/>
                    </a:cubicBezTo>
                    <a:cubicBezTo>
                      <a:pt x="0" y="898"/>
                      <a:pt x="259" y="1156"/>
                      <a:pt x="578" y="1156"/>
                    </a:cubicBezTo>
                    <a:cubicBezTo>
                      <a:pt x="897" y="1156"/>
                      <a:pt x="1155" y="898"/>
                      <a:pt x="1155" y="579"/>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1"/>
              <p:cNvSpPr/>
              <p:nvPr/>
            </p:nvSpPr>
            <p:spPr>
              <a:xfrm>
                <a:off x="1375600" y="1447825"/>
                <a:ext cx="28925" cy="28925"/>
              </a:xfrm>
              <a:custGeom>
                <a:avLst/>
                <a:gdLst/>
                <a:ahLst/>
                <a:cxnLst/>
                <a:rect l="l" t="t" r="r" b="b"/>
                <a:pathLst>
                  <a:path w="1157" h="1157" extrusionOk="0">
                    <a:moveTo>
                      <a:pt x="578" y="1"/>
                    </a:moveTo>
                    <a:cubicBezTo>
                      <a:pt x="259" y="1"/>
                      <a:pt x="1" y="259"/>
                      <a:pt x="1" y="579"/>
                    </a:cubicBezTo>
                    <a:cubicBezTo>
                      <a:pt x="1" y="897"/>
                      <a:pt x="259" y="1156"/>
                      <a:pt x="578" y="1156"/>
                    </a:cubicBezTo>
                    <a:cubicBezTo>
                      <a:pt x="898" y="1156"/>
                      <a:pt x="1157" y="897"/>
                      <a:pt x="1157" y="579"/>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1"/>
              <p:cNvSpPr/>
              <p:nvPr/>
            </p:nvSpPr>
            <p:spPr>
              <a:xfrm>
                <a:off x="1501100" y="1447825"/>
                <a:ext cx="28900" cy="28925"/>
              </a:xfrm>
              <a:custGeom>
                <a:avLst/>
                <a:gdLst/>
                <a:ahLst/>
                <a:cxnLst/>
                <a:rect l="l" t="t" r="r" b="b"/>
                <a:pathLst>
                  <a:path w="1156" h="1157" extrusionOk="0">
                    <a:moveTo>
                      <a:pt x="578" y="1"/>
                    </a:moveTo>
                    <a:cubicBezTo>
                      <a:pt x="259" y="1"/>
                      <a:pt x="1" y="259"/>
                      <a:pt x="1" y="579"/>
                    </a:cubicBezTo>
                    <a:cubicBezTo>
                      <a:pt x="1" y="897"/>
                      <a:pt x="259"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1"/>
              <p:cNvSpPr/>
              <p:nvPr/>
            </p:nvSpPr>
            <p:spPr>
              <a:xfrm>
                <a:off x="1626600" y="1447825"/>
                <a:ext cx="28900" cy="28925"/>
              </a:xfrm>
              <a:custGeom>
                <a:avLst/>
                <a:gdLst/>
                <a:ahLst/>
                <a:cxnLst/>
                <a:rect l="l" t="t" r="r" b="b"/>
                <a:pathLst>
                  <a:path w="1156" h="1157" extrusionOk="0">
                    <a:moveTo>
                      <a:pt x="578" y="1"/>
                    </a:moveTo>
                    <a:cubicBezTo>
                      <a:pt x="258" y="1"/>
                      <a:pt x="0" y="259"/>
                      <a:pt x="0" y="579"/>
                    </a:cubicBezTo>
                    <a:cubicBezTo>
                      <a:pt x="0" y="897"/>
                      <a:pt x="258"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1"/>
              <p:cNvSpPr/>
              <p:nvPr/>
            </p:nvSpPr>
            <p:spPr>
              <a:xfrm>
                <a:off x="1752075" y="1447825"/>
                <a:ext cx="28900" cy="28925"/>
              </a:xfrm>
              <a:custGeom>
                <a:avLst/>
                <a:gdLst/>
                <a:ahLst/>
                <a:cxnLst/>
                <a:rect l="l" t="t" r="r" b="b"/>
                <a:pathLst>
                  <a:path w="1156" h="1157" extrusionOk="0">
                    <a:moveTo>
                      <a:pt x="578" y="1"/>
                    </a:moveTo>
                    <a:cubicBezTo>
                      <a:pt x="258" y="1"/>
                      <a:pt x="0" y="259"/>
                      <a:pt x="0" y="579"/>
                    </a:cubicBezTo>
                    <a:cubicBezTo>
                      <a:pt x="0" y="897"/>
                      <a:pt x="259"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1"/>
              <p:cNvSpPr/>
              <p:nvPr/>
            </p:nvSpPr>
            <p:spPr>
              <a:xfrm>
                <a:off x="1877550"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1"/>
              <p:cNvSpPr/>
              <p:nvPr/>
            </p:nvSpPr>
            <p:spPr>
              <a:xfrm>
                <a:off x="2003025"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1"/>
              <p:cNvSpPr/>
              <p:nvPr/>
            </p:nvSpPr>
            <p:spPr>
              <a:xfrm>
                <a:off x="2128525" y="1447825"/>
                <a:ext cx="28900" cy="28925"/>
              </a:xfrm>
              <a:custGeom>
                <a:avLst/>
                <a:gdLst/>
                <a:ahLst/>
                <a:cxnLst/>
                <a:rect l="l" t="t" r="r" b="b"/>
                <a:pathLst>
                  <a:path w="1156" h="1157" extrusionOk="0">
                    <a:moveTo>
                      <a:pt x="578" y="1"/>
                    </a:moveTo>
                    <a:cubicBezTo>
                      <a:pt x="259" y="1"/>
                      <a:pt x="0" y="259"/>
                      <a:pt x="0" y="579"/>
                    </a:cubicBezTo>
                    <a:cubicBezTo>
                      <a:pt x="0" y="897"/>
                      <a:pt x="259" y="1156"/>
                      <a:pt x="578" y="1156"/>
                    </a:cubicBezTo>
                    <a:cubicBezTo>
                      <a:pt x="897" y="1156"/>
                      <a:pt x="1155" y="897"/>
                      <a:pt x="1155" y="579"/>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1"/>
              <p:cNvSpPr/>
              <p:nvPr/>
            </p:nvSpPr>
            <p:spPr>
              <a:xfrm>
                <a:off x="1375600" y="1559200"/>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1"/>
              <p:cNvSpPr/>
              <p:nvPr/>
            </p:nvSpPr>
            <p:spPr>
              <a:xfrm>
                <a:off x="1501100" y="1559200"/>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1"/>
              <p:cNvSpPr/>
              <p:nvPr/>
            </p:nvSpPr>
            <p:spPr>
              <a:xfrm>
                <a:off x="1626600" y="1559200"/>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1"/>
              <p:cNvSpPr/>
              <p:nvPr/>
            </p:nvSpPr>
            <p:spPr>
              <a:xfrm>
                <a:off x="1752075" y="1559200"/>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1"/>
              <p:cNvSpPr/>
              <p:nvPr/>
            </p:nvSpPr>
            <p:spPr>
              <a:xfrm>
                <a:off x="1877550"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1"/>
              <p:cNvSpPr/>
              <p:nvPr/>
            </p:nvSpPr>
            <p:spPr>
              <a:xfrm>
                <a:off x="2003025"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1"/>
              <p:cNvSpPr/>
              <p:nvPr/>
            </p:nvSpPr>
            <p:spPr>
              <a:xfrm>
                <a:off x="2128525" y="1559200"/>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1"/>
              <p:cNvSpPr/>
              <p:nvPr/>
            </p:nvSpPr>
            <p:spPr>
              <a:xfrm>
                <a:off x="1375600" y="1670575"/>
                <a:ext cx="28925" cy="28900"/>
              </a:xfrm>
              <a:custGeom>
                <a:avLst/>
                <a:gdLst/>
                <a:ahLst/>
                <a:cxnLst/>
                <a:rect l="l" t="t" r="r" b="b"/>
                <a:pathLst>
                  <a:path w="1157" h="1156" extrusionOk="0">
                    <a:moveTo>
                      <a:pt x="578" y="0"/>
                    </a:moveTo>
                    <a:cubicBezTo>
                      <a:pt x="259" y="0"/>
                      <a:pt x="1" y="258"/>
                      <a:pt x="1" y="578"/>
                    </a:cubicBezTo>
                    <a:cubicBezTo>
                      <a:pt x="1" y="896"/>
                      <a:pt x="259" y="1155"/>
                      <a:pt x="578" y="1155"/>
                    </a:cubicBezTo>
                    <a:cubicBezTo>
                      <a:pt x="898" y="1155"/>
                      <a:pt x="1157" y="896"/>
                      <a:pt x="1157" y="578"/>
                    </a:cubicBezTo>
                    <a:cubicBezTo>
                      <a:pt x="1157"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1"/>
              <p:cNvSpPr/>
              <p:nvPr/>
            </p:nvSpPr>
            <p:spPr>
              <a:xfrm>
                <a:off x="1501100" y="1670575"/>
                <a:ext cx="28900" cy="28900"/>
              </a:xfrm>
              <a:custGeom>
                <a:avLst/>
                <a:gdLst/>
                <a:ahLst/>
                <a:cxnLst/>
                <a:rect l="l" t="t" r="r" b="b"/>
                <a:pathLst>
                  <a:path w="1156" h="1156" extrusionOk="0">
                    <a:moveTo>
                      <a:pt x="578" y="0"/>
                    </a:moveTo>
                    <a:cubicBezTo>
                      <a:pt x="259" y="0"/>
                      <a:pt x="1" y="258"/>
                      <a:pt x="1" y="578"/>
                    </a:cubicBezTo>
                    <a:cubicBezTo>
                      <a:pt x="1" y="896"/>
                      <a:pt x="259"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1"/>
              <p:cNvSpPr/>
              <p:nvPr/>
            </p:nvSpPr>
            <p:spPr>
              <a:xfrm>
                <a:off x="1626600" y="1670575"/>
                <a:ext cx="28900" cy="28900"/>
              </a:xfrm>
              <a:custGeom>
                <a:avLst/>
                <a:gdLst/>
                <a:ahLst/>
                <a:cxnLst/>
                <a:rect l="l" t="t" r="r" b="b"/>
                <a:pathLst>
                  <a:path w="1156" h="1156" extrusionOk="0">
                    <a:moveTo>
                      <a:pt x="578" y="0"/>
                    </a:moveTo>
                    <a:cubicBezTo>
                      <a:pt x="258" y="0"/>
                      <a:pt x="0" y="258"/>
                      <a:pt x="0" y="578"/>
                    </a:cubicBezTo>
                    <a:cubicBezTo>
                      <a:pt x="0" y="896"/>
                      <a:pt x="258"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1"/>
              <p:cNvSpPr/>
              <p:nvPr/>
            </p:nvSpPr>
            <p:spPr>
              <a:xfrm>
                <a:off x="1752075" y="1670575"/>
                <a:ext cx="28900" cy="28900"/>
              </a:xfrm>
              <a:custGeom>
                <a:avLst/>
                <a:gdLst/>
                <a:ahLst/>
                <a:cxnLst/>
                <a:rect l="l" t="t" r="r" b="b"/>
                <a:pathLst>
                  <a:path w="1156" h="1156" extrusionOk="0">
                    <a:moveTo>
                      <a:pt x="578" y="0"/>
                    </a:moveTo>
                    <a:cubicBezTo>
                      <a:pt x="258" y="0"/>
                      <a:pt x="0" y="258"/>
                      <a:pt x="0" y="578"/>
                    </a:cubicBezTo>
                    <a:cubicBezTo>
                      <a:pt x="0" y="896"/>
                      <a:pt x="259"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1"/>
              <p:cNvSpPr/>
              <p:nvPr/>
            </p:nvSpPr>
            <p:spPr>
              <a:xfrm>
                <a:off x="1877550"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1"/>
              <p:cNvSpPr/>
              <p:nvPr/>
            </p:nvSpPr>
            <p:spPr>
              <a:xfrm>
                <a:off x="2003025"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1"/>
              <p:cNvSpPr/>
              <p:nvPr/>
            </p:nvSpPr>
            <p:spPr>
              <a:xfrm>
                <a:off x="2128525" y="1670575"/>
                <a:ext cx="28900" cy="28900"/>
              </a:xfrm>
              <a:custGeom>
                <a:avLst/>
                <a:gdLst/>
                <a:ahLst/>
                <a:cxnLst/>
                <a:rect l="l" t="t" r="r" b="b"/>
                <a:pathLst>
                  <a:path w="1156" h="1156" extrusionOk="0">
                    <a:moveTo>
                      <a:pt x="578" y="0"/>
                    </a:moveTo>
                    <a:cubicBezTo>
                      <a:pt x="259" y="0"/>
                      <a:pt x="0" y="258"/>
                      <a:pt x="0" y="578"/>
                    </a:cubicBezTo>
                    <a:cubicBezTo>
                      <a:pt x="0" y="896"/>
                      <a:pt x="259" y="1155"/>
                      <a:pt x="578" y="1155"/>
                    </a:cubicBezTo>
                    <a:cubicBezTo>
                      <a:pt x="897" y="1155"/>
                      <a:pt x="1155" y="896"/>
                      <a:pt x="1155" y="578"/>
                    </a:cubicBezTo>
                    <a:cubicBezTo>
                      <a:pt x="1155"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1"/>
              <p:cNvSpPr/>
              <p:nvPr/>
            </p:nvSpPr>
            <p:spPr>
              <a:xfrm>
                <a:off x="1375600" y="1781925"/>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1"/>
              <p:cNvSpPr/>
              <p:nvPr/>
            </p:nvSpPr>
            <p:spPr>
              <a:xfrm>
                <a:off x="1501100" y="1781925"/>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1"/>
              <p:cNvSpPr/>
              <p:nvPr/>
            </p:nvSpPr>
            <p:spPr>
              <a:xfrm>
                <a:off x="1626600" y="1781925"/>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1"/>
              <p:cNvSpPr/>
              <p:nvPr/>
            </p:nvSpPr>
            <p:spPr>
              <a:xfrm>
                <a:off x="1752075" y="1781925"/>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1"/>
              <p:cNvSpPr/>
              <p:nvPr/>
            </p:nvSpPr>
            <p:spPr>
              <a:xfrm>
                <a:off x="1877550"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1"/>
              <p:cNvSpPr/>
              <p:nvPr/>
            </p:nvSpPr>
            <p:spPr>
              <a:xfrm>
                <a:off x="2003025"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1"/>
              <p:cNvSpPr/>
              <p:nvPr/>
            </p:nvSpPr>
            <p:spPr>
              <a:xfrm>
                <a:off x="2128525" y="1781925"/>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1" name="Google Shape;751;p11"/>
            <p:cNvGrpSpPr/>
            <p:nvPr/>
          </p:nvGrpSpPr>
          <p:grpSpPr>
            <a:xfrm>
              <a:off x="2170272" y="4767650"/>
              <a:ext cx="373777" cy="371139"/>
              <a:chOff x="3387298" y="4772375"/>
              <a:chExt cx="373777" cy="371139"/>
            </a:xfrm>
          </p:grpSpPr>
          <p:sp>
            <p:nvSpPr>
              <p:cNvPr id="752" name="Google Shape;752;p11"/>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1"/>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1"/>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1"/>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1"/>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1"/>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11"/>
            <p:cNvGrpSpPr/>
            <p:nvPr/>
          </p:nvGrpSpPr>
          <p:grpSpPr>
            <a:xfrm rot="5400000">
              <a:off x="5700209" y="-594564"/>
              <a:ext cx="1768999" cy="499146"/>
              <a:chOff x="1289425" y="372100"/>
              <a:chExt cx="1003175" cy="283075"/>
            </a:xfrm>
          </p:grpSpPr>
          <p:sp>
            <p:nvSpPr>
              <p:cNvPr id="759" name="Google Shape;759;p11"/>
              <p:cNvSpPr/>
              <p:nvPr/>
            </p:nvSpPr>
            <p:spPr>
              <a:xfrm>
                <a:off x="1289425" y="372100"/>
                <a:ext cx="16075" cy="16075"/>
              </a:xfrm>
              <a:custGeom>
                <a:avLst/>
                <a:gdLst/>
                <a:ahLst/>
                <a:cxnLst/>
                <a:rect l="l" t="t" r="r" b="b"/>
                <a:pathLst>
                  <a:path w="643" h="643" extrusionOk="0">
                    <a:moveTo>
                      <a:pt x="1" y="0"/>
                    </a:moveTo>
                    <a:lnTo>
                      <a:pt x="1" y="643"/>
                    </a:lnTo>
                    <a:lnTo>
                      <a:pt x="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1"/>
              <p:cNvSpPr/>
              <p:nvPr/>
            </p:nvSpPr>
            <p:spPr>
              <a:xfrm>
                <a:off x="1289425" y="372100"/>
                <a:ext cx="71200" cy="71200"/>
              </a:xfrm>
              <a:custGeom>
                <a:avLst/>
                <a:gdLst/>
                <a:ahLst/>
                <a:cxnLst/>
                <a:rect l="l" t="t" r="r" b="b"/>
                <a:pathLst>
                  <a:path w="2848" h="2848" extrusionOk="0">
                    <a:moveTo>
                      <a:pt x="2060" y="0"/>
                    </a:moveTo>
                    <a:lnTo>
                      <a:pt x="1" y="2060"/>
                    </a:lnTo>
                    <a:lnTo>
                      <a:pt x="1" y="2847"/>
                    </a:lnTo>
                    <a:lnTo>
                      <a:pt x="2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1"/>
              <p:cNvSpPr/>
              <p:nvPr/>
            </p:nvSpPr>
            <p:spPr>
              <a:xfrm>
                <a:off x="1289425" y="372100"/>
                <a:ext cx="126275" cy="126275"/>
              </a:xfrm>
              <a:custGeom>
                <a:avLst/>
                <a:gdLst/>
                <a:ahLst/>
                <a:cxnLst/>
                <a:rect l="l" t="t" r="r" b="b"/>
                <a:pathLst>
                  <a:path w="5051" h="5051" extrusionOk="0">
                    <a:moveTo>
                      <a:pt x="4263" y="0"/>
                    </a:moveTo>
                    <a:lnTo>
                      <a:pt x="1" y="4263"/>
                    </a:lnTo>
                    <a:lnTo>
                      <a:pt x="1" y="5051"/>
                    </a:lnTo>
                    <a:lnTo>
                      <a:pt x="5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1"/>
              <p:cNvSpPr/>
              <p:nvPr/>
            </p:nvSpPr>
            <p:spPr>
              <a:xfrm>
                <a:off x="1289425" y="372100"/>
                <a:ext cx="181400" cy="181375"/>
              </a:xfrm>
              <a:custGeom>
                <a:avLst/>
                <a:gdLst/>
                <a:ahLst/>
                <a:cxnLst/>
                <a:rect l="l" t="t" r="r" b="b"/>
                <a:pathLst>
                  <a:path w="7256" h="7255" extrusionOk="0">
                    <a:moveTo>
                      <a:pt x="6468" y="0"/>
                    </a:moveTo>
                    <a:lnTo>
                      <a:pt x="1" y="6468"/>
                    </a:lnTo>
                    <a:lnTo>
                      <a:pt x="1" y="7255"/>
                    </a:lnTo>
                    <a:lnTo>
                      <a:pt x="7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1"/>
              <p:cNvSpPr/>
              <p:nvPr/>
            </p:nvSpPr>
            <p:spPr>
              <a:xfrm>
                <a:off x="1289425" y="372100"/>
                <a:ext cx="236500" cy="236500"/>
              </a:xfrm>
              <a:custGeom>
                <a:avLst/>
                <a:gdLst/>
                <a:ahLst/>
                <a:cxnLst/>
                <a:rect l="l" t="t" r="r" b="b"/>
                <a:pathLst>
                  <a:path w="9460" h="9460" extrusionOk="0">
                    <a:moveTo>
                      <a:pt x="8672" y="0"/>
                    </a:moveTo>
                    <a:lnTo>
                      <a:pt x="1" y="8672"/>
                    </a:lnTo>
                    <a:lnTo>
                      <a:pt x="1" y="9459"/>
                    </a:lnTo>
                    <a:lnTo>
                      <a:pt x="9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1"/>
              <p:cNvSpPr/>
              <p:nvPr/>
            </p:nvSpPr>
            <p:spPr>
              <a:xfrm>
                <a:off x="1289425" y="372100"/>
                <a:ext cx="291600" cy="283075"/>
              </a:xfrm>
              <a:custGeom>
                <a:avLst/>
                <a:gdLst/>
                <a:ahLst/>
                <a:cxnLst/>
                <a:rect l="l" t="t" r="r" b="b"/>
                <a:pathLst>
                  <a:path w="11664" h="11323" extrusionOk="0">
                    <a:moveTo>
                      <a:pt x="10876" y="0"/>
                    </a:moveTo>
                    <a:lnTo>
                      <a:pt x="1" y="10877"/>
                    </a:lnTo>
                    <a:lnTo>
                      <a:pt x="1" y="11323"/>
                    </a:lnTo>
                    <a:lnTo>
                      <a:pt x="342" y="11323"/>
                    </a:lnTo>
                    <a:lnTo>
                      <a:pt x="11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1"/>
              <p:cNvSpPr/>
              <p:nvPr/>
            </p:nvSpPr>
            <p:spPr>
              <a:xfrm>
                <a:off x="13334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1"/>
              <p:cNvSpPr/>
              <p:nvPr/>
            </p:nvSpPr>
            <p:spPr>
              <a:xfrm>
                <a:off x="1388475"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1"/>
              <p:cNvSpPr/>
              <p:nvPr/>
            </p:nvSpPr>
            <p:spPr>
              <a:xfrm>
                <a:off x="14435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1"/>
              <p:cNvSpPr/>
              <p:nvPr/>
            </p:nvSpPr>
            <p:spPr>
              <a:xfrm>
                <a:off x="14987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1"/>
              <p:cNvSpPr/>
              <p:nvPr/>
            </p:nvSpPr>
            <p:spPr>
              <a:xfrm>
                <a:off x="1553800" y="372100"/>
                <a:ext cx="302725" cy="283075"/>
              </a:xfrm>
              <a:custGeom>
                <a:avLst/>
                <a:gdLst/>
                <a:ahLst/>
                <a:cxnLst/>
                <a:rect l="l" t="t" r="r" b="b"/>
                <a:pathLst>
                  <a:path w="12109"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1"/>
              <p:cNvSpPr/>
              <p:nvPr/>
            </p:nvSpPr>
            <p:spPr>
              <a:xfrm>
                <a:off x="16088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1"/>
              <p:cNvSpPr/>
              <p:nvPr/>
            </p:nvSpPr>
            <p:spPr>
              <a:xfrm>
                <a:off x="1664000" y="372100"/>
                <a:ext cx="302725" cy="283075"/>
              </a:xfrm>
              <a:custGeom>
                <a:avLst/>
                <a:gdLst/>
                <a:ahLst/>
                <a:cxnLst/>
                <a:rect l="l" t="t" r="r" b="b"/>
                <a:pathLst>
                  <a:path w="12109" h="11323" extrusionOk="0">
                    <a:moveTo>
                      <a:pt x="11321" y="0"/>
                    </a:moveTo>
                    <a:lnTo>
                      <a:pt x="0"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1"/>
              <p:cNvSpPr/>
              <p:nvPr/>
            </p:nvSpPr>
            <p:spPr>
              <a:xfrm>
                <a:off x="17191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1"/>
              <p:cNvSpPr/>
              <p:nvPr/>
            </p:nvSpPr>
            <p:spPr>
              <a:xfrm>
                <a:off x="1774200" y="372100"/>
                <a:ext cx="302750" cy="283075"/>
              </a:xfrm>
              <a:custGeom>
                <a:avLst/>
                <a:gdLst/>
                <a:ahLst/>
                <a:cxnLst/>
                <a:rect l="l" t="t" r="r" b="b"/>
                <a:pathLst>
                  <a:path w="12110" h="11323" extrusionOk="0">
                    <a:moveTo>
                      <a:pt x="11322" y="0"/>
                    </a:moveTo>
                    <a:lnTo>
                      <a:pt x="0" y="11323"/>
                    </a:lnTo>
                    <a:lnTo>
                      <a:pt x="787"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1"/>
              <p:cNvSpPr/>
              <p:nvPr/>
            </p:nvSpPr>
            <p:spPr>
              <a:xfrm>
                <a:off x="1829300" y="372100"/>
                <a:ext cx="302750" cy="283075"/>
              </a:xfrm>
              <a:custGeom>
                <a:avLst/>
                <a:gdLst/>
                <a:ahLst/>
                <a:cxnLst/>
                <a:rect l="l" t="t" r="r" b="b"/>
                <a:pathLst>
                  <a:path w="12110"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1"/>
              <p:cNvSpPr/>
              <p:nvPr/>
            </p:nvSpPr>
            <p:spPr>
              <a:xfrm>
                <a:off x="18844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1"/>
              <p:cNvSpPr/>
              <p:nvPr/>
            </p:nvSpPr>
            <p:spPr>
              <a:xfrm>
                <a:off x="1939500"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1"/>
              <p:cNvSpPr/>
              <p:nvPr/>
            </p:nvSpPr>
            <p:spPr>
              <a:xfrm>
                <a:off x="1994600" y="372100"/>
                <a:ext cx="298000" cy="283075"/>
              </a:xfrm>
              <a:custGeom>
                <a:avLst/>
                <a:gdLst/>
                <a:ahLst/>
                <a:cxnLst/>
                <a:rect l="l" t="t" r="r" b="b"/>
                <a:pathLst>
                  <a:path w="11920" h="11323" extrusionOk="0">
                    <a:moveTo>
                      <a:pt x="11323" y="0"/>
                    </a:moveTo>
                    <a:lnTo>
                      <a:pt x="1" y="11323"/>
                    </a:lnTo>
                    <a:lnTo>
                      <a:pt x="788" y="11323"/>
                    </a:lnTo>
                    <a:lnTo>
                      <a:pt x="11920" y="191"/>
                    </a:lnTo>
                    <a:lnTo>
                      <a:pt x="11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1"/>
              <p:cNvSpPr/>
              <p:nvPr/>
            </p:nvSpPr>
            <p:spPr>
              <a:xfrm>
                <a:off x="2049725" y="412275"/>
                <a:ext cx="242875" cy="242900"/>
              </a:xfrm>
              <a:custGeom>
                <a:avLst/>
                <a:gdLst/>
                <a:ahLst/>
                <a:cxnLst/>
                <a:rect l="l" t="t" r="r" b="b"/>
                <a:pathLst>
                  <a:path w="9715" h="9716" extrusionOk="0">
                    <a:moveTo>
                      <a:pt x="9715" y="1"/>
                    </a:moveTo>
                    <a:lnTo>
                      <a:pt x="0" y="9716"/>
                    </a:lnTo>
                    <a:lnTo>
                      <a:pt x="787" y="9716"/>
                    </a:lnTo>
                    <a:lnTo>
                      <a:pt x="9715" y="788"/>
                    </a:lnTo>
                    <a:lnTo>
                      <a:pt x="9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1"/>
              <p:cNvSpPr/>
              <p:nvPr/>
            </p:nvSpPr>
            <p:spPr>
              <a:xfrm>
                <a:off x="2104825" y="467400"/>
                <a:ext cx="187775" cy="187775"/>
              </a:xfrm>
              <a:custGeom>
                <a:avLst/>
                <a:gdLst/>
                <a:ahLst/>
                <a:cxnLst/>
                <a:rect l="l" t="t" r="r" b="b"/>
                <a:pathLst>
                  <a:path w="7511" h="7511" extrusionOk="0">
                    <a:moveTo>
                      <a:pt x="7511" y="0"/>
                    </a:moveTo>
                    <a:lnTo>
                      <a:pt x="1" y="7511"/>
                    </a:lnTo>
                    <a:lnTo>
                      <a:pt x="788" y="7511"/>
                    </a:lnTo>
                    <a:lnTo>
                      <a:pt x="7511" y="787"/>
                    </a:lnTo>
                    <a:lnTo>
                      <a:pt x="75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1"/>
              <p:cNvSpPr/>
              <p:nvPr/>
            </p:nvSpPr>
            <p:spPr>
              <a:xfrm>
                <a:off x="2159900" y="522475"/>
                <a:ext cx="132700" cy="132700"/>
              </a:xfrm>
              <a:custGeom>
                <a:avLst/>
                <a:gdLst/>
                <a:ahLst/>
                <a:cxnLst/>
                <a:rect l="l" t="t" r="r" b="b"/>
                <a:pathLst>
                  <a:path w="5308" h="5308" extrusionOk="0">
                    <a:moveTo>
                      <a:pt x="5308" y="1"/>
                    </a:moveTo>
                    <a:lnTo>
                      <a:pt x="1" y="5308"/>
                    </a:lnTo>
                    <a:lnTo>
                      <a:pt x="788" y="5308"/>
                    </a:lnTo>
                    <a:lnTo>
                      <a:pt x="5308" y="788"/>
                    </a:lnTo>
                    <a:lnTo>
                      <a:pt x="5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1"/>
              <p:cNvSpPr/>
              <p:nvPr/>
            </p:nvSpPr>
            <p:spPr>
              <a:xfrm>
                <a:off x="2215025" y="577575"/>
                <a:ext cx="77575" cy="77600"/>
              </a:xfrm>
              <a:custGeom>
                <a:avLst/>
                <a:gdLst/>
                <a:ahLst/>
                <a:cxnLst/>
                <a:rect l="l" t="t" r="r" b="b"/>
                <a:pathLst>
                  <a:path w="3103" h="3104" extrusionOk="0">
                    <a:moveTo>
                      <a:pt x="3103" y="1"/>
                    </a:moveTo>
                    <a:lnTo>
                      <a:pt x="0" y="3104"/>
                    </a:lnTo>
                    <a:lnTo>
                      <a:pt x="788" y="3104"/>
                    </a:lnTo>
                    <a:lnTo>
                      <a:pt x="3103" y="788"/>
                    </a:lnTo>
                    <a:lnTo>
                      <a:pt x="3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1"/>
              <p:cNvSpPr/>
              <p:nvPr/>
            </p:nvSpPr>
            <p:spPr>
              <a:xfrm>
                <a:off x="2270125" y="632700"/>
                <a:ext cx="22475" cy="22475"/>
              </a:xfrm>
              <a:custGeom>
                <a:avLst/>
                <a:gdLst/>
                <a:ahLst/>
                <a:cxnLst/>
                <a:rect l="l" t="t" r="r" b="b"/>
                <a:pathLst>
                  <a:path w="899" h="899" extrusionOk="0">
                    <a:moveTo>
                      <a:pt x="899" y="0"/>
                    </a:moveTo>
                    <a:lnTo>
                      <a:pt x="1" y="899"/>
                    </a:lnTo>
                    <a:lnTo>
                      <a:pt x="788" y="899"/>
                    </a:lnTo>
                    <a:lnTo>
                      <a:pt x="899" y="788"/>
                    </a:lnTo>
                    <a:lnTo>
                      <a:pt x="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11"/>
            <p:cNvGrpSpPr/>
            <p:nvPr/>
          </p:nvGrpSpPr>
          <p:grpSpPr>
            <a:xfrm>
              <a:off x="9" y="-6"/>
              <a:ext cx="1063333" cy="306905"/>
              <a:chOff x="5509675" y="781075"/>
              <a:chExt cx="425725" cy="122875"/>
            </a:xfrm>
          </p:grpSpPr>
          <p:sp>
            <p:nvSpPr>
              <p:cNvPr id="784" name="Google Shape;784;p11"/>
              <p:cNvSpPr/>
              <p:nvPr/>
            </p:nvSpPr>
            <p:spPr>
              <a:xfrm>
                <a:off x="5509675" y="781075"/>
                <a:ext cx="44750" cy="44750"/>
              </a:xfrm>
              <a:custGeom>
                <a:avLst/>
                <a:gdLst/>
                <a:ahLst/>
                <a:cxnLst/>
                <a:rect l="l" t="t" r="r" b="b"/>
                <a:pathLst>
                  <a:path w="1790" h="1790" extrusionOk="0">
                    <a:moveTo>
                      <a:pt x="1003" y="0"/>
                    </a:moveTo>
                    <a:lnTo>
                      <a:pt x="1" y="1002"/>
                    </a:lnTo>
                    <a:lnTo>
                      <a:pt x="1" y="1789"/>
                    </a:lnTo>
                    <a:lnTo>
                      <a:pt x="17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1"/>
              <p:cNvSpPr/>
              <p:nvPr/>
            </p:nvSpPr>
            <p:spPr>
              <a:xfrm>
                <a:off x="5509675" y="781075"/>
                <a:ext cx="99875" cy="99850"/>
              </a:xfrm>
              <a:custGeom>
                <a:avLst/>
                <a:gdLst/>
                <a:ahLst/>
                <a:cxnLst/>
                <a:rect l="l" t="t" r="r" b="b"/>
                <a:pathLst>
                  <a:path w="3995" h="3994" extrusionOk="0">
                    <a:moveTo>
                      <a:pt x="3207" y="0"/>
                    </a:moveTo>
                    <a:lnTo>
                      <a:pt x="1" y="3207"/>
                    </a:lnTo>
                    <a:lnTo>
                      <a:pt x="1" y="3994"/>
                    </a:lnTo>
                    <a:lnTo>
                      <a:pt x="39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1"/>
              <p:cNvSpPr/>
              <p:nvPr/>
            </p:nvSpPr>
            <p:spPr>
              <a:xfrm>
                <a:off x="5522075" y="781075"/>
                <a:ext cx="142575" cy="122875"/>
              </a:xfrm>
              <a:custGeom>
                <a:avLst/>
                <a:gdLst/>
                <a:ahLst/>
                <a:cxnLst/>
                <a:rect l="l" t="t" r="r" b="b"/>
                <a:pathLst>
                  <a:path w="5703" h="4915" extrusionOk="0">
                    <a:moveTo>
                      <a:pt x="4915" y="0"/>
                    </a:moveTo>
                    <a:lnTo>
                      <a:pt x="1" y="4915"/>
                    </a:lnTo>
                    <a:lnTo>
                      <a:pt x="788" y="4915"/>
                    </a:lnTo>
                    <a:lnTo>
                      <a:pt x="5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1"/>
              <p:cNvSpPr/>
              <p:nvPr/>
            </p:nvSpPr>
            <p:spPr>
              <a:xfrm>
                <a:off x="5577200" y="781075"/>
                <a:ext cx="142525" cy="122875"/>
              </a:xfrm>
              <a:custGeom>
                <a:avLst/>
                <a:gdLst/>
                <a:ahLst/>
                <a:cxnLst/>
                <a:rect l="l" t="t" r="r" b="b"/>
                <a:pathLst>
                  <a:path w="5701" h="4915" extrusionOk="0">
                    <a:moveTo>
                      <a:pt x="4914" y="0"/>
                    </a:moveTo>
                    <a:lnTo>
                      <a:pt x="0" y="4915"/>
                    </a:lnTo>
                    <a:lnTo>
                      <a:pt x="788" y="4915"/>
                    </a:lnTo>
                    <a:lnTo>
                      <a:pt x="5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1"/>
              <p:cNvSpPr/>
              <p:nvPr/>
            </p:nvSpPr>
            <p:spPr>
              <a:xfrm>
                <a:off x="5632275"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1"/>
              <p:cNvSpPr/>
              <p:nvPr/>
            </p:nvSpPr>
            <p:spPr>
              <a:xfrm>
                <a:off x="5687400" y="781075"/>
                <a:ext cx="142550" cy="122875"/>
              </a:xfrm>
              <a:custGeom>
                <a:avLst/>
                <a:gdLst/>
                <a:ahLst/>
                <a:cxnLst/>
                <a:rect l="l" t="t" r="r" b="b"/>
                <a:pathLst>
                  <a:path w="5702" h="4915" extrusionOk="0">
                    <a:moveTo>
                      <a:pt x="4915" y="0"/>
                    </a:moveTo>
                    <a:lnTo>
                      <a:pt x="0" y="4915"/>
                    </a:lnTo>
                    <a:lnTo>
                      <a:pt x="787"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1"/>
              <p:cNvSpPr/>
              <p:nvPr/>
            </p:nvSpPr>
            <p:spPr>
              <a:xfrm>
                <a:off x="5742500"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1"/>
              <p:cNvSpPr/>
              <p:nvPr/>
            </p:nvSpPr>
            <p:spPr>
              <a:xfrm>
                <a:off x="5797575" y="781075"/>
                <a:ext cx="137825" cy="122875"/>
              </a:xfrm>
              <a:custGeom>
                <a:avLst/>
                <a:gdLst/>
                <a:ahLst/>
                <a:cxnLst/>
                <a:rect l="l" t="t" r="r" b="b"/>
                <a:pathLst>
                  <a:path w="5513" h="4915" extrusionOk="0">
                    <a:moveTo>
                      <a:pt x="4915" y="0"/>
                    </a:moveTo>
                    <a:lnTo>
                      <a:pt x="1" y="4915"/>
                    </a:lnTo>
                    <a:lnTo>
                      <a:pt x="788" y="4915"/>
                    </a:lnTo>
                    <a:lnTo>
                      <a:pt x="5512" y="190"/>
                    </a:lnTo>
                    <a:lnTo>
                      <a:pt x="55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1"/>
              <p:cNvSpPr/>
              <p:nvPr/>
            </p:nvSpPr>
            <p:spPr>
              <a:xfrm>
                <a:off x="5852700" y="821250"/>
                <a:ext cx="82700" cy="82700"/>
              </a:xfrm>
              <a:custGeom>
                <a:avLst/>
                <a:gdLst/>
                <a:ahLst/>
                <a:cxnLst/>
                <a:rect l="l" t="t" r="r" b="b"/>
                <a:pathLst>
                  <a:path w="3308" h="3308" extrusionOk="0">
                    <a:moveTo>
                      <a:pt x="3307" y="1"/>
                    </a:moveTo>
                    <a:lnTo>
                      <a:pt x="0" y="3308"/>
                    </a:lnTo>
                    <a:lnTo>
                      <a:pt x="788" y="3308"/>
                    </a:lnTo>
                    <a:lnTo>
                      <a:pt x="3307" y="788"/>
                    </a:lnTo>
                    <a:lnTo>
                      <a:pt x="3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1"/>
              <p:cNvSpPr/>
              <p:nvPr/>
            </p:nvSpPr>
            <p:spPr>
              <a:xfrm>
                <a:off x="5907800" y="876350"/>
                <a:ext cx="27600" cy="27600"/>
              </a:xfrm>
              <a:custGeom>
                <a:avLst/>
                <a:gdLst/>
                <a:ahLst/>
                <a:cxnLst/>
                <a:rect l="l" t="t" r="r" b="b"/>
                <a:pathLst>
                  <a:path w="1104" h="1104" extrusionOk="0">
                    <a:moveTo>
                      <a:pt x="1103" y="1"/>
                    </a:moveTo>
                    <a:lnTo>
                      <a:pt x="1" y="1104"/>
                    </a:lnTo>
                    <a:lnTo>
                      <a:pt x="788" y="1104"/>
                    </a:lnTo>
                    <a:lnTo>
                      <a:pt x="1103" y="787"/>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94" name="Google Shape;794;p11"/>
          <p:cNvGrpSpPr/>
          <p:nvPr/>
        </p:nvGrpSpPr>
        <p:grpSpPr>
          <a:xfrm>
            <a:off x="0" y="0"/>
            <a:ext cx="9143972" cy="5143503"/>
            <a:chOff x="0" y="0"/>
            <a:chExt cx="9143972" cy="5143503"/>
          </a:xfrm>
        </p:grpSpPr>
        <p:sp>
          <p:nvSpPr>
            <p:cNvPr id="795" name="Google Shape;795;p11"/>
            <p:cNvSpPr/>
            <p:nvPr/>
          </p:nvSpPr>
          <p:spPr>
            <a:xfrm>
              <a:off x="0" y="4914902"/>
              <a:ext cx="2113500" cy="22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1"/>
            <p:cNvSpPr/>
            <p:nvPr/>
          </p:nvSpPr>
          <p:spPr>
            <a:xfrm>
              <a:off x="4864735" y="4914900"/>
              <a:ext cx="564076" cy="228603"/>
            </a:xfrm>
            <a:custGeom>
              <a:avLst/>
              <a:gdLst/>
              <a:ahLst/>
              <a:cxnLst/>
              <a:rect l="l" t="t" r="r" b="b"/>
              <a:pathLst>
                <a:path w="78754" h="4981" extrusionOk="0">
                  <a:moveTo>
                    <a:pt x="1" y="0"/>
                  </a:moveTo>
                  <a:lnTo>
                    <a:pt x="1" y="4980"/>
                  </a:lnTo>
                  <a:lnTo>
                    <a:pt x="78754" y="4980"/>
                  </a:lnTo>
                  <a:lnTo>
                    <a:pt x="78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11"/>
            <p:cNvSpPr/>
            <p:nvPr/>
          </p:nvSpPr>
          <p:spPr>
            <a:xfrm>
              <a:off x="6834276" y="0"/>
              <a:ext cx="2309696" cy="539505"/>
            </a:xfrm>
            <a:custGeom>
              <a:avLst/>
              <a:gdLst/>
              <a:ahLst/>
              <a:cxnLst/>
              <a:rect l="l" t="t" r="r" b="b"/>
              <a:pathLst>
                <a:path w="30659" h="4981" extrusionOk="0">
                  <a:moveTo>
                    <a:pt x="1" y="0"/>
                  </a:moveTo>
                  <a:lnTo>
                    <a:pt x="1" y="4980"/>
                  </a:lnTo>
                  <a:lnTo>
                    <a:pt x="30659" y="4980"/>
                  </a:lnTo>
                  <a:lnTo>
                    <a:pt x="306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98" name="Google Shape;798;p11"/>
            <p:cNvCxnSpPr/>
            <p:nvPr/>
          </p:nvCxnSpPr>
          <p:spPr>
            <a:xfrm>
              <a:off x="6834275" y="291575"/>
              <a:ext cx="1701000" cy="0"/>
            </a:xfrm>
            <a:prstGeom prst="straightConnector1">
              <a:avLst/>
            </a:prstGeom>
            <a:noFill/>
            <a:ln w="19050" cap="flat" cmpd="sng">
              <a:solidFill>
                <a:schemeClr val="lt1"/>
              </a:solidFill>
              <a:prstDash val="solid"/>
              <a:round/>
              <a:headEnd type="none" w="med" len="med"/>
              <a:tailEnd type="none" w="med" len="med"/>
            </a:ln>
          </p:spPr>
        </p:cxnSp>
        <p:grpSp>
          <p:nvGrpSpPr>
            <p:cNvPr id="799" name="Google Shape;799;p11"/>
            <p:cNvGrpSpPr/>
            <p:nvPr/>
          </p:nvGrpSpPr>
          <p:grpSpPr>
            <a:xfrm>
              <a:off x="5428799" y="238184"/>
              <a:ext cx="749152" cy="63126"/>
              <a:chOff x="2133750" y="758150"/>
              <a:chExt cx="216800" cy="18275"/>
            </a:xfrm>
          </p:grpSpPr>
          <p:sp>
            <p:nvSpPr>
              <p:cNvPr id="800" name="Google Shape;800;p11"/>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1"/>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1"/>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1"/>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1"/>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2616"/>
        <p:cNvGrpSpPr/>
        <p:nvPr/>
      </p:nvGrpSpPr>
      <p:grpSpPr>
        <a:xfrm>
          <a:off x="0" y="0"/>
          <a:ext cx="0" cy="0"/>
          <a:chOff x="0" y="0"/>
          <a:chExt cx="0" cy="0"/>
        </a:xfrm>
      </p:grpSpPr>
      <p:grpSp>
        <p:nvGrpSpPr>
          <p:cNvPr id="2617" name="Google Shape;2617;p30"/>
          <p:cNvGrpSpPr/>
          <p:nvPr/>
        </p:nvGrpSpPr>
        <p:grpSpPr>
          <a:xfrm>
            <a:off x="3" y="-9"/>
            <a:ext cx="8080647" cy="5154521"/>
            <a:chOff x="3" y="-9"/>
            <a:chExt cx="8080647" cy="5154521"/>
          </a:xfrm>
        </p:grpSpPr>
        <p:sp>
          <p:nvSpPr>
            <p:cNvPr id="2618" name="Google Shape;2618;p30"/>
            <p:cNvSpPr/>
            <p:nvPr/>
          </p:nvSpPr>
          <p:spPr>
            <a:xfrm rot="10800000">
              <a:off x="5456575" y="4925913"/>
              <a:ext cx="2113500" cy="22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0"/>
            <p:cNvSpPr/>
            <p:nvPr/>
          </p:nvSpPr>
          <p:spPr>
            <a:xfrm rot="10800000">
              <a:off x="7516574" y="1"/>
              <a:ext cx="564076" cy="304675"/>
            </a:xfrm>
            <a:custGeom>
              <a:avLst/>
              <a:gdLst/>
              <a:ahLst/>
              <a:cxnLst/>
              <a:rect l="l" t="t" r="r" b="b"/>
              <a:pathLst>
                <a:path w="78754" h="4981" extrusionOk="0">
                  <a:moveTo>
                    <a:pt x="1" y="0"/>
                  </a:moveTo>
                  <a:lnTo>
                    <a:pt x="1" y="4980"/>
                  </a:lnTo>
                  <a:lnTo>
                    <a:pt x="78754" y="4980"/>
                  </a:lnTo>
                  <a:lnTo>
                    <a:pt x="78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0" name="Google Shape;2620;p30"/>
            <p:cNvGrpSpPr/>
            <p:nvPr/>
          </p:nvGrpSpPr>
          <p:grpSpPr>
            <a:xfrm rot="10800000">
              <a:off x="414849" y="172555"/>
              <a:ext cx="749152" cy="63126"/>
              <a:chOff x="2133750" y="758150"/>
              <a:chExt cx="216800" cy="18275"/>
            </a:xfrm>
          </p:grpSpPr>
          <p:sp>
            <p:nvSpPr>
              <p:cNvPr id="2621" name="Google Shape;2621;p30"/>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0"/>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0"/>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0"/>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0"/>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6" name="Google Shape;2626;p30"/>
            <p:cNvSpPr/>
            <p:nvPr/>
          </p:nvSpPr>
          <p:spPr>
            <a:xfrm rot="5400000">
              <a:off x="-90724" y="90717"/>
              <a:ext cx="408225" cy="226772"/>
            </a:xfrm>
            <a:custGeom>
              <a:avLst/>
              <a:gdLst/>
              <a:ahLst/>
              <a:cxnLst/>
              <a:rect l="l" t="t" r="r" b="b"/>
              <a:pathLst>
                <a:path w="30659" h="4981" extrusionOk="0">
                  <a:moveTo>
                    <a:pt x="1" y="0"/>
                  </a:moveTo>
                  <a:lnTo>
                    <a:pt x="1" y="4980"/>
                  </a:lnTo>
                  <a:lnTo>
                    <a:pt x="30659" y="4980"/>
                  </a:lnTo>
                  <a:lnTo>
                    <a:pt x="306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7" name="Google Shape;2627;p30"/>
          <p:cNvGrpSpPr/>
          <p:nvPr/>
        </p:nvGrpSpPr>
        <p:grpSpPr>
          <a:xfrm>
            <a:off x="-607680" y="-2235"/>
            <a:ext cx="9751676" cy="5427301"/>
            <a:chOff x="-607680" y="-2235"/>
            <a:chExt cx="9751676" cy="5427301"/>
          </a:xfrm>
        </p:grpSpPr>
        <p:grpSp>
          <p:nvGrpSpPr>
            <p:cNvPr id="2628" name="Google Shape;2628;p30"/>
            <p:cNvGrpSpPr/>
            <p:nvPr/>
          </p:nvGrpSpPr>
          <p:grpSpPr>
            <a:xfrm rot="5400000">
              <a:off x="8771538" y="2380012"/>
              <a:ext cx="373777" cy="371139"/>
              <a:chOff x="3387298" y="4772375"/>
              <a:chExt cx="373777" cy="371139"/>
            </a:xfrm>
          </p:grpSpPr>
          <p:sp>
            <p:nvSpPr>
              <p:cNvPr id="2629" name="Google Shape;2629;p30"/>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0"/>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0"/>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0"/>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0"/>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0"/>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5" name="Google Shape;2635;p30"/>
            <p:cNvGrpSpPr/>
            <p:nvPr/>
          </p:nvGrpSpPr>
          <p:grpSpPr>
            <a:xfrm rot="10800000">
              <a:off x="3687567" y="4925919"/>
              <a:ext cx="1768999" cy="499146"/>
              <a:chOff x="1289425" y="372100"/>
              <a:chExt cx="1003175" cy="283075"/>
            </a:xfrm>
          </p:grpSpPr>
          <p:sp>
            <p:nvSpPr>
              <p:cNvPr id="2636" name="Google Shape;2636;p30"/>
              <p:cNvSpPr/>
              <p:nvPr/>
            </p:nvSpPr>
            <p:spPr>
              <a:xfrm>
                <a:off x="1289425" y="372100"/>
                <a:ext cx="16075" cy="16075"/>
              </a:xfrm>
              <a:custGeom>
                <a:avLst/>
                <a:gdLst/>
                <a:ahLst/>
                <a:cxnLst/>
                <a:rect l="l" t="t" r="r" b="b"/>
                <a:pathLst>
                  <a:path w="643" h="643" extrusionOk="0">
                    <a:moveTo>
                      <a:pt x="1" y="0"/>
                    </a:moveTo>
                    <a:lnTo>
                      <a:pt x="1" y="643"/>
                    </a:lnTo>
                    <a:lnTo>
                      <a:pt x="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0"/>
              <p:cNvSpPr/>
              <p:nvPr/>
            </p:nvSpPr>
            <p:spPr>
              <a:xfrm>
                <a:off x="1289425" y="372100"/>
                <a:ext cx="71200" cy="71200"/>
              </a:xfrm>
              <a:custGeom>
                <a:avLst/>
                <a:gdLst/>
                <a:ahLst/>
                <a:cxnLst/>
                <a:rect l="l" t="t" r="r" b="b"/>
                <a:pathLst>
                  <a:path w="2848" h="2848" extrusionOk="0">
                    <a:moveTo>
                      <a:pt x="2060" y="0"/>
                    </a:moveTo>
                    <a:lnTo>
                      <a:pt x="1" y="2060"/>
                    </a:lnTo>
                    <a:lnTo>
                      <a:pt x="1" y="2847"/>
                    </a:lnTo>
                    <a:lnTo>
                      <a:pt x="2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0"/>
              <p:cNvSpPr/>
              <p:nvPr/>
            </p:nvSpPr>
            <p:spPr>
              <a:xfrm>
                <a:off x="1289425" y="372100"/>
                <a:ext cx="126275" cy="126275"/>
              </a:xfrm>
              <a:custGeom>
                <a:avLst/>
                <a:gdLst/>
                <a:ahLst/>
                <a:cxnLst/>
                <a:rect l="l" t="t" r="r" b="b"/>
                <a:pathLst>
                  <a:path w="5051" h="5051" extrusionOk="0">
                    <a:moveTo>
                      <a:pt x="4263" y="0"/>
                    </a:moveTo>
                    <a:lnTo>
                      <a:pt x="1" y="4263"/>
                    </a:lnTo>
                    <a:lnTo>
                      <a:pt x="1" y="5051"/>
                    </a:lnTo>
                    <a:lnTo>
                      <a:pt x="5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0"/>
              <p:cNvSpPr/>
              <p:nvPr/>
            </p:nvSpPr>
            <p:spPr>
              <a:xfrm>
                <a:off x="1289425" y="372100"/>
                <a:ext cx="181400" cy="181375"/>
              </a:xfrm>
              <a:custGeom>
                <a:avLst/>
                <a:gdLst/>
                <a:ahLst/>
                <a:cxnLst/>
                <a:rect l="l" t="t" r="r" b="b"/>
                <a:pathLst>
                  <a:path w="7256" h="7255" extrusionOk="0">
                    <a:moveTo>
                      <a:pt x="6468" y="0"/>
                    </a:moveTo>
                    <a:lnTo>
                      <a:pt x="1" y="6468"/>
                    </a:lnTo>
                    <a:lnTo>
                      <a:pt x="1" y="7255"/>
                    </a:lnTo>
                    <a:lnTo>
                      <a:pt x="7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0"/>
              <p:cNvSpPr/>
              <p:nvPr/>
            </p:nvSpPr>
            <p:spPr>
              <a:xfrm>
                <a:off x="1289425" y="372100"/>
                <a:ext cx="236500" cy="236500"/>
              </a:xfrm>
              <a:custGeom>
                <a:avLst/>
                <a:gdLst/>
                <a:ahLst/>
                <a:cxnLst/>
                <a:rect l="l" t="t" r="r" b="b"/>
                <a:pathLst>
                  <a:path w="9460" h="9460" extrusionOk="0">
                    <a:moveTo>
                      <a:pt x="8672" y="0"/>
                    </a:moveTo>
                    <a:lnTo>
                      <a:pt x="1" y="8672"/>
                    </a:lnTo>
                    <a:lnTo>
                      <a:pt x="1" y="9459"/>
                    </a:lnTo>
                    <a:lnTo>
                      <a:pt x="9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0"/>
              <p:cNvSpPr/>
              <p:nvPr/>
            </p:nvSpPr>
            <p:spPr>
              <a:xfrm>
                <a:off x="1289425" y="372100"/>
                <a:ext cx="291600" cy="283075"/>
              </a:xfrm>
              <a:custGeom>
                <a:avLst/>
                <a:gdLst/>
                <a:ahLst/>
                <a:cxnLst/>
                <a:rect l="l" t="t" r="r" b="b"/>
                <a:pathLst>
                  <a:path w="11664" h="11323" extrusionOk="0">
                    <a:moveTo>
                      <a:pt x="10876" y="0"/>
                    </a:moveTo>
                    <a:lnTo>
                      <a:pt x="1" y="10877"/>
                    </a:lnTo>
                    <a:lnTo>
                      <a:pt x="1" y="11323"/>
                    </a:lnTo>
                    <a:lnTo>
                      <a:pt x="342" y="11323"/>
                    </a:lnTo>
                    <a:lnTo>
                      <a:pt x="11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0"/>
              <p:cNvSpPr/>
              <p:nvPr/>
            </p:nvSpPr>
            <p:spPr>
              <a:xfrm>
                <a:off x="13334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0"/>
              <p:cNvSpPr/>
              <p:nvPr/>
            </p:nvSpPr>
            <p:spPr>
              <a:xfrm>
                <a:off x="1388475"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0"/>
              <p:cNvSpPr/>
              <p:nvPr/>
            </p:nvSpPr>
            <p:spPr>
              <a:xfrm>
                <a:off x="14435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0"/>
              <p:cNvSpPr/>
              <p:nvPr/>
            </p:nvSpPr>
            <p:spPr>
              <a:xfrm>
                <a:off x="14987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0"/>
              <p:cNvSpPr/>
              <p:nvPr/>
            </p:nvSpPr>
            <p:spPr>
              <a:xfrm>
                <a:off x="1553800" y="372100"/>
                <a:ext cx="302725" cy="283075"/>
              </a:xfrm>
              <a:custGeom>
                <a:avLst/>
                <a:gdLst/>
                <a:ahLst/>
                <a:cxnLst/>
                <a:rect l="l" t="t" r="r" b="b"/>
                <a:pathLst>
                  <a:path w="12109"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0"/>
              <p:cNvSpPr/>
              <p:nvPr/>
            </p:nvSpPr>
            <p:spPr>
              <a:xfrm>
                <a:off x="16088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0"/>
              <p:cNvSpPr/>
              <p:nvPr/>
            </p:nvSpPr>
            <p:spPr>
              <a:xfrm>
                <a:off x="1664000" y="372100"/>
                <a:ext cx="302725" cy="283075"/>
              </a:xfrm>
              <a:custGeom>
                <a:avLst/>
                <a:gdLst/>
                <a:ahLst/>
                <a:cxnLst/>
                <a:rect l="l" t="t" r="r" b="b"/>
                <a:pathLst>
                  <a:path w="12109" h="11323" extrusionOk="0">
                    <a:moveTo>
                      <a:pt x="11321" y="0"/>
                    </a:moveTo>
                    <a:lnTo>
                      <a:pt x="0"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0"/>
              <p:cNvSpPr/>
              <p:nvPr/>
            </p:nvSpPr>
            <p:spPr>
              <a:xfrm>
                <a:off x="17191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0"/>
              <p:cNvSpPr/>
              <p:nvPr/>
            </p:nvSpPr>
            <p:spPr>
              <a:xfrm>
                <a:off x="1774200" y="372100"/>
                <a:ext cx="302750" cy="283075"/>
              </a:xfrm>
              <a:custGeom>
                <a:avLst/>
                <a:gdLst/>
                <a:ahLst/>
                <a:cxnLst/>
                <a:rect l="l" t="t" r="r" b="b"/>
                <a:pathLst>
                  <a:path w="12110" h="11323" extrusionOk="0">
                    <a:moveTo>
                      <a:pt x="11322" y="0"/>
                    </a:moveTo>
                    <a:lnTo>
                      <a:pt x="0" y="11323"/>
                    </a:lnTo>
                    <a:lnTo>
                      <a:pt x="787"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0"/>
              <p:cNvSpPr/>
              <p:nvPr/>
            </p:nvSpPr>
            <p:spPr>
              <a:xfrm>
                <a:off x="1829300" y="372100"/>
                <a:ext cx="302750" cy="283075"/>
              </a:xfrm>
              <a:custGeom>
                <a:avLst/>
                <a:gdLst/>
                <a:ahLst/>
                <a:cxnLst/>
                <a:rect l="l" t="t" r="r" b="b"/>
                <a:pathLst>
                  <a:path w="12110"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0"/>
              <p:cNvSpPr/>
              <p:nvPr/>
            </p:nvSpPr>
            <p:spPr>
              <a:xfrm>
                <a:off x="18844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0"/>
              <p:cNvSpPr/>
              <p:nvPr/>
            </p:nvSpPr>
            <p:spPr>
              <a:xfrm>
                <a:off x="1939500"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0"/>
              <p:cNvSpPr/>
              <p:nvPr/>
            </p:nvSpPr>
            <p:spPr>
              <a:xfrm>
                <a:off x="1994600" y="372100"/>
                <a:ext cx="298000" cy="283075"/>
              </a:xfrm>
              <a:custGeom>
                <a:avLst/>
                <a:gdLst/>
                <a:ahLst/>
                <a:cxnLst/>
                <a:rect l="l" t="t" r="r" b="b"/>
                <a:pathLst>
                  <a:path w="11920" h="11323" extrusionOk="0">
                    <a:moveTo>
                      <a:pt x="11323" y="0"/>
                    </a:moveTo>
                    <a:lnTo>
                      <a:pt x="1" y="11323"/>
                    </a:lnTo>
                    <a:lnTo>
                      <a:pt x="788" y="11323"/>
                    </a:lnTo>
                    <a:lnTo>
                      <a:pt x="11920" y="191"/>
                    </a:lnTo>
                    <a:lnTo>
                      <a:pt x="11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0"/>
              <p:cNvSpPr/>
              <p:nvPr/>
            </p:nvSpPr>
            <p:spPr>
              <a:xfrm>
                <a:off x="2049725" y="412275"/>
                <a:ext cx="242875" cy="242900"/>
              </a:xfrm>
              <a:custGeom>
                <a:avLst/>
                <a:gdLst/>
                <a:ahLst/>
                <a:cxnLst/>
                <a:rect l="l" t="t" r="r" b="b"/>
                <a:pathLst>
                  <a:path w="9715" h="9716" extrusionOk="0">
                    <a:moveTo>
                      <a:pt x="9715" y="1"/>
                    </a:moveTo>
                    <a:lnTo>
                      <a:pt x="0" y="9716"/>
                    </a:lnTo>
                    <a:lnTo>
                      <a:pt x="787" y="9716"/>
                    </a:lnTo>
                    <a:lnTo>
                      <a:pt x="9715" y="788"/>
                    </a:lnTo>
                    <a:lnTo>
                      <a:pt x="9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0"/>
              <p:cNvSpPr/>
              <p:nvPr/>
            </p:nvSpPr>
            <p:spPr>
              <a:xfrm>
                <a:off x="2104825" y="467400"/>
                <a:ext cx="187775" cy="187775"/>
              </a:xfrm>
              <a:custGeom>
                <a:avLst/>
                <a:gdLst/>
                <a:ahLst/>
                <a:cxnLst/>
                <a:rect l="l" t="t" r="r" b="b"/>
                <a:pathLst>
                  <a:path w="7511" h="7511" extrusionOk="0">
                    <a:moveTo>
                      <a:pt x="7511" y="0"/>
                    </a:moveTo>
                    <a:lnTo>
                      <a:pt x="1" y="7511"/>
                    </a:lnTo>
                    <a:lnTo>
                      <a:pt x="788" y="7511"/>
                    </a:lnTo>
                    <a:lnTo>
                      <a:pt x="7511" y="787"/>
                    </a:lnTo>
                    <a:lnTo>
                      <a:pt x="75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0"/>
              <p:cNvSpPr/>
              <p:nvPr/>
            </p:nvSpPr>
            <p:spPr>
              <a:xfrm>
                <a:off x="2159900" y="522475"/>
                <a:ext cx="132700" cy="132700"/>
              </a:xfrm>
              <a:custGeom>
                <a:avLst/>
                <a:gdLst/>
                <a:ahLst/>
                <a:cxnLst/>
                <a:rect l="l" t="t" r="r" b="b"/>
                <a:pathLst>
                  <a:path w="5308" h="5308" extrusionOk="0">
                    <a:moveTo>
                      <a:pt x="5308" y="1"/>
                    </a:moveTo>
                    <a:lnTo>
                      <a:pt x="1" y="5308"/>
                    </a:lnTo>
                    <a:lnTo>
                      <a:pt x="788" y="5308"/>
                    </a:lnTo>
                    <a:lnTo>
                      <a:pt x="5308" y="788"/>
                    </a:lnTo>
                    <a:lnTo>
                      <a:pt x="5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0"/>
              <p:cNvSpPr/>
              <p:nvPr/>
            </p:nvSpPr>
            <p:spPr>
              <a:xfrm>
                <a:off x="2215025" y="577575"/>
                <a:ext cx="77575" cy="77600"/>
              </a:xfrm>
              <a:custGeom>
                <a:avLst/>
                <a:gdLst/>
                <a:ahLst/>
                <a:cxnLst/>
                <a:rect l="l" t="t" r="r" b="b"/>
                <a:pathLst>
                  <a:path w="3103" h="3104" extrusionOk="0">
                    <a:moveTo>
                      <a:pt x="3103" y="1"/>
                    </a:moveTo>
                    <a:lnTo>
                      <a:pt x="0" y="3104"/>
                    </a:lnTo>
                    <a:lnTo>
                      <a:pt x="788" y="3104"/>
                    </a:lnTo>
                    <a:lnTo>
                      <a:pt x="3103" y="788"/>
                    </a:lnTo>
                    <a:lnTo>
                      <a:pt x="3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0"/>
              <p:cNvSpPr/>
              <p:nvPr/>
            </p:nvSpPr>
            <p:spPr>
              <a:xfrm>
                <a:off x="2270125" y="632700"/>
                <a:ext cx="22475" cy="22475"/>
              </a:xfrm>
              <a:custGeom>
                <a:avLst/>
                <a:gdLst/>
                <a:ahLst/>
                <a:cxnLst/>
                <a:rect l="l" t="t" r="r" b="b"/>
                <a:pathLst>
                  <a:path w="899" h="899" extrusionOk="0">
                    <a:moveTo>
                      <a:pt x="899" y="0"/>
                    </a:moveTo>
                    <a:lnTo>
                      <a:pt x="1" y="899"/>
                    </a:lnTo>
                    <a:lnTo>
                      <a:pt x="788" y="899"/>
                    </a:lnTo>
                    <a:lnTo>
                      <a:pt x="899" y="788"/>
                    </a:lnTo>
                    <a:lnTo>
                      <a:pt x="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0" name="Google Shape;2660;p30"/>
            <p:cNvGrpSpPr/>
            <p:nvPr/>
          </p:nvGrpSpPr>
          <p:grpSpPr>
            <a:xfrm rot="10800000">
              <a:off x="8080657" y="-2235"/>
              <a:ext cx="1063333" cy="306905"/>
              <a:chOff x="5509675" y="781075"/>
              <a:chExt cx="425725" cy="122875"/>
            </a:xfrm>
          </p:grpSpPr>
          <p:sp>
            <p:nvSpPr>
              <p:cNvPr id="2661" name="Google Shape;2661;p30"/>
              <p:cNvSpPr/>
              <p:nvPr/>
            </p:nvSpPr>
            <p:spPr>
              <a:xfrm>
                <a:off x="5509675" y="781075"/>
                <a:ext cx="44750" cy="44750"/>
              </a:xfrm>
              <a:custGeom>
                <a:avLst/>
                <a:gdLst/>
                <a:ahLst/>
                <a:cxnLst/>
                <a:rect l="l" t="t" r="r" b="b"/>
                <a:pathLst>
                  <a:path w="1790" h="1790" extrusionOk="0">
                    <a:moveTo>
                      <a:pt x="1003" y="0"/>
                    </a:moveTo>
                    <a:lnTo>
                      <a:pt x="1" y="1002"/>
                    </a:lnTo>
                    <a:lnTo>
                      <a:pt x="1" y="1789"/>
                    </a:lnTo>
                    <a:lnTo>
                      <a:pt x="17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0"/>
              <p:cNvSpPr/>
              <p:nvPr/>
            </p:nvSpPr>
            <p:spPr>
              <a:xfrm>
                <a:off x="5509675" y="781075"/>
                <a:ext cx="99875" cy="99850"/>
              </a:xfrm>
              <a:custGeom>
                <a:avLst/>
                <a:gdLst/>
                <a:ahLst/>
                <a:cxnLst/>
                <a:rect l="l" t="t" r="r" b="b"/>
                <a:pathLst>
                  <a:path w="3995" h="3994" extrusionOk="0">
                    <a:moveTo>
                      <a:pt x="3207" y="0"/>
                    </a:moveTo>
                    <a:lnTo>
                      <a:pt x="1" y="3207"/>
                    </a:lnTo>
                    <a:lnTo>
                      <a:pt x="1" y="3994"/>
                    </a:lnTo>
                    <a:lnTo>
                      <a:pt x="39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0"/>
              <p:cNvSpPr/>
              <p:nvPr/>
            </p:nvSpPr>
            <p:spPr>
              <a:xfrm>
                <a:off x="5522075" y="781075"/>
                <a:ext cx="142575" cy="122875"/>
              </a:xfrm>
              <a:custGeom>
                <a:avLst/>
                <a:gdLst/>
                <a:ahLst/>
                <a:cxnLst/>
                <a:rect l="l" t="t" r="r" b="b"/>
                <a:pathLst>
                  <a:path w="5703" h="4915" extrusionOk="0">
                    <a:moveTo>
                      <a:pt x="4915" y="0"/>
                    </a:moveTo>
                    <a:lnTo>
                      <a:pt x="1" y="4915"/>
                    </a:lnTo>
                    <a:lnTo>
                      <a:pt x="788" y="4915"/>
                    </a:lnTo>
                    <a:lnTo>
                      <a:pt x="5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0"/>
              <p:cNvSpPr/>
              <p:nvPr/>
            </p:nvSpPr>
            <p:spPr>
              <a:xfrm>
                <a:off x="5577200" y="781075"/>
                <a:ext cx="142525" cy="122875"/>
              </a:xfrm>
              <a:custGeom>
                <a:avLst/>
                <a:gdLst/>
                <a:ahLst/>
                <a:cxnLst/>
                <a:rect l="l" t="t" r="r" b="b"/>
                <a:pathLst>
                  <a:path w="5701" h="4915" extrusionOk="0">
                    <a:moveTo>
                      <a:pt x="4914" y="0"/>
                    </a:moveTo>
                    <a:lnTo>
                      <a:pt x="0" y="4915"/>
                    </a:lnTo>
                    <a:lnTo>
                      <a:pt x="788" y="4915"/>
                    </a:lnTo>
                    <a:lnTo>
                      <a:pt x="5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0"/>
              <p:cNvSpPr/>
              <p:nvPr/>
            </p:nvSpPr>
            <p:spPr>
              <a:xfrm>
                <a:off x="5632275"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0"/>
              <p:cNvSpPr/>
              <p:nvPr/>
            </p:nvSpPr>
            <p:spPr>
              <a:xfrm>
                <a:off x="5687400" y="781075"/>
                <a:ext cx="142550" cy="122875"/>
              </a:xfrm>
              <a:custGeom>
                <a:avLst/>
                <a:gdLst/>
                <a:ahLst/>
                <a:cxnLst/>
                <a:rect l="l" t="t" r="r" b="b"/>
                <a:pathLst>
                  <a:path w="5702" h="4915" extrusionOk="0">
                    <a:moveTo>
                      <a:pt x="4915" y="0"/>
                    </a:moveTo>
                    <a:lnTo>
                      <a:pt x="0" y="4915"/>
                    </a:lnTo>
                    <a:lnTo>
                      <a:pt x="787"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0"/>
              <p:cNvSpPr/>
              <p:nvPr/>
            </p:nvSpPr>
            <p:spPr>
              <a:xfrm>
                <a:off x="5742500"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0"/>
              <p:cNvSpPr/>
              <p:nvPr/>
            </p:nvSpPr>
            <p:spPr>
              <a:xfrm>
                <a:off x="5797575" y="781075"/>
                <a:ext cx="137825" cy="122875"/>
              </a:xfrm>
              <a:custGeom>
                <a:avLst/>
                <a:gdLst/>
                <a:ahLst/>
                <a:cxnLst/>
                <a:rect l="l" t="t" r="r" b="b"/>
                <a:pathLst>
                  <a:path w="5513" h="4915" extrusionOk="0">
                    <a:moveTo>
                      <a:pt x="4915" y="0"/>
                    </a:moveTo>
                    <a:lnTo>
                      <a:pt x="1" y="4915"/>
                    </a:lnTo>
                    <a:lnTo>
                      <a:pt x="788" y="4915"/>
                    </a:lnTo>
                    <a:lnTo>
                      <a:pt x="5512" y="190"/>
                    </a:lnTo>
                    <a:lnTo>
                      <a:pt x="55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0"/>
              <p:cNvSpPr/>
              <p:nvPr/>
            </p:nvSpPr>
            <p:spPr>
              <a:xfrm>
                <a:off x="5852700" y="821250"/>
                <a:ext cx="82700" cy="82700"/>
              </a:xfrm>
              <a:custGeom>
                <a:avLst/>
                <a:gdLst/>
                <a:ahLst/>
                <a:cxnLst/>
                <a:rect l="l" t="t" r="r" b="b"/>
                <a:pathLst>
                  <a:path w="3308" h="3308" extrusionOk="0">
                    <a:moveTo>
                      <a:pt x="3307" y="1"/>
                    </a:moveTo>
                    <a:lnTo>
                      <a:pt x="0" y="3308"/>
                    </a:lnTo>
                    <a:lnTo>
                      <a:pt x="788" y="3308"/>
                    </a:lnTo>
                    <a:lnTo>
                      <a:pt x="3307" y="788"/>
                    </a:lnTo>
                    <a:lnTo>
                      <a:pt x="3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0"/>
              <p:cNvSpPr/>
              <p:nvPr/>
            </p:nvSpPr>
            <p:spPr>
              <a:xfrm>
                <a:off x="5907800" y="876350"/>
                <a:ext cx="27600" cy="27600"/>
              </a:xfrm>
              <a:custGeom>
                <a:avLst/>
                <a:gdLst/>
                <a:ahLst/>
                <a:cxnLst/>
                <a:rect l="l" t="t" r="r" b="b"/>
                <a:pathLst>
                  <a:path w="1104" h="1104" extrusionOk="0">
                    <a:moveTo>
                      <a:pt x="1103" y="1"/>
                    </a:moveTo>
                    <a:lnTo>
                      <a:pt x="1" y="1104"/>
                    </a:lnTo>
                    <a:lnTo>
                      <a:pt x="788" y="1104"/>
                    </a:lnTo>
                    <a:lnTo>
                      <a:pt x="1103" y="787"/>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1" name="Google Shape;2671;p30"/>
            <p:cNvGrpSpPr/>
            <p:nvPr/>
          </p:nvGrpSpPr>
          <p:grpSpPr>
            <a:xfrm rot="10800000">
              <a:off x="-607680" y="3499862"/>
              <a:ext cx="1063360" cy="1099573"/>
              <a:chOff x="1375600" y="1002375"/>
              <a:chExt cx="781825" cy="808450"/>
            </a:xfrm>
          </p:grpSpPr>
          <p:sp>
            <p:nvSpPr>
              <p:cNvPr id="2672" name="Google Shape;2672;p30"/>
              <p:cNvSpPr/>
              <p:nvPr/>
            </p:nvSpPr>
            <p:spPr>
              <a:xfrm>
                <a:off x="1375600" y="1002375"/>
                <a:ext cx="28925" cy="28900"/>
              </a:xfrm>
              <a:custGeom>
                <a:avLst/>
                <a:gdLst/>
                <a:ahLst/>
                <a:cxnLst/>
                <a:rect l="l" t="t" r="r" b="b"/>
                <a:pathLst>
                  <a:path w="1157" h="1156"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0"/>
              <p:cNvSpPr/>
              <p:nvPr/>
            </p:nvSpPr>
            <p:spPr>
              <a:xfrm>
                <a:off x="1501100" y="1002375"/>
                <a:ext cx="28900" cy="28900"/>
              </a:xfrm>
              <a:custGeom>
                <a:avLst/>
                <a:gdLst/>
                <a:ahLst/>
                <a:cxnLst/>
                <a:rect l="l" t="t" r="r" b="b"/>
                <a:pathLst>
                  <a:path w="1156" h="1156"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0"/>
              <p:cNvSpPr/>
              <p:nvPr/>
            </p:nvSpPr>
            <p:spPr>
              <a:xfrm>
                <a:off x="1626600" y="1002375"/>
                <a:ext cx="28900" cy="28900"/>
              </a:xfrm>
              <a:custGeom>
                <a:avLst/>
                <a:gdLst/>
                <a:ahLst/>
                <a:cxnLst/>
                <a:rect l="l" t="t" r="r" b="b"/>
                <a:pathLst>
                  <a:path w="1156" h="1156"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0"/>
              <p:cNvSpPr/>
              <p:nvPr/>
            </p:nvSpPr>
            <p:spPr>
              <a:xfrm>
                <a:off x="1752075" y="1002375"/>
                <a:ext cx="28900" cy="28900"/>
              </a:xfrm>
              <a:custGeom>
                <a:avLst/>
                <a:gdLst/>
                <a:ahLst/>
                <a:cxnLst/>
                <a:rect l="l" t="t" r="r" b="b"/>
                <a:pathLst>
                  <a:path w="1156" h="1156"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0"/>
              <p:cNvSpPr/>
              <p:nvPr/>
            </p:nvSpPr>
            <p:spPr>
              <a:xfrm>
                <a:off x="1877550"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0"/>
              <p:cNvSpPr/>
              <p:nvPr/>
            </p:nvSpPr>
            <p:spPr>
              <a:xfrm>
                <a:off x="2003025"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0"/>
              <p:cNvSpPr/>
              <p:nvPr/>
            </p:nvSpPr>
            <p:spPr>
              <a:xfrm>
                <a:off x="2128525" y="1002375"/>
                <a:ext cx="28900" cy="28900"/>
              </a:xfrm>
              <a:custGeom>
                <a:avLst/>
                <a:gdLst/>
                <a:ahLst/>
                <a:cxnLst/>
                <a:rect l="l" t="t" r="r" b="b"/>
                <a:pathLst>
                  <a:path w="1156" h="1156"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0"/>
              <p:cNvSpPr/>
              <p:nvPr/>
            </p:nvSpPr>
            <p:spPr>
              <a:xfrm>
                <a:off x="1375600" y="1113725"/>
                <a:ext cx="28925" cy="28900"/>
              </a:xfrm>
              <a:custGeom>
                <a:avLst/>
                <a:gdLst/>
                <a:ahLst/>
                <a:cxnLst/>
                <a:rect l="l" t="t" r="r" b="b"/>
                <a:pathLst>
                  <a:path w="1157" h="1156" extrusionOk="0">
                    <a:moveTo>
                      <a:pt x="578" y="1"/>
                    </a:moveTo>
                    <a:cubicBezTo>
                      <a:pt x="259" y="1"/>
                      <a:pt x="1" y="260"/>
                      <a:pt x="1" y="578"/>
                    </a:cubicBezTo>
                    <a:cubicBezTo>
                      <a:pt x="1" y="898"/>
                      <a:pt x="259" y="1156"/>
                      <a:pt x="578" y="1156"/>
                    </a:cubicBezTo>
                    <a:cubicBezTo>
                      <a:pt x="898" y="1156"/>
                      <a:pt x="1157" y="898"/>
                      <a:pt x="1157" y="578"/>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0"/>
              <p:cNvSpPr/>
              <p:nvPr/>
            </p:nvSpPr>
            <p:spPr>
              <a:xfrm>
                <a:off x="1501100" y="1113725"/>
                <a:ext cx="28900" cy="28900"/>
              </a:xfrm>
              <a:custGeom>
                <a:avLst/>
                <a:gdLst/>
                <a:ahLst/>
                <a:cxnLst/>
                <a:rect l="l" t="t" r="r" b="b"/>
                <a:pathLst>
                  <a:path w="1156" h="1156" extrusionOk="0">
                    <a:moveTo>
                      <a:pt x="578" y="1"/>
                    </a:moveTo>
                    <a:cubicBezTo>
                      <a:pt x="259" y="1"/>
                      <a:pt x="1" y="260"/>
                      <a:pt x="1" y="578"/>
                    </a:cubicBezTo>
                    <a:cubicBezTo>
                      <a:pt x="1" y="898"/>
                      <a:pt x="259"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0"/>
              <p:cNvSpPr/>
              <p:nvPr/>
            </p:nvSpPr>
            <p:spPr>
              <a:xfrm>
                <a:off x="1626600" y="1113725"/>
                <a:ext cx="28900" cy="28900"/>
              </a:xfrm>
              <a:custGeom>
                <a:avLst/>
                <a:gdLst/>
                <a:ahLst/>
                <a:cxnLst/>
                <a:rect l="l" t="t" r="r" b="b"/>
                <a:pathLst>
                  <a:path w="1156" h="1156" extrusionOk="0">
                    <a:moveTo>
                      <a:pt x="578" y="1"/>
                    </a:moveTo>
                    <a:cubicBezTo>
                      <a:pt x="258" y="1"/>
                      <a:pt x="0" y="260"/>
                      <a:pt x="0" y="578"/>
                    </a:cubicBezTo>
                    <a:cubicBezTo>
                      <a:pt x="0" y="898"/>
                      <a:pt x="258"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0"/>
              <p:cNvSpPr/>
              <p:nvPr/>
            </p:nvSpPr>
            <p:spPr>
              <a:xfrm>
                <a:off x="1752075" y="1113725"/>
                <a:ext cx="28900" cy="28900"/>
              </a:xfrm>
              <a:custGeom>
                <a:avLst/>
                <a:gdLst/>
                <a:ahLst/>
                <a:cxnLst/>
                <a:rect l="l" t="t" r="r" b="b"/>
                <a:pathLst>
                  <a:path w="1156" h="1156" extrusionOk="0">
                    <a:moveTo>
                      <a:pt x="578" y="1"/>
                    </a:moveTo>
                    <a:cubicBezTo>
                      <a:pt x="258" y="1"/>
                      <a:pt x="0" y="260"/>
                      <a:pt x="0" y="578"/>
                    </a:cubicBezTo>
                    <a:cubicBezTo>
                      <a:pt x="0" y="898"/>
                      <a:pt x="259"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0"/>
              <p:cNvSpPr/>
              <p:nvPr/>
            </p:nvSpPr>
            <p:spPr>
              <a:xfrm>
                <a:off x="1877550"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0"/>
              <p:cNvSpPr/>
              <p:nvPr/>
            </p:nvSpPr>
            <p:spPr>
              <a:xfrm>
                <a:off x="2003025"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0"/>
              <p:cNvSpPr/>
              <p:nvPr/>
            </p:nvSpPr>
            <p:spPr>
              <a:xfrm>
                <a:off x="2128525" y="1113725"/>
                <a:ext cx="28900" cy="28900"/>
              </a:xfrm>
              <a:custGeom>
                <a:avLst/>
                <a:gdLst/>
                <a:ahLst/>
                <a:cxnLst/>
                <a:rect l="l" t="t" r="r" b="b"/>
                <a:pathLst>
                  <a:path w="1156" h="1156" extrusionOk="0">
                    <a:moveTo>
                      <a:pt x="578" y="1"/>
                    </a:moveTo>
                    <a:cubicBezTo>
                      <a:pt x="259" y="1"/>
                      <a:pt x="0" y="260"/>
                      <a:pt x="0" y="578"/>
                    </a:cubicBezTo>
                    <a:cubicBezTo>
                      <a:pt x="0" y="898"/>
                      <a:pt x="259" y="1156"/>
                      <a:pt x="578" y="1156"/>
                    </a:cubicBezTo>
                    <a:cubicBezTo>
                      <a:pt x="897" y="1156"/>
                      <a:pt x="1155" y="898"/>
                      <a:pt x="1155" y="578"/>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0"/>
              <p:cNvSpPr/>
              <p:nvPr/>
            </p:nvSpPr>
            <p:spPr>
              <a:xfrm>
                <a:off x="1375600" y="1225100"/>
                <a:ext cx="28925" cy="28925"/>
              </a:xfrm>
              <a:custGeom>
                <a:avLst/>
                <a:gdLst/>
                <a:ahLst/>
                <a:cxnLst/>
                <a:rect l="l" t="t" r="r" b="b"/>
                <a:pathLst>
                  <a:path w="1157" h="1157"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0"/>
              <p:cNvSpPr/>
              <p:nvPr/>
            </p:nvSpPr>
            <p:spPr>
              <a:xfrm>
                <a:off x="1501100" y="1225100"/>
                <a:ext cx="28900" cy="28925"/>
              </a:xfrm>
              <a:custGeom>
                <a:avLst/>
                <a:gdLst/>
                <a:ahLst/>
                <a:cxnLst/>
                <a:rect l="l" t="t" r="r" b="b"/>
                <a:pathLst>
                  <a:path w="1156" h="1157"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0"/>
              <p:cNvSpPr/>
              <p:nvPr/>
            </p:nvSpPr>
            <p:spPr>
              <a:xfrm>
                <a:off x="1626600" y="1225100"/>
                <a:ext cx="28900" cy="28925"/>
              </a:xfrm>
              <a:custGeom>
                <a:avLst/>
                <a:gdLst/>
                <a:ahLst/>
                <a:cxnLst/>
                <a:rect l="l" t="t" r="r" b="b"/>
                <a:pathLst>
                  <a:path w="1156" h="1157"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0"/>
              <p:cNvSpPr/>
              <p:nvPr/>
            </p:nvSpPr>
            <p:spPr>
              <a:xfrm>
                <a:off x="1752075" y="1225100"/>
                <a:ext cx="28900" cy="28925"/>
              </a:xfrm>
              <a:custGeom>
                <a:avLst/>
                <a:gdLst/>
                <a:ahLst/>
                <a:cxnLst/>
                <a:rect l="l" t="t" r="r" b="b"/>
                <a:pathLst>
                  <a:path w="1156" h="1157"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0"/>
              <p:cNvSpPr/>
              <p:nvPr/>
            </p:nvSpPr>
            <p:spPr>
              <a:xfrm>
                <a:off x="1877550"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0"/>
              <p:cNvSpPr/>
              <p:nvPr/>
            </p:nvSpPr>
            <p:spPr>
              <a:xfrm>
                <a:off x="2003025"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0"/>
              <p:cNvSpPr/>
              <p:nvPr/>
            </p:nvSpPr>
            <p:spPr>
              <a:xfrm>
                <a:off x="2128525" y="1225100"/>
                <a:ext cx="28900" cy="28925"/>
              </a:xfrm>
              <a:custGeom>
                <a:avLst/>
                <a:gdLst/>
                <a:ahLst/>
                <a:cxnLst/>
                <a:rect l="l" t="t" r="r" b="b"/>
                <a:pathLst>
                  <a:path w="1156" h="1157"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0"/>
              <p:cNvSpPr/>
              <p:nvPr/>
            </p:nvSpPr>
            <p:spPr>
              <a:xfrm>
                <a:off x="1375600" y="1336450"/>
                <a:ext cx="28925" cy="28925"/>
              </a:xfrm>
              <a:custGeom>
                <a:avLst/>
                <a:gdLst/>
                <a:ahLst/>
                <a:cxnLst/>
                <a:rect l="l" t="t" r="r" b="b"/>
                <a:pathLst>
                  <a:path w="1157" h="1157" extrusionOk="0">
                    <a:moveTo>
                      <a:pt x="578" y="1"/>
                    </a:moveTo>
                    <a:cubicBezTo>
                      <a:pt x="259" y="1"/>
                      <a:pt x="1" y="260"/>
                      <a:pt x="1" y="579"/>
                    </a:cubicBezTo>
                    <a:cubicBezTo>
                      <a:pt x="1" y="898"/>
                      <a:pt x="259" y="1156"/>
                      <a:pt x="578" y="1156"/>
                    </a:cubicBezTo>
                    <a:cubicBezTo>
                      <a:pt x="898" y="1156"/>
                      <a:pt x="1157" y="898"/>
                      <a:pt x="1157" y="579"/>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0"/>
              <p:cNvSpPr/>
              <p:nvPr/>
            </p:nvSpPr>
            <p:spPr>
              <a:xfrm>
                <a:off x="1501100" y="1336450"/>
                <a:ext cx="28900" cy="28925"/>
              </a:xfrm>
              <a:custGeom>
                <a:avLst/>
                <a:gdLst/>
                <a:ahLst/>
                <a:cxnLst/>
                <a:rect l="l" t="t" r="r" b="b"/>
                <a:pathLst>
                  <a:path w="1156" h="1157" extrusionOk="0">
                    <a:moveTo>
                      <a:pt x="578" y="1"/>
                    </a:moveTo>
                    <a:cubicBezTo>
                      <a:pt x="259" y="1"/>
                      <a:pt x="1" y="260"/>
                      <a:pt x="1" y="579"/>
                    </a:cubicBezTo>
                    <a:cubicBezTo>
                      <a:pt x="1" y="898"/>
                      <a:pt x="259"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0"/>
              <p:cNvSpPr/>
              <p:nvPr/>
            </p:nvSpPr>
            <p:spPr>
              <a:xfrm>
                <a:off x="1626600" y="1336450"/>
                <a:ext cx="28900" cy="28925"/>
              </a:xfrm>
              <a:custGeom>
                <a:avLst/>
                <a:gdLst/>
                <a:ahLst/>
                <a:cxnLst/>
                <a:rect l="l" t="t" r="r" b="b"/>
                <a:pathLst>
                  <a:path w="1156" h="1157" extrusionOk="0">
                    <a:moveTo>
                      <a:pt x="578" y="1"/>
                    </a:moveTo>
                    <a:cubicBezTo>
                      <a:pt x="258" y="1"/>
                      <a:pt x="0" y="260"/>
                      <a:pt x="0" y="579"/>
                    </a:cubicBezTo>
                    <a:cubicBezTo>
                      <a:pt x="0" y="898"/>
                      <a:pt x="258"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0"/>
              <p:cNvSpPr/>
              <p:nvPr/>
            </p:nvSpPr>
            <p:spPr>
              <a:xfrm>
                <a:off x="1752075" y="1336450"/>
                <a:ext cx="28900" cy="28925"/>
              </a:xfrm>
              <a:custGeom>
                <a:avLst/>
                <a:gdLst/>
                <a:ahLst/>
                <a:cxnLst/>
                <a:rect l="l" t="t" r="r" b="b"/>
                <a:pathLst>
                  <a:path w="1156" h="1157" extrusionOk="0">
                    <a:moveTo>
                      <a:pt x="578" y="1"/>
                    </a:moveTo>
                    <a:cubicBezTo>
                      <a:pt x="258" y="1"/>
                      <a:pt x="0" y="260"/>
                      <a:pt x="0" y="579"/>
                    </a:cubicBezTo>
                    <a:cubicBezTo>
                      <a:pt x="0" y="898"/>
                      <a:pt x="259"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0"/>
              <p:cNvSpPr/>
              <p:nvPr/>
            </p:nvSpPr>
            <p:spPr>
              <a:xfrm>
                <a:off x="1877550"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0"/>
              <p:cNvSpPr/>
              <p:nvPr/>
            </p:nvSpPr>
            <p:spPr>
              <a:xfrm>
                <a:off x="2003025"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0"/>
              <p:cNvSpPr/>
              <p:nvPr/>
            </p:nvSpPr>
            <p:spPr>
              <a:xfrm>
                <a:off x="2128525" y="1336450"/>
                <a:ext cx="28900" cy="28925"/>
              </a:xfrm>
              <a:custGeom>
                <a:avLst/>
                <a:gdLst/>
                <a:ahLst/>
                <a:cxnLst/>
                <a:rect l="l" t="t" r="r" b="b"/>
                <a:pathLst>
                  <a:path w="1156" h="1157" extrusionOk="0">
                    <a:moveTo>
                      <a:pt x="578" y="1"/>
                    </a:moveTo>
                    <a:cubicBezTo>
                      <a:pt x="259" y="1"/>
                      <a:pt x="0" y="260"/>
                      <a:pt x="0" y="579"/>
                    </a:cubicBezTo>
                    <a:cubicBezTo>
                      <a:pt x="0" y="898"/>
                      <a:pt x="259" y="1156"/>
                      <a:pt x="578" y="1156"/>
                    </a:cubicBezTo>
                    <a:cubicBezTo>
                      <a:pt x="897" y="1156"/>
                      <a:pt x="1155" y="898"/>
                      <a:pt x="1155" y="579"/>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0"/>
              <p:cNvSpPr/>
              <p:nvPr/>
            </p:nvSpPr>
            <p:spPr>
              <a:xfrm>
                <a:off x="1375600" y="1447825"/>
                <a:ext cx="28925" cy="28925"/>
              </a:xfrm>
              <a:custGeom>
                <a:avLst/>
                <a:gdLst/>
                <a:ahLst/>
                <a:cxnLst/>
                <a:rect l="l" t="t" r="r" b="b"/>
                <a:pathLst>
                  <a:path w="1157" h="1157" extrusionOk="0">
                    <a:moveTo>
                      <a:pt x="578" y="1"/>
                    </a:moveTo>
                    <a:cubicBezTo>
                      <a:pt x="259" y="1"/>
                      <a:pt x="1" y="259"/>
                      <a:pt x="1" y="579"/>
                    </a:cubicBezTo>
                    <a:cubicBezTo>
                      <a:pt x="1" y="897"/>
                      <a:pt x="259" y="1156"/>
                      <a:pt x="578" y="1156"/>
                    </a:cubicBezTo>
                    <a:cubicBezTo>
                      <a:pt x="898" y="1156"/>
                      <a:pt x="1157" y="897"/>
                      <a:pt x="1157" y="579"/>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0"/>
              <p:cNvSpPr/>
              <p:nvPr/>
            </p:nvSpPr>
            <p:spPr>
              <a:xfrm>
                <a:off x="1501100" y="1447825"/>
                <a:ext cx="28900" cy="28925"/>
              </a:xfrm>
              <a:custGeom>
                <a:avLst/>
                <a:gdLst/>
                <a:ahLst/>
                <a:cxnLst/>
                <a:rect l="l" t="t" r="r" b="b"/>
                <a:pathLst>
                  <a:path w="1156" h="1157" extrusionOk="0">
                    <a:moveTo>
                      <a:pt x="578" y="1"/>
                    </a:moveTo>
                    <a:cubicBezTo>
                      <a:pt x="259" y="1"/>
                      <a:pt x="1" y="259"/>
                      <a:pt x="1" y="579"/>
                    </a:cubicBezTo>
                    <a:cubicBezTo>
                      <a:pt x="1" y="897"/>
                      <a:pt x="259"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0"/>
              <p:cNvSpPr/>
              <p:nvPr/>
            </p:nvSpPr>
            <p:spPr>
              <a:xfrm>
                <a:off x="1626600" y="1447825"/>
                <a:ext cx="28900" cy="28925"/>
              </a:xfrm>
              <a:custGeom>
                <a:avLst/>
                <a:gdLst/>
                <a:ahLst/>
                <a:cxnLst/>
                <a:rect l="l" t="t" r="r" b="b"/>
                <a:pathLst>
                  <a:path w="1156" h="1157" extrusionOk="0">
                    <a:moveTo>
                      <a:pt x="578" y="1"/>
                    </a:moveTo>
                    <a:cubicBezTo>
                      <a:pt x="258" y="1"/>
                      <a:pt x="0" y="259"/>
                      <a:pt x="0" y="579"/>
                    </a:cubicBezTo>
                    <a:cubicBezTo>
                      <a:pt x="0" y="897"/>
                      <a:pt x="258"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0"/>
              <p:cNvSpPr/>
              <p:nvPr/>
            </p:nvSpPr>
            <p:spPr>
              <a:xfrm>
                <a:off x="1752075" y="1447825"/>
                <a:ext cx="28900" cy="28925"/>
              </a:xfrm>
              <a:custGeom>
                <a:avLst/>
                <a:gdLst/>
                <a:ahLst/>
                <a:cxnLst/>
                <a:rect l="l" t="t" r="r" b="b"/>
                <a:pathLst>
                  <a:path w="1156" h="1157" extrusionOk="0">
                    <a:moveTo>
                      <a:pt x="578" y="1"/>
                    </a:moveTo>
                    <a:cubicBezTo>
                      <a:pt x="258" y="1"/>
                      <a:pt x="0" y="259"/>
                      <a:pt x="0" y="579"/>
                    </a:cubicBezTo>
                    <a:cubicBezTo>
                      <a:pt x="0" y="897"/>
                      <a:pt x="259"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0"/>
              <p:cNvSpPr/>
              <p:nvPr/>
            </p:nvSpPr>
            <p:spPr>
              <a:xfrm>
                <a:off x="1877550"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0"/>
              <p:cNvSpPr/>
              <p:nvPr/>
            </p:nvSpPr>
            <p:spPr>
              <a:xfrm>
                <a:off x="2003025"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0"/>
              <p:cNvSpPr/>
              <p:nvPr/>
            </p:nvSpPr>
            <p:spPr>
              <a:xfrm>
                <a:off x="2128525" y="1447825"/>
                <a:ext cx="28900" cy="28925"/>
              </a:xfrm>
              <a:custGeom>
                <a:avLst/>
                <a:gdLst/>
                <a:ahLst/>
                <a:cxnLst/>
                <a:rect l="l" t="t" r="r" b="b"/>
                <a:pathLst>
                  <a:path w="1156" h="1157" extrusionOk="0">
                    <a:moveTo>
                      <a:pt x="578" y="1"/>
                    </a:moveTo>
                    <a:cubicBezTo>
                      <a:pt x="259" y="1"/>
                      <a:pt x="0" y="259"/>
                      <a:pt x="0" y="579"/>
                    </a:cubicBezTo>
                    <a:cubicBezTo>
                      <a:pt x="0" y="897"/>
                      <a:pt x="259" y="1156"/>
                      <a:pt x="578" y="1156"/>
                    </a:cubicBezTo>
                    <a:cubicBezTo>
                      <a:pt x="897" y="1156"/>
                      <a:pt x="1155" y="897"/>
                      <a:pt x="1155" y="579"/>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0"/>
              <p:cNvSpPr/>
              <p:nvPr/>
            </p:nvSpPr>
            <p:spPr>
              <a:xfrm>
                <a:off x="1375600" y="1559200"/>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0"/>
              <p:cNvSpPr/>
              <p:nvPr/>
            </p:nvSpPr>
            <p:spPr>
              <a:xfrm>
                <a:off x="1501100" y="1559200"/>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0"/>
              <p:cNvSpPr/>
              <p:nvPr/>
            </p:nvSpPr>
            <p:spPr>
              <a:xfrm>
                <a:off x="1626600" y="1559200"/>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0"/>
              <p:cNvSpPr/>
              <p:nvPr/>
            </p:nvSpPr>
            <p:spPr>
              <a:xfrm>
                <a:off x="1752075" y="1559200"/>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0"/>
              <p:cNvSpPr/>
              <p:nvPr/>
            </p:nvSpPr>
            <p:spPr>
              <a:xfrm>
                <a:off x="1877550"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0"/>
              <p:cNvSpPr/>
              <p:nvPr/>
            </p:nvSpPr>
            <p:spPr>
              <a:xfrm>
                <a:off x="2003025"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0"/>
              <p:cNvSpPr/>
              <p:nvPr/>
            </p:nvSpPr>
            <p:spPr>
              <a:xfrm>
                <a:off x="2128525" y="1559200"/>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0"/>
              <p:cNvSpPr/>
              <p:nvPr/>
            </p:nvSpPr>
            <p:spPr>
              <a:xfrm>
                <a:off x="1375600" y="1670575"/>
                <a:ext cx="28925" cy="28900"/>
              </a:xfrm>
              <a:custGeom>
                <a:avLst/>
                <a:gdLst/>
                <a:ahLst/>
                <a:cxnLst/>
                <a:rect l="l" t="t" r="r" b="b"/>
                <a:pathLst>
                  <a:path w="1157" h="1156" extrusionOk="0">
                    <a:moveTo>
                      <a:pt x="578" y="0"/>
                    </a:moveTo>
                    <a:cubicBezTo>
                      <a:pt x="259" y="0"/>
                      <a:pt x="1" y="258"/>
                      <a:pt x="1" y="578"/>
                    </a:cubicBezTo>
                    <a:cubicBezTo>
                      <a:pt x="1" y="896"/>
                      <a:pt x="259" y="1155"/>
                      <a:pt x="578" y="1155"/>
                    </a:cubicBezTo>
                    <a:cubicBezTo>
                      <a:pt x="898" y="1155"/>
                      <a:pt x="1157" y="896"/>
                      <a:pt x="1157" y="578"/>
                    </a:cubicBezTo>
                    <a:cubicBezTo>
                      <a:pt x="1157"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0"/>
              <p:cNvSpPr/>
              <p:nvPr/>
            </p:nvSpPr>
            <p:spPr>
              <a:xfrm>
                <a:off x="1501100" y="1670575"/>
                <a:ext cx="28900" cy="28900"/>
              </a:xfrm>
              <a:custGeom>
                <a:avLst/>
                <a:gdLst/>
                <a:ahLst/>
                <a:cxnLst/>
                <a:rect l="l" t="t" r="r" b="b"/>
                <a:pathLst>
                  <a:path w="1156" h="1156" extrusionOk="0">
                    <a:moveTo>
                      <a:pt x="578" y="0"/>
                    </a:moveTo>
                    <a:cubicBezTo>
                      <a:pt x="259" y="0"/>
                      <a:pt x="1" y="258"/>
                      <a:pt x="1" y="578"/>
                    </a:cubicBezTo>
                    <a:cubicBezTo>
                      <a:pt x="1" y="896"/>
                      <a:pt x="259"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0"/>
              <p:cNvSpPr/>
              <p:nvPr/>
            </p:nvSpPr>
            <p:spPr>
              <a:xfrm>
                <a:off x="1626600" y="1670575"/>
                <a:ext cx="28900" cy="28900"/>
              </a:xfrm>
              <a:custGeom>
                <a:avLst/>
                <a:gdLst/>
                <a:ahLst/>
                <a:cxnLst/>
                <a:rect l="l" t="t" r="r" b="b"/>
                <a:pathLst>
                  <a:path w="1156" h="1156" extrusionOk="0">
                    <a:moveTo>
                      <a:pt x="578" y="0"/>
                    </a:moveTo>
                    <a:cubicBezTo>
                      <a:pt x="258" y="0"/>
                      <a:pt x="0" y="258"/>
                      <a:pt x="0" y="578"/>
                    </a:cubicBezTo>
                    <a:cubicBezTo>
                      <a:pt x="0" y="896"/>
                      <a:pt x="258"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0"/>
              <p:cNvSpPr/>
              <p:nvPr/>
            </p:nvSpPr>
            <p:spPr>
              <a:xfrm>
                <a:off x="1752075" y="1670575"/>
                <a:ext cx="28900" cy="28900"/>
              </a:xfrm>
              <a:custGeom>
                <a:avLst/>
                <a:gdLst/>
                <a:ahLst/>
                <a:cxnLst/>
                <a:rect l="l" t="t" r="r" b="b"/>
                <a:pathLst>
                  <a:path w="1156" h="1156" extrusionOk="0">
                    <a:moveTo>
                      <a:pt x="578" y="0"/>
                    </a:moveTo>
                    <a:cubicBezTo>
                      <a:pt x="258" y="0"/>
                      <a:pt x="0" y="258"/>
                      <a:pt x="0" y="578"/>
                    </a:cubicBezTo>
                    <a:cubicBezTo>
                      <a:pt x="0" y="896"/>
                      <a:pt x="259"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0"/>
              <p:cNvSpPr/>
              <p:nvPr/>
            </p:nvSpPr>
            <p:spPr>
              <a:xfrm>
                <a:off x="1877550"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0"/>
              <p:cNvSpPr/>
              <p:nvPr/>
            </p:nvSpPr>
            <p:spPr>
              <a:xfrm>
                <a:off x="2003025"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0"/>
              <p:cNvSpPr/>
              <p:nvPr/>
            </p:nvSpPr>
            <p:spPr>
              <a:xfrm>
                <a:off x="2128525" y="1670575"/>
                <a:ext cx="28900" cy="28900"/>
              </a:xfrm>
              <a:custGeom>
                <a:avLst/>
                <a:gdLst/>
                <a:ahLst/>
                <a:cxnLst/>
                <a:rect l="l" t="t" r="r" b="b"/>
                <a:pathLst>
                  <a:path w="1156" h="1156" extrusionOk="0">
                    <a:moveTo>
                      <a:pt x="578" y="0"/>
                    </a:moveTo>
                    <a:cubicBezTo>
                      <a:pt x="259" y="0"/>
                      <a:pt x="0" y="258"/>
                      <a:pt x="0" y="578"/>
                    </a:cubicBezTo>
                    <a:cubicBezTo>
                      <a:pt x="0" y="896"/>
                      <a:pt x="259" y="1155"/>
                      <a:pt x="578" y="1155"/>
                    </a:cubicBezTo>
                    <a:cubicBezTo>
                      <a:pt x="897" y="1155"/>
                      <a:pt x="1155" y="896"/>
                      <a:pt x="1155" y="578"/>
                    </a:cubicBezTo>
                    <a:cubicBezTo>
                      <a:pt x="1155"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0"/>
              <p:cNvSpPr/>
              <p:nvPr/>
            </p:nvSpPr>
            <p:spPr>
              <a:xfrm>
                <a:off x="1375600" y="1781925"/>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0"/>
              <p:cNvSpPr/>
              <p:nvPr/>
            </p:nvSpPr>
            <p:spPr>
              <a:xfrm>
                <a:off x="1501100" y="1781925"/>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0"/>
              <p:cNvSpPr/>
              <p:nvPr/>
            </p:nvSpPr>
            <p:spPr>
              <a:xfrm>
                <a:off x="1626600" y="1781925"/>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0"/>
              <p:cNvSpPr/>
              <p:nvPr/>
            </p:nvSpPr>
            <p:spPr>
              <a:xfrm>
                <a:off x="1752075" y="1781925"/>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0"/>
              <p:cNvSpPr/>
              <p:nvPr/>
            </p:nvSpPr>
            <p:spPr>
              <a:xfrm>
                <a:off x="1877550"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0"/>
              <p:cNvSpPr/>
              <p:nvPr/>
            </p:nvSpPr>
            <p:spPr>
              <a:xfrm>
                <a:off x="2003025"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0"/>
              <p:cNvSpPr/>
              <p:nvPr/>
            </p:nvSpPr>
            <p:spPr>
              <a:xfrm>
                <a:off x="2128525" y="1781925"/>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05"/>
        <p:cNvGrpSpPr/>
        <p:nvPr/>
      </p:nvGrpSpPr>
      <p:grpSpPr>
        <a:xfrm>
          <a:off x="0" y="0"/>
          <a:ext cx="0" cy="0"/>
          <a:chOff x="0" y="0"/>
          <a:chExt cx="0" cy="0"/>
        </a:xfrm>
      </p:grpSpPr>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225" y="1417350"/>
            <a:ext cx="4665900" cy="1695000"/>
          </a:xfrm>
          <a:prstGeom prst="rect">
            <a:avLst/>
          </a:prstGeom>
        </p:spPr>
        <p:txBody>
          <a:bodyPr spcFirstLastPara="1" wrap="square" lIns="91425" tIns="91425" rIns="91425" bIns="91425" anchor="ctr" anchorCtr="0">
            <a:noAutofit/>
          </a:bodyPr>
          <a:lstStyle>
            <a:lvl1pPr lvl="0" rtl="0">
              <a:spcBef>
                <a:spcPts val="0"/>
              </a:spcBef>
              <a:spcAft>
                <a:spcPts val="0"/>
              </a:spcAft>
              <a:buSzPts val="8500"/>
              <a:buNone/>
              <a:defRPr sz="5000">
                <a:solidFill>
                  <a:schemeClr val="dk2"/>
                </a:solidFill>
              </a:defRPr>
            </a:lvl1pPr>
            <a:lvl2pPr lvl="1" algn="ctr" rtl="0">
              <a:spcBef>
                <a:spcPts val="0"/>
              </a:spcBef>
              <a:spcAft>
                <a:spcPts val="0"/>
              </a:spcAft>
              <a:buSzPts val="8500"/>
              <a:buNone/>
              <a:defRPr sz="8500"/>
            </a:lvl2pPr>
            <a:lvl3pPr lvl="2" algn="ctr" rtl="0">
              <a:spcBef>
                <a:spcPts val="0"/>
              </a:spcBef>
              <a:spcAft>
                <a:spcPts val="0"/>
              </a:spcAft>
              <a:buSzPts val="8500"/>
              <a:buNone/>
              <a:defRPr sz="8500"/>
            </a:lvl3pPr>
            <a:lvl4pPr lvl="3" algn="ctr" rtl="0">
              <a:spcBef>
                <a:spcPts val="0"/>
              </a:spcBef>
              <a:spcAft>
                <a:spcPts val="0"/>
              </a:spcAft>
              <a:buSzPts val="8500"/>
              <a:buNone/>
              <a:defRPr sz="8500"/>
            </a:lvl4pPr>
            <a:lvl5pPr lvl="4" algn="ctr" rtl="0">
              <a:spcBef>
                <a:spcPts val="0"/>
              </a:spcBef>
              <a:spcAft>
                <a:spcPts val="0"/>
              </a:spcAft>
              <a:buSzPts val="8500"/>
              <a:buNone/>
              <a:defRPr sz="8500"/>
            </a:lvl5pPr>
            <a:lvl6pPr lvl="5" algn="ctr" rtl="0">
              <a:spcBef>
                <a:spcPts val="0"/>
              </a:spcBef>
              <a:spcAft>
                <a:spcPts val="0"/>
              </a:spcAft>
              <a:buSzPts val="8500"/>
              <a:buNone/>
              <a:defRPr sz="8500"/>
            </a:lvl6pPr>
            <a:lvl7pPr lvl="6" algn="ctr" rtl="0">
              <a:spcBef>
                <a:spcPts val="0"/>
              </a:spcBef>
              <a:spcAft>
                <a:spcPts val="0"/>
              </a:spcAft>
              <a:buSzPts val="8500"/>
              <a:buNone/>
              <a:defRPr sz="8500"/>
            </a:lvl7pPr>
            <a:lvl8pPr lvl="7" algn="ctr" rtl="0">
              <a:spcBef>
                <a:spcPts val="0"/>
              </a:spcBef>
              <a:spcAft>
                <a:spcPts val="0"/>
              </a:spcAft>
              <a:buSzPts val="8500"/>
              <a:buNone/>
              <a:defRPr sz="8500"/>
            </a:lvl8pPr>
            <a:lvl9pPr lvl="8" algn="ctr" rtl="0">
              <a:spcBef>
                <a:spcPts val="0"/>
              </a:spcBef>
              <a:spcAft>
                <a:spcPts val="0"/>
              </a:spcAft>
              <a:buSzPts val="8500"/>
              <a:buNone/>
              <a:defRPr sz="8500"/>
            </a:lvl9pPr>
          </a:lstStyle>
          <a:p>
            <a:endParaRPr/>
          </a:p>
        </p:txBody>
      </p:sp>
      <p:sp>
        <p:nvSpPr>
          <p:cNvPr id="10" name="Google Shape;10;p2"/>
          <p:cNvSpPr txBox="1">
            <a:spLocks noGrp="1"/>
          </p:cNvSpPr>
          <p:nvPr>
            <p:ph type="subTitle" idx="1"/>
          </p:nvPr>
        </p:nvSpPr>
        <p:spPr>
          <a:xfrm>
            <a:off x="713225" y="3264750"/>
            <a:ext cx="3867600" cy="461400"/>
          </a:xfrm>
          <a:prstGeom prst="rect">
            <a:avLst/>
          </a:prstGeom>
          <a:solidFill>
            <a:schemeClr val="lt2"/>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solidFill>
                  <a:schemeClr val="lt1"/>
                </a:solidFill>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1" name="Google Shape;11;p2"/>
          <p:cNvSpPr>
            <a:spLocks noGrp="1"/>
          </p:cNvSpPr>
          <p:nvPr>
            <p:ph type="pic" idx="2"/>
          </p:nvPr>
        </p:nvSpPr>
        <p:spPr>
          <a:xfrm>
            <a:off x="5823850" y="1460400"/>
            <a:ext cx="3320100" cy="3683100"/>
          </a:xfrm>
          <a:prstGeom prst="rect">
            <a:avLst/>
          </a:prstGeom>
          <a:noFill/>
          <a:ln>
            <a:noFill/>
          </a:ln>
        </p:spPr>
      </p:sp>
      <p:grpSp>
        <p:nvGrpSpPr>
          <p:cNvPr id="12" name="Google Shape;12;p2"/>
          <p:cNvGrpSpPr/>
          <p:nvPr/>
        </p:nvGrpSpPr>
        <p:grpSpPr>
          <a:xfrm>
            <a:off x="5823874" y="121884"/>
            <a:ext cx="749152" cy="63126"/>
            <a:chOff x="2133750" y="758150"/>
            <a:chExt cx="216800" cy="18275"/>
          </a:xfrm>
        </p:grpSpPr>
        <p:sp>
          <p:nvSpPr>
            <p:cNvPr id="13" name="Google Shape;13;p2"/>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 y="-6"/>
            <a:ext cx="5823973" cy="5414075"/>
            <a:chOff x="9" y="-6"/>
            <a:chExt cx="5823973" cy="5414075"/>
          </a:xfrm>
        </p:grpSpPr>
        <p:grpSp>
          <p:nvGrpSpPr>
            <p:cNvPr id="19" name="Google Shape;19;p2"/>
            <p:cNvGrpSpPr/>
            <p:nvPr/>
          </p:nvGrpSpPr>
          <p:grpSpPr>
            <a:xfrm>
              <a:off x="2859286" y="4772375"/>
              <a:ext cx="373777" cy="371139"/>
              <a:chOff x="3387298" y="4772375"/>
              <a:chExt cx="373777" cy="371139"/>
            </a:xfrm>
          </p:grpSpPr>
          <p:sp>
            <p:nvSpPr>
              <p:cNvPr id="20" name="Google Shape;20;p2"/>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9" y="-6"/>
              <a:ext cx="5823973" cy="5414075"/>
              <a:chOff x="9" y="-6"/>
              <a:chExt cx="5823973" cy="5414075"/>
            </a:xfrm>
          </p:grpSpPr>
          <p:grpSp>
            <p:nvGrpSpPr>
              <p:cNvPr id="27" name="Google Shape;27;p2"/>
              <p:cNvGrpSpPr/>
              <p:nvPr/>
            </p:nvGrpSpPr>
            <p:grpSpPr>
              <a:xfrm>
                <a:off x="9" y="-6"/>
                <a:ext cx="1063333" cy="306905"/>
                <a:chOff x="5509675" y="781075"/>
                <a:chExt cx="425725" cy="122875"/>
              </a:xfrm>
            </p:grpSpPr>
            <p:sp>
              <p:nvSpPr>
                <p:cNvPr id="28" name="Google Shape;28;p2"/>
                <p:cNvSpPr/>
                <p:nvPr/>
              </p:nvSpPr>
              <p:spPr>
                <a:xfrm>
                  <a:off x="5509675" y="781075"/>
                  <a:ext cx="44750" cy="44750"/>
                </a:xfrm>
                <a:custGeom>
                  <a:avLst/>
                  <a:gdLst/>
                  <a:ahLst/>
                  <a:cxnLst/>
                  <a:rect l="l" t="t" r="r" b="b"/>
                  <a:pathLst>
                    <a:path w="1790" h="1790" extrusionOk="0">
                      <a:moveTo>
                        <a:pt x="1003" y="0"/>
                      </a:moveTo>
                      <a:lnTo>
                        <a:pt x="1" y="1002"/>
                      </a:lnTo>
                      <a:lnTo>
                        <a:pt x="1" y="1789"/>
                      </a:lnTo>
                      <a:lnTo>
                        <a:pt x="17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5509675" y="781075"/>
                  <a:ext cx="99875" cy="99850"/>
                </a:xfrm>
                <a:custGeom>
                  <a:avLst/>
                  <a:gdLst/>
                  <a:ahLst/>
                  <a:cxnLst/>
                  <a:rect l="l" t="t" r="r" b="b"/>
                  <a:pathLst>
                    <a:path w="3995" h="3994" extrusionOk="0">
                      <a:moveTo>
                        <a:pt x="3207" y="0"/>
                      </a:moveTo>
                      <a:lnTo>
                        <a:pt x="1" y="3207"/>
                      </a:lnTo>
                      <a:lnTo>
                        <a:pt x="1" y="3994"/>
                      </a:lnTo>
                      <a:lnTo>
                        <a:pt x="39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5522075" y="781075"/>
                  <a:ext cx="142575" cy="122875"/>
                </a:xfrm>
                <a:custGeom>
                  <a:avLst/>
                  <a:gdLst/>
                  <a:ahLst/>
                  <a:cxnLst/>
                  <a:rect l="l" t="t" r="r" b="b"/>
                  <a:pathLst>
                    <a:path w="5703" h="4915" extrusionOk="0">
                      <a:moveTo>
                        <a:pt x="4915" y="0"/>
                      </a:moveTo>
                      <a:lnTo>
                        <a:pt x="1" y="4915"/>
                      </a:lnTo>
                      <a:lnTo>
                        <a:pt x="788" y="4915"/>
                      </a:lnTo>
                      <a:lnTo>
                        <a:pt x="5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5577200" y="781075"/>
                  <a:ext cx="142525" cy="122875"/>
                </a:xfrm>
                <a:custGeom>
                  <a:avLst/>
                  <a:gdLst/>
                  <a:ahLst/>
                  <a:cxnLst/>
                  <a:rect l="l" t="t" r="r" b="b"/>
                  <a:pathLst>
                    <a:path w="5701" h="4915" extrusionOk="0">
                      <a:moveTo>
                        <a:pt x="4914" y="0"/>
                      </a:moveTo>
                      <a:lnTo>
                        <a:pt x="0" y="4915"/>
                      </a:lnTo>
                      <a:lnTo>
                        <a:pt x="788" y="4915"/>
                      </a:lnTo>
                      <a:lnTo>
                        <a:pt x="5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632275"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687400" y="781075"/>
                  <a:ext cx="142550" cy="122875"/>
                </a:xfrm>
                <a:custGeom>
                  <a:avLst/>
                  <a:gdLst/>
                  <a:ahLst/>
                  <a:cxnLst/>
                  <a:rect l="l" t="t" r="r" b="b"/>
                  <a:pathLst>
                    <a:path w="5702" h="4915" extrusionOk="0">
                      <a:moveTo>
                        <a:pt x="4915" y="0"/>
                      </a:moveTo>
                      <a:lnTo>
                        <a:pt x="0" y="4915"/>
                      </a:lnTo>
                      <a:lnTo>
                        <a:pt x="787"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742500"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797575" y="781075"/>
                  <a:ext cx="137825" cy="122875"/>
                </a:xfrm>
                <a:custGeom>
                  <a:avLst/>
                  <a:gdLst/>
                  <a:ahLst/>
                  <a:cxnLst/>
                  <a:rect l="l" t="t" r="r" b="b"/>
                  <a:pathLst>
                    <a:path w="5513" h="4915" extrusionOk="0">
                      <a:moveTo>
                        <a:pt x="4915" y="0"/>
                      </a:moveTo>
                      <a:lnTo>
                        <a:pt x="1" y="4915"/>
                      </a:lnTo>
                      <a:lnTo>
                        <a:pt x="788" y="4915"/>
                      </a:lnTo>
                      <a:lnTo>
                        <a:pt x="5512" y="190"/>
                      </a:lnTo>
                      <a:lnTo>
                        <a:pt x="55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852700" y="821250"/>
                  <a:ext cx="82700" cy="82700"/>
                </a:xfrm>
                <a:custGeom>
                  <a:avLst/>
                  <a:gdLst/>
                  <a:ahLst/>
                  <a:cxnLst/>
                  <a:rect l="l" t="t" r="r" b="b"/>
                  <a:pathLst>
                    <a:path w="3308" h="3308" extrusionOk="0">
                      <a:moveTo>
                        <a:pt x="3307" y="1"/>
                      </a:moveTo>
                      <a:lnTo>
                        <a:pt x="0" y="3308"/>
                      </a:lnTo>
                      <a:lnTo>
                        <a:pt x="788" y="3308"/>
                      </a:lnTo>
                      <a:lnTo>
                        <a:pt x="3307" y="788"/>
                      </a:lnTo>
                      <a:lnTo>
                        <a:pt x="3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907800" y="876350"/>
                  <a:ext cx="27600" cy="27600"/>
                </a:xfrm>
                <a:custGeom>
                  <a:avLst/>
                  <a:gdLst/>
                  <a:ahLst/>
                  <a:cxnLst/>
                  <a:rect l="l" t="t" r="r" b="b"/>
                  <a:pathLst>
                    <a:path w="1104" h="1104" extrusionOk="0">
                      <a:moveTo>
                        <a:pt x="1103" y="1"/>
                      </a:moveTo>
                      <a:lnTo>
                        <a:pt x="1" y="1104"/>
                      </a:lnTo>
                      <a:lnTo>
                        <a:pt x="788" y="1104"/>
                      </a:lnTo>
                      <a:lnTo>
                        <a:pt x="1103" y="787"/>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a:off x="4054984" y="4914924"/>
                <a:ext cx="1768999" cy="499146"/>
                <a:chOff x="1289425" y="372100"/>
                <a:chExt cx="1003175" cy="283075"/>
              </a:xfrm>
            </p:grpSpPr>
            <p:sp>
              <p:nvSpPr>
                <p:cNvPr id="39" name="Google Shape;39;p2"/>
                <p:cNvSpPr/>
                <p:nvPr/>
              </p:nvSpPr>
              <p:spPr>
                <a:xfrm>
                  <a:off x="1289425" y="372100"/>
                  <a:ext cx="16075" cy="16075"/>
                </a:xfrm>
                <a:custGeom>
                  <a:avLst/>
                  <a:gdLst/>
                  <a:ahLst/>
                  <a:cxnLst/>
                  <a:rect l="l" t="t" r="r" b="b"/>
                  <a:pathLst>
                    <a:path w="643" h="643" extrusionOk="0">
                      <a:moveTo>
                        <a:pt x="1" y="0"/>
                      </a:moveTo>
                      <a:lnTo>
                        <a:pt x="1" y="643"/>
                      </a:lnTo>
                      <a:lnTo>
                        <a:pt x="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289425" y="372100"/>
                  <a:ext cx="71200" cy="71200"/>
                </a:xfrm>
                <a:custGeom>
                  <a:avLst/>
                  <a:gdLst/>
                  <a:ahLst/>
                  <a:cxnLst/>
                  <a:rect l="l" t="t" r="r" b="b"/>
                  <a:pathLst>
                    <a:path w="2848" h="2848" extrusionOk="0">
                      <a:moveTo>
                        <a:pt x="2060" y="0"/>
                      </a:moveTo>
                      <a:lnTo>
                        <a:pt x="1" y="2060"/>
                      </a:lnTo>
                      <a:lnTo>
                        <a:pt x="1" y="2847"/>
                      </a:lnTo>
                      <a:lnTo>
                        <a:pt x="2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289425" y="372100"/>
                  <a:ext cx="126275" cy="126275"/>
                </a:xfrm>
                <a:custGeom>
                  <a:avLst/>
                  <a:gdLst/>
                  <a:ahLst/>
                  <a:cxnLst/>
                  <a:rect l="l" t="t" r="r" b="b"/>
                  <a:pathLst>
                    <a:path w="5051" h="5051" extrusionOk="0">
                      <a:moveTo>
                        <a:pt x="4263" y="0"/>
                      </a:moveTo>
                      <a:lnTo>
                        <a:pt x="1" y="4263"/>
                      </a:lnTo>
                      <a:lnTo>
                        <a:pt x="1" y="5051"/>
                      </a:lnTo>
                      <a:lnTo>
                        <a:pt x="5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289425" y="372100"/>
                  <a:ext cx="181400" cy="181375"/>
                </a:xfrm>
                <a:custGeom>
                  <a:avLst/>
                  <a:gdLst/>
                  <a:ahLst/>
                  <a:cxnLst/>
                  <a:rect l="l" t="t" r="r" b="b"/>
                  <a:pathLst>
                    <a:path w="7256" h="7255" extrusionOk="0">
                      <a:moveTo>
                        <a:pt x="6468" y="0"/>
                      </a:moveTo>
                      <a:lnTo>
                        <a:pt x="1" y="6468"/>
                      </a:lnTo>
                      <a:lnTo>
                        <a:pt x="1" y="7255"/>
                      </a:lnTo>
                      <a:lnTo>
                        <a:pt x="7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289425" y="372100"/>
                  <a:ext cx="236500" cy="236500"/>
                </a:xfrm>
                <a:custGeom>
                  <a:avLst/>
                  <a:gdLst/>
                  <a:ahLst/>
                  <a:cxnLst/>
                  <a:rect l="l" t="t" r="r" b="b"/>
                  <a:pathLst>
                    <a:path w="9460" h="9460" extrusionOk="0">
                      <a:moveTo>
                        <a:pt x="8672" y="0"/>
                      </a:moveTo>
                      <a:lnTo>
                        <a:pt x="1" y="8672"/>
                      </a:lnTo>
                      <a:lnTo>
                        <a:pt x="1" y="9459"/>
                      </a:lnTo>
                      <a:lnTo>
                        <a:pt x="9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289425" y="372100"/>
                  <a:ext cx="291600" cy="283075"/>
                </a:xfrm>
                <a:custGeom>
                  <a:avLst/>
                  <a:gdLst/>
                  <a:ahLst/>
                  <a:cxnLst/>
                  <a:rect l="l" t="t" r="r" b="b"/>
                  <a:pathLst>
                    <a:path w="11664" h="11323" extrusionOk="0">
                      <a:moveTo>
                        <a:pt x="10876" y="0"/>
                      </a:moveTo>
                      <a:lnTo>
                        <a:pt x="1" y="10877"/>
                      </a:lnTo>
                      <a:lnTo>
                        <a:pt x="1" y="11323"/>
                      </a:lnTo>
                      <a:lnTo>
                        <a:pt x="342" y="11323"/>
                      </a:lnTo>
                      <a:lnTo>
                        <a:pt x="11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3334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388475"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4435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4987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553800" y="372100"/>
                  <a:ext cx="302725" cy="283075"/>
                </a:xfrm>
                <a:custGeom>
                  <a:avLst/>
                  <a:gdLst/>
                  <a:ahLst/>
                  <a:cxnLst/>
                  <a:rect l="l" t="t" r="r" b="b"/>
                  <a:pathLst>
                    <a:path w="12109"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6088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664000" y="372100"/>
                  <a:ext cx="302725" cy="283075"/>
                </a:xfrm>
                <a:custGeom>
                  <a:avLst/>
                  <a:gdLst/>
                  <a:ahLst/>
                  <a:cxnLst/>
                  <a:rect l="l" t="t" r="r" b="b"/>
                  <a:pathLst>
                    <a:path w="12109" h="11323" extrusionOk="0">
                      <a:moveTo>
                        <a:pt x="11321" y="0"/>
                      </a:moveTo>
                      <a:lnTo>
                        <a:pt x="0"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7191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1774200" y="372100"/>
                  <a:ext cx="302750" cy="283075"/>
                </a:xfrm>
                <a:custGeom>
                  <a:avLst/>
                  <a:gdLst/>
                  <a:ahLst/>
                  <a:cxnLst/>
                  <a:rect l="l" t="t" r="r" b="b"/>
                  <a:pathLst>
                    <a:path w="12110" h="11323" extrusionOk="0">
                      <a:moveTo>
                        <a:pt x="11322" y="0"/>
                      </a:moveTo>
                      <a:lnTo>
                        <a:pt x="0" y="11323"/>
                      </a:lnTo>
                      <a:lnTo>
                        <a:pt x="787"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829300" y="372100"/>
                  <a:ext cx="302750" cy="283075"/>
                </a:xfrm>
                <a:custGeom>
                  <a:avLst/>
                  <a:gdLst/>
                  <a:ahLst/>
                  <a:cxnLst/>
                  <a:rect l="l" t="t" r="r" b="b"/>
                  <a:pathLst>
                    <a:path w="12110"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8844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939500"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994600" y="372100"/>
                  <a:ext cx="298000" cy="283075"/>
                </a:xfrm>
                <a:custGeom>
                  <a:avLst/>
                  <a:gdLst/>
                  <a:ahLst/>
                  <a:cxnLst/>
                  <a:rect l="l" t="t" r="r" b="b"/>
                  <a:pathLst>
                    <a:path w="11920" h="11323" extrusionOk="0">
                      <a:moveTo>
                        <a:pt x="11323" y="0"/>
                      </a:moveTo>
                      <a:lnTo>
                        <a:pt x="1" y="11323"/>
                      </a:lnTo>
                      <a:lnTo>
                        <a:pt x="788" y="11323"/>
                      </a:lnTo>
                      <a:lnTo>
                        <a:pt x="11920" y="191"/>
                      </a:lnTo>
                      <a:lnTo>
                        <a:pt x="11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049725" y="412275"/>
                  <a:ext cx="242875" cy="242900"/>
                </a:xfrm>
                <a:custGeom>
                  <a:avLst/>
                  <a:gdLst/>
                  <a:ahLst/>
                  <a:cxnLst/>
                  <a:rect l="l" t="t" r="r" b="b"/>
                  <a:pathLst>
                    <a:path w="9715" h="9716" extrusionOk="0">
                      <a:moveTo>
                        <a:pt x="9715" y="1"/>
                      </a:moveTo>
                      <a:lnTo>
                        <a:pt x="0" y="9716"/>
                      </a:lnTo>
                      <a:lnTo>
                        <a:pt x="787" y="9716"/>
                      </a:lnTo>
                      <a:lnTo>
                        <a:pt x="9715" y="788"/>
                      </a:lnTo>
                      <a:lnTo>
                        <a:pt x="9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104825" y="467400"/>
                  <a:ext cx="187775" cy="187775"/>
                </a:xfrm>
                <a:custGeom>
                  <a:avLst/>
                  <a:gdLst/>
                  <a:ahLst/>
                  <a:cxnLst/>
                  <a:rect l="l" t="t" r="r" b="b"/>
                  <a:pathLst>
                    <a:path w="7511" h="7511" extrusionOk="0">
                      <a:moveTo>
                        <a:pt x="7511" y="0"/>
                      </a:moveTo>
                      <a:lnTo>
                        <a:pt x="1" y="7511"/>
                      </a:lnTo>
                      <a:lnTo>
                        <a:pt x="788" y="7511"/>
                      </a:lnTo>
                      <a:lnTo>
                        <a:pt x="7511" y="787"/>
                      </a:lnTo>
                      <a:lnTo>
                        <a:pt x="75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159900" y="522475"/>
                  <a:ext cx="132700" cy="132700"/>
                </a:xfrm>
                <a:custGeom>
                  <a:avLst/>
                  <a:gdLst/>
                  <a:ahLst/>
                  <a:cxnLst/>
                  <a:rect l="l" t="t" r="r" b="b"/>
                  <a:pathLst>
                    <a:path w="5308" h="5308" extrusionOk="0">
                      <a:moveTo>
                        <a:pt x="5308" y="1"/>
                      </a:moveTo>
                      <a:lnTo>
                        <a:pt x="1" y="5308"/>
                      </a:lnTo>
                      <a:lnTo>
                        <a:pt x="788" y="5308"/>
                      </a:lnTo>
                      <a:lnTo>
                        <a:pt x="5308" y="788"/>
                      </a:lnTo>
                      <a:lnTo>
                        <a:pt x="5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215025" y="577575"/>
                  <a:ext cx="77575" cy="77600"/>
                </a:xfrm>
                <a:custGeom>
                  <a:avLst/>
                  <a:gdLst/>
                  <a:ahLst/>
                  <a:cxnLst/>
                  <a:rect l="l" t="t" r="r" b="b"/>
                  <a:pathLst>
                    <a:path w="3103" h="3104" extrusionOk="0">
                      <a:moveTo>
                        <a:pt x="3103" y="1"/>
                      </a:moveTo>
                      <a:lnTo>
                        <a:pt x="0" y="3104"/>
                      </a:lnTo>
                      <a:lnTo>
                        <a:pt x="788" y="3104"/>
                      </a:lnTo>
                      <a:lnTo>
                        <a:pt x="3103" y="788"/>
                      </a:lnTo>
                      <a:lnTo>
                        <a:pt x="3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270125" y="632700"/>
                  <a:ext cx="22475" cy="22475"/>
                </a:xfrm>
                <a:custGeom>
                  <a:avLst/>
                  <a:gdLst/>
                  <a:ahLst/>
                  <a:cxnLst/>
                  <a:rect l="l" t="t" r="r" b="b"/>
                  <a:pathLst>
                    <a:path w="899" h="899" extrusionOk="0">
                      <a:moveTo>
                        <a:pt x="899" y="0"/>
                      </a:moveTo>
                      <a:lnTo>
                        <a:pt x="1" y="899"/>
                      </a:lnTo>
                      <a:lnTo>
                        <a:pt x="788" y="899"/>
                      </a:lnTo>
                      <a:lnTo>
                        <a:pt x="899" y="788"/>
                      </a:lnTo>
                      <a:lnTo>
                        <a:pt x="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63" name="Google Shape;63;p2"/>
          <p:cNvGrpSpPr/>
          <p:nvPr/>
        </p:nvGrpSpPr>
        <p:grpSpPr>
          <a:xfrm>
            <a:off x="0" y="4914900"/>
            <a:ext cx="4055061" cy="228603"/>
            <a:chOff x="0" y="4914900"/>
            <a:chExt cx="4055061" cy="228603"/>
          </a:xfrm>
        </p:grpSpPr>
        <p:sp>
          <p:nvSpPr>
            <p:cNvPr id="64" name="Google Shape;64;p2"/>
            <p:cNvSpPr/>
            <p:nvPr/>
          </p:nvSpPr>
          <p:spPr>
            <a:xfrm>
              <a:off x="0" y="4914900"/>
              <a:ext cx="3490968" cy="228603"/>
            </a:xfrm>
            <a:custGeom>
              <a:avLst/>
              <a:gdLst/>
              <a:ahLst/>
              <a:cxnLst/>
              <a:rect l="l" t="t" r="r" b="b"/>
              <a:pathLst>
                <a:path w="78754" h="4981" extrusionOk="0">
                  <a:moveTo>
                    <a:pt x="1" y="0"/>
                  </a:moveTo>
                  <a:lnTo>
                    <a:pt x="1" y="4980"/>
                  </a:lnTo>
                  <a:lnTo>
                    <a:pt x="78754" y="4980"/>
                  </a:lnTo>
                  <a:lnTo>
                    <a:pt x="78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490985" y="4914900"/>
              <a:ext cx="564076" cy="228603"/>
            </a:xfrm>
            <a:custGeom>
              <a:avLst/>
              <a:gdLst/>
              <a:ahLst/>
              <a:cxnLst/>
              <a:rect l="l" t="t" r="r" b="b"/>
              <a:pathLst>
                <a:path w="78754" h="4981" extrusionOk="0">
                  <a:moveTo>
                    <a:pt x="1" y="0"/>
                  </a:moveTo>
                  <a:lnTo>
                    <a:pt x="1" y="4980"/>
                  </a:lnTo>
                  <a:lnTo>
                    <a:pt x="78754" y="4980"/>
                  </a:lnTo>
                  <a:lnTo>
                    <a:pt x="78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806"/>
        <p:cNvGrpSpPr/>
        <p:nvPr/>
      </p:nvGrpSpPr>
      <p:grpSpPr>
        <a:xfrm>
          <a:off x="0" y="0"/>
          <a:ext cx="0" cy="0"/>
          <a:chOff x="0" y="0"/>
          <a:chExt cx="0" cy="0"/>
        </a:xfrm>
      </p:grpSpPr>
      <p:sp>
        <p:nvSpPr>
          <p:cNvPr id="807" name="Google Shape;807;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08" name="Google Shape;808;p13"/>
          <p:cNvSpPr txBox="1">
            <a:spLocks noGrp="1"/>
          </p:cNvSpPr>
          <p:nvPr>
            <p:ph type="title" idx="2"/>
          </p:nvPr>
        </p:nvSpPr>
        <p:spPr>
          <a:xfrm>
            <a:off x="1872333" y="1392250"/>
            <a:ext cx="2583900" cy="7758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sz="1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09" name="Google Shape;809;p13"/>
          <p:cNvSpPr txBox="1">
            <a:spLocks noGrp="1"/>
          </p:cNvSpPr>
          <p:nvPr>
            <p:ph type="title" idx="3"/>
          </p:nvPr>
        </p:nvSpPr>
        <p:spPr>
          <a:xfrm>
            <a:off x="5616058" y="1392250"/>
            <a:ext cx="2583900" cy="7758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sz="1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10" name="Google Shape;810;p13"/>
          <p:cNvSpPr txBox="1">
            <a:spLocks noGrp="1"/>
          </p:cNvSpPr>
          <p:nvPr>
            <p:ph type="subTitle" idx="1"/>
          </p:nvPr>
        </p:nvSpPr>
        <p:spPr>
          <a:xfrm>
            <a:off x="1872335" y="2091850"/>
            <a:ext cx="2583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811" name="Google Shape;811;p13"/>
          <p:cNvSpPr txBox="1">
            <a:spLocks noGrp="1"/>
          </p:cNvSpPr>
          <p:nvPr>
            <p:ph type="subTitle" idx="4"/>
          </p:nvPr>
        </p:nvSpPr>
        <p:spPr>
          <a:xfrm>
            <a:off x="5616060" y="2091850"/>
            <a:ext cx="2583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812" name="Google Shape;812;p13"/>
          <p:cNvSpPr txBox="1">
            <a:spLocks noGrp="1"/>
          </p:cNvSpPr>
          <p:nvPr>
            <p:ph type="title" idx="5"/>
          </p:nvPr>
        </p:nvSpPr>
        <p:spPr>
          <a:xfrm>
            <a:off x="1872333" y="2916750"/>
            <a:ext cx="2583900" cy="7758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sz="1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13" name="Google Shape;813;p13"/>
          <p:cNvSpPr txBox="1">
            <a:spLocks noGrp="1"/>
          </p:cNvSpPr>
          <p:nvPr>
            <p:ph type="title" idx="6"/>
          </p:nvPr>
        </p:nvSpPr>
        <p:spPr>
          <a:xfrm>
            <a:off x="5616058" y="2916750"/>
            <a:ext cx="2583900" cy="775800"/>
          </a:xfrm>
          <a:prstGeom prst="rect">
            <a:avLst/>
          </a:prstGeom>
        </p:spPr>
        <p:txBody>
          <a:bodyPr spcFirstLastPara="1" wrap="square" lIns="91425" tIns="91425" rIns="91425" bIns="91425" anchor="b" anchorCtr="0">
            <a:noAutofit/>
          </a:bodyPr>
          <a:lstStyle>
            <a:lvl1pPr lvl="0" rtl="0">
              <a:spcBef>
                <a:spcPts val="0"/>
              </a:spcBef>
              <a:spcAft>
                <a:spcPts val="0"/>
              </a:spcAft>
              <a:buSzPts val="2800"/>
              <a:buNone/>
              <a:defRPr sz="1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14" name="Google Shape;814;p13"/>
          <p:cNvSpPr txBox="1">
            <a:spLocks noGrp="1"/>
          </p:cNvSpPr>
          <p:nvPr>
            <p:ph type="subTitle" idx="7"/>
          </p:nvPr>
        </p:nvSpPr>
        <p:spPr>
          <a:xfrm>
            <a:off x="1872364" y="3616350"/>
            <a:ext cx="2583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815" name="Google Shape;815;p13"/>
          <p:cNvSpPr txBox="1">
            <a:spLocks noGrp="1"/>
          </p:cNvSpPr>
          <p:nvPr>
            <p:ph type="subTitle" idx="8"/>
          </p:nvPr>
        </p:nvSpPr>
        <p:spPr>
          <a:xfrm>
            <a:off x="5616065" y="3616350"/>
            <a:ext cx="25839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816" name="Google Shape;816;p13"/>
          <p:cNvSpPr txBox="1">
            <a:spLocks noGrp="1"/>
          </p:cNvSpPr>
          <p:nvPr>
            <p:ph type="title" idx="9" hasCustomPrompt="1"/>
          </p:nvPr>
        </p:nvSpPr>
        <p:spPr>
          <a:xfrm>
            <a:off x="944035" y="1529795"/>
            <a:ext cx="775800" cy="7758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17" name="Google Shape;817;p13"/>
          <p:cNvSpPr txBox="1">
            <a:spLocks noGrp="1"/>
          </p:cNvSpPr>
          <p:nvPr>
            <p:ph type="title" idx="13" hasCustomPrompt="1"/>
          </p:nvPr>
        </p:nvSpPr>
        <p:spPr>
          <a:xfrm>
            <a:off x="944035" y="3056695"/>
            <a:ext cx="775800" cy="7758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18" name="Google Shape;818;p13"/>
          <p:cNvSpPr txBox="1">
            <a:spLocks noGrp="1"/>
          </p:cNvSpPr>
          <p:nvPr>
            <p:ph type="title" idx="14" hasCustomPrompt="1"/>
          </p:nvPr>
        </p:nvSpPr>
        <p:spPr>
          <a:xfrm>
            <a:off x="4687885" y="1529795"/>
            <a:ext cx="775800" cy="7758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sp>
        <p:nvSpPr>
          <p:cNvPr id="819" name="Google Shape;819;p13"/>
          <p:cNvSpPr txBox="1">
            <a:spLocks noGrp="1"/>
          </p:cNvSpPr>
          <p:nvPr>
            <p:ph type="title" idx="15" hasCustomPrompt="1"/>
          </p:nvPr>
        </p:nvSpPr>
        <p:spPr>
          <a:xfrm>
            <a:off x="4687885" y="3056695"/>
            <a:ext cx="775800" cy="775800"/>
          </a:xfrm>
          <a:prstGeom prst="rect">
            <a:avLst/>
          </a:prstGeom>
          <a:solidFill>
            <a:schemeClr val="lt2"/>
          </a:solidFill>
          <a:ln>
            <a:noFill/>
          </a:ln>
        </p:spPr>
        <p:txBody>
          <a:bodyPr spcFirstLastPara="1" wrap="square" lIns="91425" tIns="91425" rIns="91425" bIns="91425" anchor="ctr" anchorCtr="0">
            <a:noAutofit/>
          </a:bodyPr>
          <a:lstStyle>
            <a:lvl1pPr lvl="0" algn="ctr" rtl="0">
              <a:spcBef>
                <a:spcPts val="0"/>
              </a:spcBef>
              <a:spcAft>
                <a:spcPts val="0"/>
              </a:spcAft>
              <a:buSzPts val="4000"/>
              <a:buNone/>
              <a:defRPr>
                <a:solidFill>
                  <a:schemeClr val="lt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r>
              <a:t>xx%</a:t>
            </a:r>
          </a:p>
        </p:txBody>
      </p:sp>
      <p:grpSp>
        <p:nvGrpSpPr>
          <p:cNvPr id="820" name="Google Shape;820;p13"/>
          <p:cNvGrpSpPr/>
          <p:nvPr/>
        </p:nvGrpSpPr>
        <p:grpSpPr>
          <a:xfrm>
            <a:off x="0" y="11"/>
            <a:ext cx="9143997" cy="5143492"/>
            <a:chOff x="0" y="11"/>
            <a:chExt cx="9143997" cy="5143492"/>
          </a:xfrm>
        </p:grpSpPr>
        <p:sp>
          <p:nvSpPr>
            <p:cNvPr id="821" name="Google Shape;821;p13"/>
            <p:cNvSpPr/>
            <p:nvPr/>
          </p:nvSpPr>
          <p:spPr>
            <a:xfrm>
              <a:off x="0" y="4914902"/>
              <a:ext cx="2113500" cy="22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13"/>
            <p:cNvSpPr/>
            <p:nvPr/>
          </p:nvSpPr>
          <p:spPr>
            <a:xfrm>
              <a:off x="6810935" y="4914900"/>
              <a:ext cx="564076" cy="228603"/>
            </a:xfrm>
            <a:custGeom>
              <a:avLst/>
              <a:gdLst/>
              <a:ahLst/>
              <a:cxnLst/>
              <a:rect l="l" t="t" r="r" b="b"/>
              <a:pathLst>
                <a:path w="78754" h="4981" extrusionOk="0">
                  <a:moveTo>
                    <a:pt x="1" y="0"/>
                  </a:moveTo>
                  <a:lnTo>
                    <a:pt x="1" y="4980"/>
                  </a:lnTo>
                  <a:lnTo>
                    <a:pt x="78754" y="4980"/>
                  </a:lnTo>
                  <a:lnTo>
                    <a:pt x="78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3" name="Google Shape;823;p13"/>
            <p:cNvGrpSpPr/>
            <p:nvPr/>
          </p:nvGrpSpPr>
          <p:grpSpPr>
            <a:xfrm>
              <a:off x="7674849" y="121884"/>
              <a:ext cx="749152" cy="63126"/>
              <a:chOff x="2133750" y="758150"/>
              <a:chExt cx="216800" cy="18275"/>
            </a:xfrm>
          </p:grpSpPr>
          <p:sp>
            <p:nvSpPr>
              <p:cNvPr id="824" name="Google Shape;824;p13"/>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3"/>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3"/>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3"/>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3"/>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9" name="Google Shape;829;p13"/>
            <p:cNvSpPr/>
            <p:nvPr/>
          </p:nvSpPr>
          <p:spPr>
            <a:xfrm rot="-5400000">
              <a:off x="8002117" y="915119"/>
              <a:ext cx="2056989" cy="226772"/>
            </a:xfrm>
            <a:custGeom>
              <a:avLst/>
              <a:gdLst/>
              <a:ahLst/>
              <a:cxnLst/>
              <a:rect l="l" t="t" r="r" b="b"/>
              <a:pathLst>
                <a:path w="30659" h="4981" extrusionOk="0">
                  <a:moveTo>
                    <a:pt x="1" y="0"/>
                  </a:moveTo>
                  <a:lnTo>
                    <a:pt x="1" y="4980"/>
                  </a:lnTo>
                  <a:lnTo>
                    <a:pt x="30659" y="4980"/>
                  </a:lnTo>
                  <a:lnTo>
                    <a:pt x="306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0" name="Google Shape;830;p13"/>
          <p:cNvGrpSpPr/>
          <p:nvPr/>
        </p:nvGrpSpPr>
        <p:grpSpPr>
          <a:xfrm>
            <a:off x="-768633" y="-6"/>
            <a:ext cx="9912640" cy="5414075"/>
            <a:chOff x="-768633" y="-6"/>
            <a:chExt cx="9912640" cy="5414075"/>
          </a:xfrm>
        </p:grpSpPr>
        <p:grpSp>
          <p:nvGrpSpPr>
            <p:cNvPr id="831" name="Google Shape;831;p13"/>
            <p:cNvGrpSpPr/>
            <p:nvPr/>
          </p:nvGrpSpPr>
          <p:grpSpPr>
            <a:xfrm>
              <a:off x="2386486" y="4914925"/>
              <a:ext cx="373777" cy="371139"/>
              <a:chOff x="3387298" y="4772375"/>
              <a:chExt cx="373777" cy="371139"/>
            </a:xfrm>
          </p:grpSpPr>
          <p:sp>
            <p:nvSpPr>
              <p:cNvPr id="832" name="Google Shape;832;p13"/>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3"/>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3"/>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3"/>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13"/>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13"/>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8" name="Google Shape;838;p13"/>
            <p:cNvGrpSpPr/>
            <p:nvPr/>
          </p:nvGrpSpPr>
          <p:grpSpPr>
            <a:xfrm>
              <a:off x="7375009" y="4914924"/>
              <a:ext cx="1768999" cy="499146"/>
              <a:chOff x="1289425" y="372100"/>
              <a:chExt cx="1003175" cy="283075"/>
            </a:xfrm>
          </p:grpSpPr>
          <p:sp>
            <p:nvSpPr>
              <p:cNvPr id="839" name="Google Shape;839;p13"/>
              <p:cNvSpPr/>
              <p:nvPr/>
            </p:nvSpPr>
            <p:spPr>
              <a:xfrm>
                <a:off x="1289425" y="372100"/>
                <a:ext cx="16075" cy="16075"/>
              </a:xfrm>
              <a:custGeom>
                <a:avLst/>
                <a:gdLst/>
                <a:ahLst/>
                <a:cxnLst/>
                <a:rect l="l" t="t" r="r" b="b"/>
                <a:pathLst>
                  <a:path w="643" h="643" extrusionOk="0">
                    <a:moveTo>
                      <a:pt x="1" y="0"/>
                    </a:moveTo>
                    <a:lnTo>
                      <a:pt x="1" y="643"/>
                    </a:lnTo>
                    <a:lnTo>
                      <a:pt x="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3"/>
              <p:cNvSpPr/>
              <p:nvPr/>
            </p:nvSpPr>
            <p:spPr>
              <a:xfrm>
                <a:off x="1289425" y="372100"/>
                <a:ext cx="71200" cy="71200"/>
              </a:xfrm>
              <a:custGeom>
                <a:avLst/>
                <a:gdLst/>
                <a:ahLst/>
                <a:cxnLst/>
                <a:rect l="l" t="t" r="r" b="b"/>
                <a:pathLst>
                  <a:path w="2848" h="2848" extrusionOk="0">
                    <a:moveTo>
                      <a:pt x="2060" y="0"/>
                    </a:moveTo>
                    <a:lnTo>
                      <a:pt x="1" y="2060"/>
                    </a:lnTo>
                    <a:lnTo>
                      <a:pt x="1" y="2847"/>
                    </a:lnTo>
                    <a:lnTo>
                      <a:pt x="2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3"/>
              <p:cNvSpPr/>
              <p:nvPr/>
            </p:nvSpPr>
            <p:spPr>
              <a:xfrm>
                <a:off x="1289425" y="372100"/>
                <a:ext cx="126275" cy="126275"/>
              </a:xfrm>
              <a:custGeom>
                <a:avLst/>
                <a:gdLst/>
                <a:ahLst/>
                <a:cxnLst/>
                <a:rect l="l" t="t" r="r" b="b"/>
                <a:pathLst>
                  <a:path w="5051" h="5051" extrusionOk="0">
                    <a:moveTo>
                      <a:pt x="4263" y="0"/>
                    </a:moveTo>
                    <a:lnTo>
                      <a:pt x="1" y="4263"/>
                    </a:lnTo>
                    <a:lnTo>
                      <a:pt x="1" y="5051"/>
                    </a:lnTo>
                    <a:lnTo>
                      <a:pt x="5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3"/>
              <p:cNvSpPr/>
              <p:nvPr/>
            </p:nvSpPr>
            <p:spPr>
              <a:xfrm>
                <a:off x="1289425" y="372100"/>
                <a:ext cx="181400" cy="181375"/>
              </a:xfrm>
              <a:custGeom>
                <a:avLst/>
                <a:gdLst/>
                <a:ahLst/>
                <a:cxnLst/>
                <a:rect l="l" t="t" r="r" b="b"/>
                <a:pathLst>
                  <a:path w="7256" h="7255" extrusionOk="0">
                    <a:moveTo>
                      <a:pt x="6468" y="0"/>
                    </a:moveTo>
                    <a:lnTo>
                      <a:pt x="1" y="6468"/>
                    </a:lnTo>
                    <a:lnTo>
                      <a:pt x="1" y="7255"/>
                    </a:lnTo>
                    <a:lnTo>
                      <a:pt x="7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13"/>
              <p:cNvSpPr/>
              <p:nvPr/>
            </p:nvSpPr>
            <p:spPr>
              <a:xfrm>
                <a:off x="1289425" y="372100"/>
                <a:ext cx="236500" cy="236500"/>
              </a:xfrm>
              <a:custGeom>
                <a:avLst/>
                <a:gdLst/>
                <a:ahLst/>
                <a:cxnLst/>
                <a:rect l="l" t="t" r="r" b="b"/>
                <a:pathLst>
                  <a:path w="9460" h="9460" extrusionOk="0">
                    <a:moveTo>
                      <a:pt x="8672" y="0"/>
                    </a:moveTo>
                    <a:lnTo>
                      <a:pt x="1" y="8672"/>
                    </a:lnTo>
                    <a:lnTo>
                      <a:pt x="1" y="9459"/>
                    </a:lnTo>
                    <a:lnTo>
                      <a:pt x="9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13"/>
              <p:cNvSpPr/>
              <p:nvPr/>
            </p:nvSpPr>
            <p:spPr>
              <a:xfrm>
                <a:off x="1289425" y="372100"/>
                <a:ext cx="291600" cy="283075"/>
              </a:xfrm>
              <a:custGeom>
                <a:avLst/>
                <a:gdLst/>
                <a:ahLst/>
                <a:cxnLst/>
                <a:rect l="l" t="t" r="r" b="b"/>
                <a:pathLst>
                  <a:path w="11664" h="11323" extrusionOk="0">
                    <a:moveTo>
                      <a:pt x="10876" y="0"/>
                    </a:moveTo>
                    <a:lnTo>
                      <a:pt x="1" y="10877"/>
                    </a:lnTo>
                    <a:lnTo>
                      <a:pt x="1" y="11323"/>
                    </a:lnTo>
                    <a:lnTo>
                      <a:pt x="342" y="11323"/>
                    </a:lnTo>
                    <a:lnTo>
                      <a:pt x="11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3"/>
              <p:cNvSpPr/>
              <p:nvPr/>
            </p:nvSpPr>
            <p:spPr>
              <a:xfrm>
                <a:off x="13334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3"/>
              <p:cNvSpPr/>
              <p:nvPr/>
            </p:nvSpPr>
            <p:spPr>
              <a:xfrm>
                <a:off x="1388475"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a:off x="14435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3"/>
              <p:cNvSpPr/>
              <p:nvPr/>
            </p:nvSpPr>
            <p:spPr>
              <a:xfrm>
                <a:off x="14987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3"/>
              <p:cNvSpPr/>
              <p:nvPr/>
            </p:nvSpPr>
            <p:spPr>
              <a:xfrm>
                <a:off x="1553800" y="372100"/>
                <a:ext cx="302725" cy="283075"/>
              </a:xfrm>
              <a:custGeom>
                <a:avLst/>
                <a:gdLst/>
                <a:ahLst/>
                <a:cxnLst/>
                <a:rect l="l" t="t" r="r" b="b"/>
                <a:pathLst>
                  <a:path w="12109"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13"/>
              <p:cNvSpPr/>
              <p:nvPr/>
            </p:nvSpPr>
            <p:spPr>
              <a:xfrm>
                <a:off x="16088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13"/>
              <p:cNvSpPr/>
              <p:nvPr/>
            </p:nvSpPr>
            <p:spPr>
              <a:xfrm>
                <a:off x="1664000" y="372100"/>
                <a:ext cx="302725" cy="283075"/>
              </a:xfrm>
              <a:custGeom>
                <a:avLst/>
                <a:gdLst/>
                <a:ahLst/>
                <a:cxnLst/>
                <a:rect l="l" t="t" r="r" b="b"/>
                <a:pathLst>
                  <a:path w="12109" h="11323" extrusionOk="0">
                    <a:moveTo>
                      <a:pt x="11321" y="0"/>
                    </a:moveTo>
                    <a:lnTo>
                      <a:pt x="0"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3"/>
              <p:cNvSpPr/>
              <p:nvPr/>
            </p:nvSpPr>
            <p:spPr>
              <a:xfrm>
                <a:off x="17191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3"/>
              <p:cNvSpPr/>
              <p:nvPr/>
            </p:nvSpPr>
            <p:spPr>
              <a:xfrm>
                <a:off x="1774200" y="372100"/>
                <a:ext cx="302750" cy="283075"/>
              </a:xfrm>
              <a:custGeom>
                <a:avLst/>
                <a:gdLst/>
                <a:ahLst/>
                <a:cxnLst/>
                <a:rect l="l" t="t" r="r" b="b"/>
                <a:pathLst>
                  <a:path w="12110" h="11323" extrusionOk="0">
                    <a:moveTo>
                      <a:pt x="11322" y="0"/>
                    </a:moveTo>
                    <a:lnTo>
                      <a:pt x="0" y="11323"/>
                    </a:lnTo>
                    <a:lnTo>
                      <a:pt x="787"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3"/>
              <p:cNvSpPr/>
              <p:nvPr/>
            </p:nvSpPr>
            <p:spPr>
              <a:xfrm>
                <a:off x="1829300" y="372100"/>
                <a:ext cx="302750" cy="283075"/>
              </a:xfrm>
              <a:custGeom>
                <a:avLst/>
                <a:gdLst/>
                <a:ahLst/>
                <a:cxnLst/>
                <a:rect l="l" t="t" r="r" b="b"/>
                <a:pathLst>
                  <a:path w="12110"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3"/>
              <p:cNvSpPr/>
              <p:nvPr/>
            </p:nvSpPr>
            <p:spPr>
              <a:xfrm>
                <a:off x="18844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1939500"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1994600" y="372100"/>
                <a:ext cx="298000" cy="283075"/>
              </a:xfrm>
              <a:custGeom>
                <a:avLst/>
                <a:gdLst/>
                <a:ahLst/>
                <a:cxnLst/>
                <a:rect l="l" t="t" r="r" b="b"/>
                <a:pathLst>
                  <a:path w="11920" h="11323" extrusionOk="0">
                    <a:moveTo>
                      <a:pt x="11323" y="0"/>
                    </a:moveTo>
                    <a:lnTo>
                      <a:pt x="1" y="11323"/>
                    </a:lnTo>
                    <a:lnTo>
                      <a:pt x="788" y="11323"/>
                    </a:lnTo>
                    <a:lnTo>
                      <a:pt x="11920" y="191"/>
                    </a:lnTo>
                    <a:lnTo>
                      <a:pt x="11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3"/>
              <p:cNvSpPr/>
              <p:nvPr/>
            </p:nvSpPr>
            <p:spPr>
              <a:xfrm>
                <a:off x="2049725" y="412275"/>
                <a:ext cx="242875" cy="242900"/>
              </a:xfrm>
              <a:custGeom>
                <a:avLst/>
                <a:gdLst/>
                <a:ahLst/>
                <a:cxnLst/>
                <a:rect l="l" t="t" r="r" b="b"/>
                <a:pathLst>
                  <a:path w="9715" h="9716" extrusionOk="0">
                    <a:moveTo>
                      <a:pt x="9715" y="1"/>
                    </a:moveTo>
                    <a:lnTo>
                      <a:pt x="0" y="9716"/>
                    </a:lnTo>
                    <a:lnTo>
                      <a:pt x="787" y="9716"/>
                    </a:lnTo>
                    <a:lnTo>
                      <a:pt x="9715" y="788"/>
                    </a:lnTo>
                    <a:lnTo>
                      <a:pt x="9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3"/>
              <p:cNvSpPr/>
              <p:nvPr/>
            </p:nvSpPr>
            <p:spPr>
              <a:xfrm>
                <a:off x="2104825" y="467400"/>
                <a:ext cx="187775" cy="187775"/>
              </a:xfrm>
              <a:custGeom>
                <a:avLst/>
                <a:gdLst/>
                <a:ahLst/>
                <a:cxnLst/>
                <a:rect l="l" t="t" r="r" b="b"/>
                <a:pathLst>
                  <a:path w="7511" h="7511" extrusionOk="0">
                    <a:moveTo>
                      <a:pt x="7511" y="0"/>
                    </a:moveTo>
                    <a:lnTo>
                      <a:pt x="1" y="7511"/>
                    </a:lnTo>
                    <a:lnTo>
                      <a:pt x="788" y="7511"/>
                    </a:lnTo>
                    <a:lnTo>
                      <a:pt x="7511" y="787"/>
                    </a:lnTo>
                    <a:lnTo>
                      <a:pt x="75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
              <p:cNvSpPr/>
              <p:nvPr/>
            </p:nvSpPr>
            <p:spPr>
              <a:xfrm>
                <a:off x="2159900" y="522475"/>
                <a:ext cx="132700" cy="132700"/>
              </a:xfrm>
              <a:custGeom>
                <a:avLst/>
                <a:gdLst/>
                <a:ahLst/>
                <a:cxnLst/>
                <a:rect l="l" t="t" r="r" b="b"/>
                <a:pathLst>
                  <a:path w="5308" h="5308" extrusionOk="0">
                    <a:moveTo>
                      <a:pt x="5308" y="1"/>
                    </a:moveTo>
                    <a:lnTo>
                      <a:pt x="1" y="5308"/>
                    </a:lnTo>
                    <a:lnTo>
                      <a:pt x="788" y="5308"/>
                    </a:lnTo>
                    <a:lnTo>
                      <a:pt x="5308" y="788"/>
                    </a:lnTo>
                    <a:lnTo>
                      <a:pt x="5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
              <p:cNvSpPr/>
              <p:nvPr/>
            </p:nvSpPr>
            <p:spPr>
              <a:xfrm>
                <a:off x="2215025" y="577575"/>
                <a:ext cx="77575" cy="77600"/>
              </a:xfrm>
              <a:custGeom>
                <a:avLst/>
                <a:gdLst/>
                <a:ahLst/>
                <a:cxnLst/>
                <a:rect l="l" t="t" r="r" b="b"/>
                <a:pathLst>
                  <a:path w="3103" h="3104" extrusionOk="0">
                    <a:moveTo>
                      <a:pt x="3103" y="1"/>
                    </a:moveTo>
                    <a:lnTo>
                      <a:pt x="0" y="3104"/>
                    </a:lnTo>
                    <a:lnTo>
                      <a:pt x="788" y="3104"/>
                    </a:lnTo>
                    <a:lnTo>
                      <a:pt x="3103" y="788"/>
                    </a:lnTo>
                    <a:lnTo>
                      <a:pt x="3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2270125" y="632700"/>
                <a:ext cx="22475" cy="22475"/>
              </a:xfrm>
              <a:custGeom>
                <a:avLst/>
                <a:gdLst/>
                <a:ahLst/>
                <a:cxnLst/>
                <a:rect l="l" t="t" r="r" b="b"/>
                <a:pathLst>
                  <a:path w="899" h="899" extrusionOk="0">
                    <a:moveTo>
                      <a:pt x="899" y="0"/>
                    </a:moveTo>
                    <a:lnTo>
                      <a:pt x="1" y="899"/>
                    </a:lnTo>
                    <a:lnTo>
                      <a:pt x="788" y="899"/>
                    </a:lnTo>
                    <a:lnTo>
                      <a:pt x="899" y="788"/>
                    </a:lnTo>
                    <a:lnTo>
                      <a:pt x="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 name="Google Shape;863;p13"/>
            <p:cNvGrpSpPr/>
            <p:nvPr/>
          </p:nvGrpSpPr>
          <p:grpSpPr>
            <a:xfrm>
              <a:off x="9" y="-6"/>
              <a:ext cx="1063333" cy="306905"/>
              <a:chOff x="5509675" y="781075"/>
              <a:chExt cx="425725" cy="122875"/>
            </a:xfrm>
          </p:grpSpPr>
          <p:sp>
            <p:nvSpPr>
              <p:cNvPr id="864" name="Google Shape;864;p13"/>
              <p:cNvSpPr/>
              <p:nvPr/>
            </p:nvSpPr>
            <p:spPr>
              <a:xfrm>
                <a:off x="5509675" y="781075"/>
                <a:ext cx="44750" cy="44750"/>
              </a:xfrm>
              <a:custGeom>
                <a:avLst/>
                <a:gdLst/>
                <a:ahLst/>
                <a:cxnLst/>
                <a:rect l="l" t="t" r="r" b="b"/>
                <a:pathLst>
                  <a:path w="1790" h="1790" extrusionOk="0">
                    <a:moveTo>
                      <a:pt x="1003" y="0"/>
                    </a:moveTo>
                    <a:lnTo>
                      <a:pt x="1" y="1002"/>
                    </a:lnTo>
                    <a:lnTo>
                      <a:pt x="1" y="1789"/>
                    </a:lnTo>
                    <a:lnTo>
                      <a:pt x="17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5509675" y="781075"/>
                <a:ext cx="99875" cy="99850"/>
              </a:xfrm>
              <a:custGeom>
                <a:avLst/>
                <a:gdLst/>
                <a:ahLst/>
                <a:cxnLst/>
                <a:rect l="l" t="t" r="r" b="b"/>
                <a:pathLst>
                  <a:path w="3995" h="3994" extrusionOk="0">
                    <a:moveTo>
                      <a:pt x="3207" y="0"/>
                    </a:moveTo>
                    <a:lnTo>
                      <a:pt x="1" y="3207"/>
                    </a:lnTo>
                    <a:lnTo>
                      <a:pt x="1" y="3994"/>
                    </a:lnTo>
                    <a:lnTo>
                      <a:pt x="39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5522075" y="781075"/>
                <a:ext cx="142575" cy="122875"/>
              </a:xfrm>
              <a:custGeom>
                <a:avLst/>
                <a:gdLst/>
                <a:ahLst/>
                <a:cxnLst/>
                <a:rect l="l" t="t" r="r" b="b"/>
                <a:pathLst>
                  <a:path w="5703" h="4915" extrusionOk="0">
                    <a:moveTo>
                      <a:pt x="4915" y="0"/>
                    </a:moveTo>
                    <a:lnTo>
                      <a:pt x="1" y="4915"/>
                    </a:lnTo>
                    <a:lnTo>
                      <a:pt x="788" y="4915"/>
                    </a:lnTo>
                    <a:lnTo>
                      <a:pt x="5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a:off x="5577200" y="781075"/>
                <a:ext cx="142525" cy="122875"/>
              </a:xfrm>
              <a:custGeom>
                <a:avLst/>
                <a:gdLst/>
                <a:ahLst/>
                <a:cxnLst/>
                <a:rect l="l" t="t" r="r" b="b"/>
                <a:pathLst>
                  <a:path w="5701" h="4915" extrusionOk="0">
                    <a:moveTo>
                      <a:pt x="4914" y="0"/>
                    </a:moveTo>
                    <a:lnTo>
                      <a:pt x="0" y="4915"/>
                    </a:lnTo>
                    <a:lnTo>
                      <a:pt x="788" y="4915"/>
                    </a:lnTo>
                    <a:lnTo>
                      <a:pt x="5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3"/>
              <p:cNvSpPr/>
              <p:nvPr/>
            </p:nvSpPr>
            <p:spPr>
              <a:xfrm>
                <a:off x="5632275"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5687400" y="781075"/>
                <a:ext cx="142550" cy="122875"/>
              </a:xfrm>
              <a:custGeom>
                <a:avLst/>
                <a:gdLst/>
                <a:ahLst/>
                <a:cxnLst/>
                <a:rect l="l" t="t" r="r" b="b"/>
                <a:pathLst>
                  <a:path w="5702" h="4915" extrusionOk="0">
                    <a:moveTo>
                      <a:pt x="4915" y="0"/>
                    </a:moveTo>
                    <a:lnTo>
                      <a:pt x="0" y="4915"/>
                    </a:lnTo>
                    <a:lnTo>
                      <a:pt x="787"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5742500"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5797575" y="781075"/>
                <a:ext cx="137825" cy="122875"/>
              </a:xfrm>
              <a:custGeom>
                <a:avLst/>
                <a:gdLst/>
                <a:ahLst/>
                <a:cxnLst/>
                <a:rect l="l" t="t" r="r" b="b"/>
                <a:pathLst>
                  <a:path w="5513" h="4915" extrusionOk="0">
                    <a:moveTo>
                      <a:pt x="4915" y="0"/>
                    </a:moveTo>
                    <a:lnTo>
                      <a:pt x="1" y="4915"/>
                    </a:lnTo>
                    <a:lnTo>
                      <a:pt x="788" y="4915"/>
                    </a:lnTo>
                    <a:lnTo>
                      <a:pt x="5512" y="190"/>
                    </a:lnTo>
                    <a:lnTo>
                      <a:pt x="55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3"/>
              <p:cNvSpPr/>
              <p:nvPr/>
            </p:nvSpPr>
            <p:spPr>
              <a:xfrm>
                <a:off x="5852700" y="821250"/>
                <a:ext cx="82700" cy="82700"/>
              </a:xfrm>
              <a:custGeom>
                <a:avLst/>
                <a:gdLst/>
                <a:ahLst/>
                <a:cxnLst/>
                <a:rect l="l" t="t" r="r" b="b"/>
                <a:pathLst>
                  <a:path w="3308" h="3308" extrusionOk="0">
                    <a:moveTo>
                      <a:pt x="3307" y="1"/>
                    </a:moveTo>
                    <a:lnTo>
                      <a:pt x="0" y="3308"/>
                    </a:lnTo>
                    <a:lnTo>
                      <a:pt x="788" y="3308"/>
                    </a:lnTo>
                    <a:lnTo>
                      <a:pt x="3307" y="788"/>
                    </a:lnTo>
                    <a:lnTo>
                      <a:pt x="3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3"/>
              <p:cNvSpPr/>
              <p:nvPr/>
            </p:nvSpPr>
            <p:spPr>
              <a:xfrm>
                <a:off x="5907800" y="876350"/>
                <a:ext cx="27600" cy="27600"/>
              </a:xfrm>
              <a:custGeom>
                <a:avLst/>
                <a:gdLst/>
                <a:ahLst/>
                <a:cxnLst/>
                <a:rect l="l" t="t" r="r" b="b"/>
                <a:pathLst>
                  <a:path w="1104" h="1104" extrusionOk="0">
                    <a:moveTo>
                      <a:pt x="1103" y="1"/>
                    </a:moveTo>
                    <a:lnTo>
                      <a:pt x="1" y="1104"/>
                    </a:lnTo>
                    <a:lnTo>
                      <a:pt x="788" y="1104"/>
                    </a:lnTo>
                    <a:lnTo>
                      <a:pt x="1103" y="787"/>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4" name="Google Shape;874;p13"/>
            <p:cNvGrpSpPr/>
            <p:nvPr/>
          </p:nvGrpSpPr>
          <p:grpSpPr>
            <a:xfrm>
              <a:off x="-768633" y="2732929"/>
              <a:ext cx="1063360" cy="1099573"/>
              <a:chOff x="1375600" y="1002375"/>
              <a:chExt cx="781825" cy="808450"/>
            </a:xfrm>
          </p:grpSpPr>
          <p:sp>
            <p:nvSpPr>
              <p:cNvPr id="875" name="Google Shape;875;p13"/>
              <p:cNvSpPr/>
              <p:nvPr/>
            </p:nvSpPr>
            <p:spPr>
              <a:xfrm>
                <a:off x="1375600" y="1002375"/>
                <a:ext cx="28925" cy="28900"/>
              </a:xfrm>
              <a:custGeom>
                <a:avLst/>
                <a:gdLst/>
                <a:ahLst/>
                <a:cxnLst/>
                <a:rect l="l" t="t" r="r" b="b"/>
                <a:pathLst>
                  <a:path w="1157" h="1156"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1501100" y="1002375"/>
                <a:ext cx="28900" cy="28900"/>
              </a:xfrm>
              <a:custGeom>
                <a:avLst/>
                <a:gdLst/>
                <a:ahLst/>
                <a:cxnLst/>
                <a:rect l="l" t="t" r="r" b="b"/>
                <a:pathLst>
                  <a:path w="1156" h="1156"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1626600" y="1002375"/>
                <a:ext cx="28900" cy="28900"/>
              </a:xfrm>
              <a:custGeom>
                <a:avLst/>
                <a:gdLst/>
                <a:ahLst/>
                <a:cxnLst/>
                <a:rect l="l" t="t" r="r" b="b"/>
                <a:pathLst>
                  <a:path w="1156" h="1156"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1752075" y="1002375"/>
                <a:ext cx="28900" cy="28900"/>
              </a:xfrm>
              <a:custGeom>
                <a:avLst/>
                <a:gdLst/>
                <a:ahLst/>
                <a:cxnLst/>
                <a:rect l="l" t="t" r="r" b="b"/>
                <a:pathLst>
                  <a:path w="1156" h="1156"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1877550"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2003025"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2128525" y="1002375"/>
                <a:ext cx="28900" cy="28900"/>
              </a:xfrm>
              <a:custGeom>
                <a:avLst/>
                <a:gdLst/>
                <a:ahLst/>
                <a:cxnLst/>
                <a:rect l="l" t="t" r="r" b="b"/>
                <a:pathLst>
                  <a:path w="1156" h="1156"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1375600" y="1113725"/>
                <a:ext cx="28925" cy="28900"/>
              </a:xfrm>
              <a:custGeom>
                <a:avLst/>
                <a:gdLst/>
                <a:ahLst/>
                <a:cxnLst/>
                <a:rect l="l" t="t" r="r" b="b"/>
                <a:pathLst>
                  <a:path w="1157" h="1156" extrusionOk="0">
                    <a:moveTo>
                      <a:pt x="578" y="1"/>
                    </a:moveTo>
                    <a:cubicBezTo>
                      <a:pt x="259" y="1"/>
                      <a:pt x="1" y="260"/>
                      <a:pt x="1" y="578"/>
                    </a:cubicBezTo>
                    <a:cubicBezTo>
                      <a:pt x="1" y="898"/>
                      <a:pt x="259" y="1156"/>
                      <a:pt x="578" y="1156"/>
                    </a:cubicBezTo>
                    <a:cubicBezTo>
                      <a:pt x="898" y="1156"/>
                      <a:pt x="1157" y="898"/>
                      <a:pt x="1157" y="578"/>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1501100" y="1113725"/>
                <a:ext cx="28900" cy="28900"/>
              </a:xfrm>
              <a:custGeom>
                <a:avLst/>
                <a:gdLst/>
                <a:ahLst/>
                <a:cxnLst/>
                <a:rect l="l" t="t" r="r" b="b"/>
                <a:pathLst>
                  <a:path w="1156" h="1156" extrusionOk="0">
                    <a:moveTo>
                      <a:pt x="578" y="1"/>
                    </a:moveTo>
                    <a:cubicBezTo>
                      <a:pt x="259" y="1"/>
                      <a:pt x="1" y="260"/>
                      <a:pt x="1" y="578"/>
                    </a:cubicBezTo>
                    <a:cubicBezTo>
                      <a:pt x="1" y="898"/>
                      <a:pt x="259"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1626600" y="1113725"/>
                <a:ext cx="28900" cy="28900"/>
              </a:xfrm>
              <a:custGeom>
                <a:avLst/>
                <a:gdLst/>
                <a:ahLst/>
                <a:cxnLst/>
                <a:rect l="l" t="t" r="r" b="b"/>
                <a:pathLst>
                  <a:path w="1156" h="1156" extrusionOk="0">
                    <a:moveTo>
                      <a:pt x="578" y="1"/>
                    </a:moveTo>
                    <a:cubicBezTo>
                      <a:pt x="258" y="1"/>
                      <a:pt x="0" y="260"/>
                      <a:pt x="0" y="578"/>
                    </a:cubicBezTo>
                    <a:cubicBezTo>
                      <a:pt x="0" y="898"/>
                      <a:pt x="258"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1752075" y="1113725"/>
                <a:ext cx="28900" cy="28900"/>
              </a:xfrm>
              <a:custGeom>
                <a:avLst/>
                <a:gdLst/>
                <a:ahLst/>
                <a:cxnLst/>
                <a:rect l="l" t="t" r="r" b="b"/>
                <a:pathLst>
                  <a:path w="1156" h="1156" extrusionOk="0">
                    <a:moveTo>
                      <a:pt x="578" y="1"/>
                    </a:moveTo>
                    <a:cubicBezTo>
                      <a:pt x="258" y="1"/>
                      <a:pt x="0" y="260"/>
                      <a:pt x="0" y="578"/>
                    </a:cubicBezTo>
                    <a:cubicBezTo>
                      <a:pt x="0" y="898"/>
                      <a:pt x="259"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1877550"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2003025"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2128525" y="1113725"/>
                <a:ext cx="28900" cy="28900"/>
              </a:xfrm>
              <a:custGeom>
                <a:avLst/>
                <a:gdLst/>
                <a:ahLst/>
                <a:cxnLst/>
                <a:rect l="l" t="t" r="r" b="b"/>
                <a:pathLst>
                  <a:path w="1156" h="1156" extrusionOk="0">
                    <a:moveTo>
                      <a:pt x="578" y="1"/>
                    </a:moveTo>
                    <a:cubicBezTo>
                      <a:pt x="259" y="1"/>
                      <a:pt x="0" y="260"/>
                      <a:pt x="0" y="578"/>
                    </a:cubicBezTo>
                    <a:cubicBezTo>
                      <a:pt x="0" y="898"/>
                      <a:pt x="259" y="1156"/>
                      <a:pt x="578" y="1156"/>
                    </a:cubicBezTo>
                    <a:cubicBezTo>
                      <a:pt x="897" y="1156"/>
                      <a:pt x="1155" y="898"/>
                      <a:pt x="1155" y="578"/>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3"/>
              <p:cNvSpPr/>
              <p:nvPr/>
            </p:nvSpPr>
            <p:spPr>
              <a:xfrm>
                <a:off x="1375600" y="1225100"/>
                <a:ext cx="28925" cy="28925"/>
              </a:xfrm>
              <a:custGeom>
                <a:avLst/>
                <a:gdLst/>
                <a:ahLst/>
                <a:cxnLst/>
                <a:rect l="l" t="t" r="r" b="b"/>
                <a:pathLst>
                  <a:path w="1157" h="1157"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1501100" y="1225100"/>
                <a:ext cx="28900" cy="28925"/>
              </a:xfrm>
              <a:custGeom>
                <a:avLst/>
                <a:gdLst/>
                <a:ahLst/>
                <a:cxnLst/>
                <a:rect l="l" t="t" r="r" b="b"/>
                <a:pathLst>
                  <a:path w="1156" h="1157"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
              <p:cNvSpPr/>
              <p:nvPr/>
            </p:nvSpPr>
            <p:spPr>
              <a:xfrm>
                <a:off x="1626600" y="1225100"/>
                <a:ext cx="28900" cy="28925"/>
              </a:xfrm>
              <a:custGeom>
                <a:avLst/>
                <a:gdLst/>
                <a:ahLst/>
                <a:cxnLst/>
                <a:rect l="l" t="t" r="r" b="b"/>
                <a:pathLst>
                  <a:path w="1156" h="1157"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3"/>
              <p:cNvSpPr/>
              <p:nvPr/>
            </p:nvSpPr>
            <p:spPr>
              <a:xfrm>
                <a:off x="1752075" y="1225100"/>
                <a:ext cx="28900" cy="28925"/>
              </a:xfrm>
              <a:custGeom>
                <a:avLst/>
                <a:gdLst/>
                <a:ahLst/>
                <a:cxnLst/>
                <a:rect l="l" t="t" r="r" b="b"/>
                <a:pathLst>
                  <a:path w="1156" h="1157"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3"/>
              <p:cNvSpPr/>
              <p:nvPr/>
            </p:nvSpPr>
            <p:spPr>
              <a:xfrm>
                <a:off x="1877550"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3"/>
              <p:cNvSpPr/>
              <p:nvPr/>
            </p:nvSpPr>
            <p:spPr>
              <a:xfrm>
                <a:off x="2003025"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3"/>
              <p:cNvSpPr/>
              <p:nvPr/>
            </p:nvSpPr>
            <p:spPr>
              <a:xfrm>
                <a:off x="2128525" y="1225100"/>
                <a:ext cx="28900" cy="28925"/>
              </a:xfrm>
              <a:custGeom>
                <a:avLst/>
                <a:gdLst/>
                <a:ahLst/>
                <a:cxnLst/>
                <a:rect l="l" t="t" r="r" b="b"/>
                <a:pathLst>
                  <a:path w="1156" h="1157"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1375600" y="1336450"/>
                <a:ext cx="28925" cy="28925"/>
              </a:xfrm>
              <a:custGeom>
                <a:avLst/>
                <a:gdLst/>
                <a:ahLst/>
                <a:cxnLst/>
                <a:rect l="l" t="t" r="r" b="b"/>
                <a:pathLst>
                  <a:path w="1157" h="1157" extrusionOk="0">
                    <a:moveTo>
                      <a:pt x="578" y="1"/>
                    </a:moveTo>
                    <a:cubicBezTo>
                      <a:pt x="259" y="1"/>
                      <a:pt x="1" y="260"/>
                      <a:pt x="1" y="579"/>
                    </a:cubicBezTo>
                    <a:cubicBezTo>
                      <a:pt x="1" y="898"/>
                      <a:pt x="259" y="1156"/>
                      <a:pt x="578" y="1156"/>
                    </a:cubicBezTo>
                    <a:cubicBezTo>
                      <a:pt x="898" y="1156"/>
                      <a:pt x="1157" y="898"/>
                      <a:pt x="1157" y="579"/>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3"/>
              <p:cNvSpPr/>
              <p:nvPr/>
            </p:nvSpPr>
            <p:spPr>
              <a:xfrm>
                <a:off x="1501100" y="1336450"/>
                <a:ext cx="28900" cy="28925"/>
              </a:xfrm>
              <a:custGeom>
                <a:avLst/>
                <a:gdLst/>
                <a:ahLst/>
                <a:cxnLst/>
                <a:rect l="l" t="t" r="r" b="b"/>
                <a:pathLst>
                  <a:path w="1156" h="1157" extrusionOk="0">
                    <a:moveTo>
                      <a:pt x="578" y="1"/>
                    </a:moveTo>
                    <a:cubicBezTo>
                      <a:pt x="259" y="1"/>
                      <a:pt x="1" y="260"/>
                      <a:pt x="1" y="579"/>
                    </a:cubicBezTo>
                    <a:cubicBezTo>
                      <a:pt x="1" y="898"/>
                      <a:pt x="259"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3"/>
              <p:cNvSpPr/>
              <p:nvPr/>
            </p:nvSpPr>
            <p:spPr>
              <a:xfrm>
                <a:off x="1626600" y="1336450"/>
                <a:ext cx="28900" cy="28925"/>
              </a:xfrm>
              <a:custGeom>
                <a:avLst/>
                <a:gdLst/>
                <a:ahLst/>
                <a:cxnLst/>
                <a:rect l="l" t="t" r="r" b="b"/>
                <a:pathLst>
                  <a:path w="1156" h="1157" extrusionOk="0">
                    <a:moveTo>
                      <a:pt x="578" y="1"/>
                    </a:moveTo>
                    <a:cubicBezTo>
                      <a:pt x="258" y="1"/>
                      <a:pt x="0" y="260"/>
                      <a:pt x="0" y="579"/>
                    </a:cubicBezTo>
                    <a:cubicBezTo>
                      <a:pt x="0" y="898"/>
                      <a:pt x="258"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1752075" y="1336450"/>
                <a:ext cx="28900" cy="28925"/>
              </a:xfrm>
              <a:custGeom>
                <a:avLst/>
                <a:gdLst/>
                <a:ahLst/>
                <a:cxnLst/>
                <a:rect l="l" t="t" r="r" b="b"/>
                <a:pathLst>
                  <a:path w="1156" h="1157" extrusionOk="0">
                    <a:moveTo>
                      <a:pt x="578" y="1"/>
                    </a:moveTo>
                    <a:cubicBezTo>
                      <a:pt x="258" y="1"/>
                      <a:pt x="0" y="260"/>
                      <a:pt x="0" y="579"/>
                    </a:cubicBezTo>
                    <a:cubicBezTo>
                      <a:pt x="0" y="898"/>
                      <a:pt x="259"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3"/>
              <p:cNvSpPr/>
              <p:nvPr/>
            </p:nvSpPr>
            <p:spPr>
              <a:xfrm>
                <a:off x="1877550"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3"/>
              <p:cNvSpPr/>
              <p:nvPr/>
            </p:nvSpPr>
            <p:spPr>
              <a:xfrm>
                <a:off x="2003025"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3"/>
              <p:cNvSpPr/>
              <p:nvPr/>
            </p:nvSpPr>
            <p:spPr>
              <a:xfrm>
                <a:off x="2128525" y="1336450"/>
                <a:ext cx="28900" cy="28925"/>
              </a:xfrm>
              <a:custGeom>
                <a:avLst/>
                <a:gdLst/>
                <a:ahLst/>
                <a:cxnLst/>
                <a:rect l="l" t="t" r="r" b="b"/>
                <a:pathLst>
                  <a:path w="1156" h="1157" extrusionOk="0">
                    <a:moveTo>
                      <a:pt x="578" y="1"/>
                    </a:moveTo>
                    <a:cubicBezTo>
                      <a:pt x="259" y="1"/>
                      <a:pt x="0" y="260"/>
                      <a:pt x="0" y="579"/>
                    </a:cubicBezTo>
                    <a:cubicBezTo>
                      <a:pt x="0" y="898"/>
                      <a:pt x="259" y="1156"/>
                      <a:pt x="578" y="1156"/>
                    </a:cubicBezTo>
                    <a:cubicBezTo>
                      <a:pt x="897" y="1156"/>
                      <a:pt x="1155" y="898"/>
                      <a:pt x="1155" y="579"/>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3"/>
              <p:cNvSpPr/>
              <p:nvPr/>
            </p:nvSpPr>
            <p:spPr>
              <a:xfrm>
                <a:off x="1375600" y="1447825"/>
                <a:ext cx="28925" cy="28925"/>
              </a:xfrm>
              <a:custGeom>
                <a:avLst/>
                <a:gdLst/>
                <a:ahLst/>
                <a:cxnLst/>
                <a:rect l="l" t="t" r="r" b="b"/>
                <a:pathLst>
                  <a:path w="1157" h="1157" extrusionOk="0">
                    <a:moveTo>
                      <a:pt x="578" y="1"/>
                    </a:moveTo>
                    <a:cubicBezTo>
                      <a:pt x="259" y="1"/>
                      <a:pt x="1" y="259"/>
                      <a:pt x="1" y="579"/>
                    </a:cubicBezTo>
                    <a:cubicBezTo>
                      <a:pt x="1" y="897"/>
                      <a:pt x="259" y="1156"/>
                      <a:pt x="578" y="1156"/>
                    </a:cubicBezTo>
                    <a:cubicBezTo>
                      <a:pt x="898" y="1156"/>
                      <a:pt x="1157" y="897"/>
                      <a:pt x="1157" y="579"/>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3"/>
              <p:cNvSpPr/>
              <p:nvPr/>
            </p:nvSpPr>
            <p:spPr>
              <a:xfrm>
                <a:off x="1501100" y="1447825"/>
                <a:ext cx="28900" cy="28925"/>
              </a:xfrm>
              <a:custGeom>
                <a:avLst/>
                <a:gdLst/>
                <a:ahLst/>
                <a:cxnLst/>
                <a:rect l="l" t="t" r="r" b="b"/>
                <a:pathLst>
                  <a:path w="1156" h="1157" extrusionOk="0">
                    <a:moveTo>
                      <a:pt x="578" y="1"/>
                    </a:moveTo>
                    <a:cubicBezTo>
                      <a:pt x="259" y="1"/>
                      <a:pt x="1" y="259"/>
                      <a:pt x="1" y="579"/>
                    </a:cubicBezTo>
                    <a:cubicBezTo>
                      <a:pt x="1" y="897"/>
                      <a:pt x="259"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3"/>
              <p:cNvSpPr/>
              <p:nvPr/>
            </p:nvSpPr>
            <p:spPr>
              <a:xfrm>
                <a:off x="1626600" y="1447825"/>
                <a:ext cx="28900" cy="28925"/>
              </a:xfrm>
              <a:custGeom>
                <a:avLst/>
                <a:gdLst/>
                <a:ahLst/>
                <a:cxnLst/>
                <a:rect l="l" t="t" r="r" b="b"/>
                <a:pathLst>
                  <a:path w="1156" h="1157" extrusionOk="0">
                    <a:moveTo>
                      <a:pt x="578" y="1"/>
                    </a:moveTo>
                    <a:cubicBezTo>
                      <a:pt x="258" y="1"/>
                      <a:pt x="0" y="259"/>
                      <a:pt x="0" y="579"/>
                    </a:cubicBezTo>
                    <a:cubicBezTo>
                      <a:pt x="0" y="897"/>
                      <a:pt x="258"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3"/>
              <p:cNvSpPr/>
              <p:nvPr/>
            </p:nvSpPr>
            <p:spPr>
              <a:xfrm>
                <a:off x="1752075" y="1447825"/>
                <a:ext cx="28900" cy="28925"/>
              </a:xfrm>
              <a:custGeom>
                <a:avLst/>
                <a:gdLst/>
                <a:ahLst/>
                <a:cxnLst/>
                <a:rect l="l" t="t" r="r" b="b"/>
                <a:pathLst>
                  <a:path w="1156" h="1157" extrusionOk="0">
                    <a:moveTo>
                      <a:pt x="578" y="1"/>
                    </a:moveTo>
                    <a:cubicBezTo>
                      <a:pt x="258" y="1"/>
                      <a:pt x="0" y="259"/>
                      <a:pt x="0" y="579"/>
                    </a:cubicBezTo>
                    <a:cubicBezTo>
                      <a:pt x="0" y="897"/>
                      <a:pt x="259"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3"/>
              <p:cNvSpPr/>
              <p:nvPr/>
            </p:nvSpPr>
            <p:spPr>
              <a:xfrm>
                <a:off x="1877550"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2003025"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2128525" y="1447825"/>
                <a:ext cx="28900" cy="28925"/>
              </a:xfrm>
              <a:custGeom>
                <a:avLst/>
                <a:gdLst/>
                <a:ahLst/>
                <a:cxnLst/>
                <a:rect l="l" t="t" r="r" b="b"/>
                <a:pathLst>
                  <a:path w="1156" h="1157" extrusionOk="0">
                    <a:moveTo>
                      <a:pt x="578" y="1"/>
                    </a:moveTo>
                    <a:cubicBezTo>
                      <a:pt x="259" y="1"/>
                      <a:pt x="0" y="259"/>
                      <a:pt x="0" y="579"/>
                    </a:cubicBezTo>
                    <a:cubicBezTo>
                      <a:pt x="0" y="897"/>
                      <a:pt x="259" y="1156"/>
                      <a:pt x="578" y="1156"/>
                    </a:cubicBezTo>
                    <a:cubicBezTo>
                      <a:pt x="897" y="1156"/>
                      <a:pt x="1155" y="897"/>
                      <a:pt x="1155" y="579"/>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1375600" y="1559200"/>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1501100" y="1559200"/>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1626600" y="1559200"/>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1752075" y="1559200"/>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3"/>
              <p:cNvSpPr/>
              <p:nvPr/>
            </p:nvSpPr>
            <p:spPr>
              <a:xfrm>
                <a:off x="1877550"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3"/>
              <p:cNvSpPr/>
              <p:nvPr/>
            </p:nvSpPr>
            <p:spPr>
              <a:xfrm>
                <a:off x="2003025"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2128525" y="1559200"/>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1375600" y="1670575"/>
                <a:ext cx="28925" cy="28900"/>
              </a:xfrm>
              <a:custGeom>
                <a:avLst/>
                <a:gdLst/>
                <a:ahLst/>
                <a:cxnLst/>
                <a:rect l="l" t="t" r="r" b="b"/>
                <a:pathLst>
                  <a:path w="1157" h="1156" extrusionOk="0">
                    <a:moveTo>
                      <a:pt x="578" y="0"/>
                    </a:moveTo>
                    <a:cubicBezTo>
                      <a:pt x="259" y="0"/>
                      <a:pt x="1" y="258"/>
                      <a:pt x="1" y="578"/>
                    </a:cubicBezTo>
                    <a:cubicBezTo>
                      <a:pt x="1" y="896"/>
                      <a:pt x="259" y="1155"/>
                      <a:pt x="578" y="1155"/>
                    </a:cubicBezTo>
                    <a:cubicBezTo>
                      <a:pt x="898" y="1155"/>
                      <a:pt x="1157" y="896"/>
                      <a:pt x="1157" y="578"/>
                    </a:cubicBezTo>
                    <a:cubicBezTo>
                      <a:pt x="1157"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1501100" y="1670575"/>
                <a:ext cx="28900" cy="28900"/>
              </a:xfrm>
              <a:custGeom>
                <a:avLst/>
                <a:gdLst/>
                <a:ahLst/>
                <a:cxnLst/>
                <a:rect l="l" t="t" r="r" b="b"/>
                <a:pathLst>
                  <a:path w="1156" h="1156" extrusionOk="0">
                    <a:moveTo>
                      <a:pt x="578" y="0"/>
                    </a:moveTo>
                    <a:cubicBezTo>
                      <a:pt x="259" y="0"/>
                      <a:pt x="1" y="258"/>
                      <a:pt x="1" y="578"/>
                    </a:cubicBezTo>
                    <a:cubicBezTo>
                      <a:pt x="1" y="896"/>
                      <a:pt x="259"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1626600" y="1670575"/>
                <a:ext cx="28900" cy="28900"/>
              </a:xfrm>
              <a:custGeom>
                <a:avLst/>
                <a:gdLst/>
                <a:ahLst/>
                <a:cxnLst/>
                <a:rect l="l" t="t" r="r" b="b"/>
                <a:pathLst>
                  <a:path w="1156" h="1156" extrusionOk="0">
                    <a:moveTo>
                      <a:pt x="578" y="0"/>
                    </a:moveTo>
                    <a:cubicBezTo>
                      <a:pt x="258" y="0"/>
                      <a:pt x="0" y="258"/>
                      <a:pt x="0" y="578"/>
                    </a:cubicBezTo>
                    <a:cubicBezTo>
                      <a:pt x="0" y="896"/>
                      <a:pt x="258"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1752075" y="1670575"/>
                <a:ext cx="28900" cy="28900"/>
              </a:xfrm>
              <a:custGeom>
                <a:avLst/>
                <a:gdLst/>
                <a:ahLst/>
                <a:cxnLst/>
                <a:rect l="l" t="t" r="r" b="b"/>
                <a:pathLst>
                  <a:path w="1156" h="1156" extrusionOk="0">
                    <a:moveTo>
                      <a:pt x="578" y="0"/>
                    </a:moveTo>
                    <a:cubicBezTo>
                      <a:pt x="258" y="0"/>
                      <a:pt x="0" y="258"/>
                      <a:pt x="0" y="578"/>
                    </a:cubicBezTo>
                    <a:cubicBezTo>
                      <a:pt x="0" y="896"/>
                      <a:pt x="259"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1877550"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2003025"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2128525" y="1670575"/>
                <a:ext cx="28900" cy="28900"/>
              </a:xfrm>
              <a:custGeom>
                <a:avLst/>
                <a:gdLst/>
                <a:ahLst/>
                <a:cxnLst/>
                <a:rect l="l" t="t" r="r" b="b"/>
                <a:pathLst>
                  <a:path w="1156" h="1156" extrusionOk="0">
                    <a:moveTo>
                      <a:pt x="578" y="0"/>
                    </a:moveTo>
                    <a:cubicBezTo>
                      <a:pt x="259" y="0"/>
                      <a:pt x="0" y="258"/>
                      <a:pt x="0" y="578"/>
                    </a:cubicBezTo>
                    <a:cubicBezTo>
                      <a:pt x="0" y="896"/>
                      <a:pt x="259" y="1155"/>
                      <a:pt x="578" y="1155"/>
                    </a:cubicBezTo>
                    <a:cubicBezTo>
                      <a:pt x="897" y="1155"/>
                      <a:pt x="1155" y="896"/>
                      <a:pt x="1155" y="578"/>
                    </a:cubicBezTo>
                    <a:cubicBezTo>
                      <a:pt x="1155"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1375600" y="1781925"/>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3"/>
              <p:cNvSpPr/>
              <p:nvPr/>
            </p:nvSpPr>
            <p:spPr>
              <a:xfrm>
                <a:off x="1501100" y="1781925"/>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1626600" y="1781925"/>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1752075" y="1781925"/>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1877550"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2003025"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2128525" y="1781925"/>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
  <p:cSld name="CUSTOM_4">
    <p:spTree>
      <p:nvGrpSpPr>
        <p:cNvPr id="1" name="Shape 931"/>
        <p:cNvGrpSpPr/>
        <p:nvPr/>
      </p:nvGrpSpPr>
      <p:grpSpPr>
        <a:xfrm>
          <a:off x="0" y="0"/>
          <a:ext cx="0" cy="0"/>
          <a:chOff x="0" y="0"/>
          <a:chExt cx="0" cy="0"/>
        </a:xfrm>
      </p:grpSpPr>
      <p:sp>
        <p:nvSpPr>
          <p:cNvPr id="932" name="Google Shape;932;p14"/>
          <p:cNvSpPr txBox="1">
            <a:spLocks noGrp="1"/>
          </p:cNvSpPr>
          <p:nvPr>
            <p:ph type="title" hasCustomPrompt="1"/>
          </p:nvPr>
        </p:nvSpPr>
        <p:spPr>
          <a:xfrm>
            <a:off x="1180113" y="1037925"/>
            <a:ext cx="3083100" cy="825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0"/>
              <a:buNone/>
              <a:defRPr sz="5000">
                <a:solidFill>
                  <a:schemeClr val="lt2"/>
                </a:solidFill>
              </a:defRPr>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
        <p:nvSpPr>
          <p:cNvPr id="933" name="Google Shape;933;p14"/>
          <p:cNvSpPr txBox="1">
            <a:spLocks noGrp="1"/>
          </p:cNvSpPr>
          <p:nvPr>
            <p:ph type="subTitle" idx="1"/>
          </p:nvPr>
        </p:nvSpPr>
        <p:spPr>
          <a:xfrm>
            <a:off x="1180113" y="1863703"/>
            <a:ext cx="3083100" cy="42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400"/>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934" name="Google Shape;934;p14"/>
          <p:cNvSpPr txBox="1">
            <a:spLocks noGrp="1"/>
          </p:cNvSpPr>
          <p:nvPr>
            <p:ph type="title" idx="2" hasCustomPrompt="1"/>
          </p:nvPr>
        </p:nvSpPr>
        <p:spPr>
          <a:xfrm>
            <a:off x="4880788" y="1037925"/>
            <a:ext cx="3083100" cy="825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0"/>
              <a:buNone/>
              <a:defRPr sz="5000"/>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
        <p:nvSpPr>
          <p:cNvPr id="935" name="Google Shape;935;p14"/>
          <p:cNvSpPr txBox="1">
            <a:spLocks noGrp="1"/>
          </p:cNvSpPr>
          <p:nvPr>
            <p:ph type="subTitle" idx="3"/>
          </p:nvPr>
        </p:nvSpPr>
        <p:spPr>
          <a:xfrm>
            <a:off x="4880788" y="1863703"/>
            <a:ext cx="3083100" cy="42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400"/>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936" name="Google Shape;936;p14"/>
          <p:cNvSpPr txBox="1">
            <a:spLocks noGrp="1"/>
          </p:cNvSpPr>
          <p:nvPr>
            <p:ph type="title" idx="4" hasCustomPrompt="1"/>
          </p:nvPr>
        </p:nvSpPr>
        <p:spPr>
          <a:xfrm>
            <a:off x="4880788" y="2856498"/>
            <a:ext cx="3083100" cy="825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0"/>
              <a:buNone/>
              <a:defRPr sz="5000"/>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
        <p:nvSpPr>
          <p:cNvPr id="937" name="Google Shape;937;p14"/>
          <p:cNvSpPr txBox="1">
            <a:spLocks noGrp="1"/>
          </p:cNvSpPr>
          <p:nvPr>
            <p:ph type="subTitle" idx="5"/>
          </p:nvPr>
        </p:nvSpPr>
        <p:spPr>
          <a:xfrm>
            <a:off x="4880788" y="3682276"/>
            <a:ext cx="3083100" cy="42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400"/>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938" name="Google Shape;938;p14"/>
          <p:cNvSpPr txBox="1">
            <a:spLocks noGrp="1"/>
          </p:cNvSpPr>
          <p:nvPr>
            <p:ph type="title" idx="6" hasCustomPrompt="1"/>
          </p:nvPr>
        </p:nvSpPr>
        <p:spPr>
          <a:xfrm>
            <a:off x="1180113" y="2856497"/>
            <a:ext cx="3083100" cy="825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0000"/>
              <a:buNone/>
              <a:defRPr sz="5000"/>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
        <p:nvSpPr>
          <p:cNvPr id="939" name="Google Shape;939;p14"/>
          <p:cNvSpPr txBox="1">
            <a:spLocks noGrp="1"/>
          </p:cNvSpPr>
          <p:nvPr>
            <p:ph type="subTitle" idx="7"/>
          </p:nvPr>
        </p:nvSpPr>
        <p:spPr>
          <a:xfrm>
            <a:off x="1180113" y="3682275"/>
            <a:ext cx="3083100" cy="423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200"/>
              <a:buNone/>
              <a:defRPr sz="1400"/>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grpSp>
        <p:nvGrpSpPr>
          <p:cNvPr id="940" name="Google Shape;940;p14"/>
          <p:cNvGrpSpPr/>
          <p:nvPr/>
        </p:nvGrpSpPr>
        <p:grpSpPr>
          <a:xfrm>
            <a:off x="-426328" y="-272181"/>
            <a:ext cx="9570329" cy="5403277"/>
            <a:chOff x="-426328" y="-272181"/>
            <a:chExt cx="9570329" cy="5403277"/>
          </a:xfrm>
        </p:grpSpPr>
        <p:grpSp>
          <p:nvGrpSpPr>
            <p:cNvPr id="941" name="Google Shape;941;p14"/>
            <p:cNvGrpSpPr/>
            <p:nvPr/>
          </p:nvGrpSpPr>
          <p:grpSpPr>
            <a:xfrm rot="10800000">
              <a:off x="-426328" y="3768295"/>
              <a:ext cx="1063360" cy="1099573"/>
              <a:chOff x="1375600" y="1002375"/>
              <a:chExt cx="781825" cy="808450"/>
            </a:xfrm>
          </p:grpSpPr>
          <p:sp>
            <p:nvSpPr>
              <p:cNvPr id="942" name="Google Shape;942;p14"/>
              <p:cNvSpPr/>
              <p:nvPr/>
            </p:nvSpPr>
            <p:spPr>
              <a:xfrm>
                <a:off x="1375600" y="1002375"/>
                <a:ext cx="28925" cy="28900"/>
              </a:xfrm>
              <a:custGeom>
                <a:avLst/>
                <a:gdLst/>
                <a:ahLst/>
                <a:cxnLst/>
                <a:rect l="l" t="t" r="r" b="b"/>
                <a:pathLst>
                  <a:path w="1157" h="1156"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4"/>
              <p:cNvSpPr/>
              <p:nvPr/>
            </p:nvSpPr>
            <p:spPr>
              <a:xfrm>
                <a:off x="1501100" y="1002375"/>
                <a:ext cx="28900" cy="28900"/>
              </a:xfrm>
              <a:custGeom>
                <a:avLst/>
                <a:gdLst/>
                <a:ahLst/>
                <a:cxnLst/>
                <a:rect l="l" t="t" r="r" b="b"/>
                <a:pathLst>
                  <a:path w="1156" h="1156"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4"/>
              <p:cNvSpPr/>
              <p:nvPr/>
            </p:nvSpPr>
            <p:spPr>
              <a:xfrm>
                <a:off x="1626600" y="1002375"/>
                <a:ext cx="28900" cy="28900"/>
              </a:xfrm>
              <a:custGeom>
                <a:avLst/>
                <a:gdLst/>
                <a:ahLst/>
                <a:cxnLst/>
                <a:rect l="l" t="t" r="r" b="b"/>
                <a:pathLst>
                  <a:path w="1156" h="1156"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4"/>
              <p:cNvSpPr/>
              <p:nvPr/>
            </p:nvSpPr>
            <p:spPr>
              <a:xfrm>
                <a:off x="1752075" y="1002375"/>
                <a:ext cx="28900" cy="28900"/>
              </a:xfrm>
              <a:custGeom>
                <a:avLst/>
                <a:gdLst/>
                <a:ahLst/>
                <a:cxnLst/>
                <a:rect l="l" t="t" r="r" b="b"/>
                <a:pathLst>
                  <a:path w="1156" h="1156"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4"/>
              <p:cNvSpPr/>
              <p:nvPr/>
            </p:nvSpPr>
            <p:spPr>
              <a:xfrm>
                <a:off x="1877550"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4"/>
              <p:cNvSpPr/>
              <p:nvPr/>
            </p:nvSpPr>
            <p:spPr>
              <a:xfrm>
                <a:off x="2003025"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4"/>
              <p:cNvSpPr/>
              <p:nvPr/>
            </p:nvSpPr>
            <p:spPr>
              <a:xfrm>
                <a:off x="2128525" y="1002375"/>
                <a:ext cx="28900" cy="28900"/>
              </a:xfrm>
              <a:custGeom>
                <a:avLst/>
                <a:gdLst/>
                <a:ahLst/>
                <a:cxnLst/>
                <a:rect l="l" t="t" r="r" b="b"/>
                <a:pathLst>
                  <a:path w="1156" h="1156"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4"/>
              <p:cNvSpPr/>
              <p:nvPr/>
            </p:nvSpPr>
            <p:spPr>
              <a:xfrm>
                <a:off x="1375600" y="1113725"/>
                <a:ext cx="28925" cy="28900"/>
              </a:xfrm>
              <a:custGeom>
                <a:avLst/>
                <a:gdLst/>
                <a:ahLst/>
                <a:cxnLst/>
                <a:rect l="l" t="t" r="r" b="b"/>
                <a:pathLst>
                  <a:path w="1157" h="1156" extrusionOk="0">
                    <a:moveTo>
                      <a:pt x="578" y="1"/>
                    </a:moveTo>
                    <a:cubicBezTo>
                      <a:pt x="259" y="1"/>
                      <a:pt x="1" y="260"/>
                      <a:pt x="1" y="578"/>
                    </a:cubicBezTo>
                    <a:cubicBezTo>
                      <a:pt x="1" y="898"/>
                      <a:pt x="259" y="1156"/>
                      <a:pt x="578" y="1156"/>
                    </a:cubicBezTo>
                    <a:cubicBezTo>
                      <a:pt x="898" y="1156"/>
                      <a:pt x="1157" y="898"/>
                      <a:pt x="1157" y="578"/>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4"/>
              <p:cNvSpPr/>
              <p:nvPr/>
            </p:nvSpPr>
            <p:spPr>
              <a:xfrm>
                <a:off x="1501100" y="1113725"/>
                <a:ext cx="28900" cy="28900"/>
              </a:xfrm>
              <a:custGeom>
                <a:avLst/>
                <a:gdLst/>
                <a:ahLst/>
                <a:cxnLst/>
                <a:rect l="l" t="t" r="r" b="b"/>
                <a:pathLst>
                  <a:path w="1156" h="1156" extrusionOk="0">
                    <a:moveTo>
                      <a:pt x="578" y="1"/>
                    </a:moveTo>
                    <a:cubicBezTo>
                      <a:pt x="259" y="1"/>
                      <a:pt x="1" y="260"/>
                      <a:pt x="1" y="578"/>
                    </a:cubicBezTo>
                    <a:cubicBezTo>
                      <a:pt x="1" y="898"/>
                      <a:pt x="259"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4"/>
              <p:cNvSpPr/>
              <p:nvPr/>
            </p:nvSpPr>
            <p:spPr>
              <a:xfrm>
                <a:off x="1626600" y="1113725"/>
                <a:ext cx="28900" cy="28900"/>
              </a:xfrm>
              <a:custGeom>
                <a:avLst/>
                <a:gdLst/>
                <a:ahLst/>
                <a:cxnLst/>
                <a:rect l="l" t="t" r="r" b="b"/>
                <a:pathLst>
                  <a:path w="1156" h="1156" extrusionOk="0">
                    <a:moveTo>
                      <a:pt x="578" y="1"/>
                    </a:moveTo>
                    <a:cubicBezTo>
                      <a:pt x="258" y="1"/>
                      <a:pt x="0" y="260"/>
                      <a:pt x="0" y="578"/>
                    </a:cubicBezTo>
                    <a:cubicBezTo>
                      <a:pt x="0" y="898"/>
                      <a:pt x="258"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4"/>
              <p:cNvSpPr/>
              <p:nvPr/>
            </p:nvSpPr>
            <p:spPr>
              <a:xfrm>
                <a:off x="1752075" y="1113725"/>
                <a:ext cx="28900" cy="28900"/>
              </a:xfrm>
              <a:custGeom>
                <a:avLst/>
                <a:gdLst/>
                <a:ahLst/>
                <a:cxnLst/>
                <a:rect l="l" t="t" r="r" b="b"/>
                <a:pathLst>
                  <a:path w="1156" h="1156" extrusionOk="0">
                    <a:moveTo>
                      <a:pt x="578" y="1"/>
                    </a:moveTo>
                    <a:cubicBezTo>
                      <a:pt x="258" y="1"/>
                      <a:pt x="0" y="260"/>
                      <a:pt x="0" y="578"/>
                    </a:cubicBezTo>
                    <a:cubicBezTo>
                      <a:pt x="0" y="898"/>
                      <a:pt x="259"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4"/>
              <p:cNvSpPr/>
              <p:nvPr/>
            </p:nvSpPr>
            <p:spPr>
              <a:xfrm>
                <a:off x="1877550"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4"/>
              <p:cNvSpPr/>
              <p:nvPr/>
            </p:nvSpPr>
            <p:spPr>
              <a:xfrm>
                <a:off x="2003025"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4"/>
              <p:cNvSpPr/>
              <p:nvPr/>
            </p:nvSpPr>
            <p:spPr>
              <a:xfrm>
                <a:off x="2128525" y="1113725"/>
                <a:ext cx="28900" cy="28900"/>
              </a:xfrm>
              <a:custGeom>
                <a:avLst/>
                <a:gdLst/>
                <a:ahLst/>
                <a:cxnLst/>
                <a:rect l="l" t="t" r="r" b="b"/>
                <a:pathLst>
                  <a:path w="1156" h="1156" extrusionOk="0">
                    <a:moveTo>
                      <a:pt x="578" y="1"/>
                    </a:moveTo>
                    <a:cubicBezTo>
                      <a:pt x="259" y="1"/>
                      <a:pt x="0" y="260"/>
                      <a:pt x="0" y="578"/>
                    </a:cubicBezTo>
                    <a:cubicBezTo>
                      <a:pt x="0" y="898"/>
                      <a:pt x="259" y="1156"/>
                      <a:pt x="578" y="1156"/>
                    </a:cubicBezTo>
                    <a:cubicBezTo>
                      <a:pt x="897" y="1156"/>
                      <a:pt x="1155" y="898"/>
                      <a:pt x="1155" y="578"/>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4"/>
              <p:cNvSpPr/>
              <p:nvPr/>
            </p:nvSpPr>
            <p:spPr>
              <a:xfrm>
                <a:off x="1375600" y="1225100"/>
                <a:ext cx="28925" cy="28925"/>
              </a:xfrm>
              <a:custGeom>
                <a:avLst/>
                <a:gdLst/>
                <a:ahLst/>
                <a:cxnLst/>
                <a:rect l="l" t="t" r="r" b="b"/>
                <a:pathLst>
                  <a:path w="1157" h="1157"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4"/>
              <p:cNvSpPr/>
              <p:nvPr/>
            </p:nvSpPr>
            <p:spPr>
              <a:xfrm>
                <a:off x="1501100" y="1225100"/>
                <a:ext cx="28900" cy="28925"/>
              </a:xfrm>
              <a:custGeom>
                <a:avLst/>
                <a:gdLst/>
                <a:ahLst/>
                <a:cxnLst/>
                <a:rect l="l" t="t" r="r" b="b"/>
                <a:pathLst>
                  <a:path w="1156" h="1157"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4"/>
              <p:cNvSpPr/>
              <p:nvPr/>
            </p:nvSpPr>
            <p:spPr>
              <a:xfrm>
                <a:off x="1626600" y="1225100"/>
                <a:ext cx="28900" cy="28925"/>
              </a:xfrm>
              <a:custGeom>
                <a:avLst/>
                <a:gdLst/>
                <a:ahLst/>
                <a:cxnLst/>
                <a:rect l="l" t="t" r="r" b="b"/>
                <a:pathLst>
                  <a:path w="1156" h="1157"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4"/>
              <p:cNvSpPr/>
              <p:nvPr/>
            </p:nvSpPr>
            <p:spPr>
              <a:xfrm>
                <a:off x="1752075" y="1225100"/>
                <a:ext cx="28900" cy="28925"/>
              </a:xfrm>
              <a:custGeom>
                <a:avLst/>
                <a:gdLst/>
                <a:ahLst/>
                <a:cxnLst/>
                <a:rect l="l" t="t" r="r" b="b"/>
                <a:pathLst>
                  <a:path w="1156" h="1157"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4"/>
              <p:cNvSpPr/>
              <p:nvPr/>
            </p:nvSpPr>
            <p:spPr>
              <a:xfrm>
                <a:off x="1877550"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4"/>
              <p:cNvSpPr/>
              <p:nvPr/>
            </p:nvSpPr>
            <p:spPr>
              <a:xfrm>
                <a:off x="2003025"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4"/>
              <p:cNvSpPr/>
              <p:nvPr/>
            </p:nvSpPr>
            <p:spPr>
              <a:xfrm>
                <a:off x="2128525" y="1225100"/>
                <a:ext cx="28900" cy="28925"/>
              </a:xfrm>
              <a:custGeom>
                <a:avLst/>
                <a:gdLst/>
                <a:ahLst/>
                <a:cxnLst/>
                <a:rect l="l" t="t" r="r" b="b"/>
                <a:pathLst>
                  <a:path w="1156" h="1157"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4"/>
              <p:cNvSpPr/>
              <p:nvPr/>
            </p:nvSpPr>
            <p:spPr>
              <a:xfrm>
                <a:off x="1375600" y="1336450"/>
                <a:ext cx="28925" cy="28925"/>
              </a:xfrm>
              <a:custGeom>
                <a:avLst/>
                <a:gdLst/>
                <a:ahLst/>
                <a:cxnLst/>
                <a:rect l="l" t="t" r="r" b="b"/>
                <a:pathLst>
                  <a:path w="1157" h="1157" extrusionOk="0">
                    <a:moveTo>
                      <a:pt x="578" y="1"/>
                    </a:moveTo>
                    <a:cubicBezTo>
                      <a:pt x="259" y="1"/>
                      <a:pt x="1" y="260"/>
                      <a:pt x="1" y="579"/>
                    </a:cubicBezTo>
                    <a:cubicBezTo>
                      <a:pt x="1" y="898"/>
                      <a:pt x="259" y="1156"/>
                      <a:pt x="578" y="1156"/>
                    </a:cubicBezTo>
                    <a:cubicBezTo>
                      <a:pt x="898" y="1156"/>
                      <a:pt x="1157" y="898"/>
                      <a:pt x="1157" y="579"/>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4"/>
              <p:cNvSpPr/>
              <p:nvPr/>
            </p:nvSpPr>
            <p:spPr>
              <a:xfrm>
                <a:off x="1501100" y="1336450"/>
                <a:ext cx="28900" cy="28925"/>
              </a:xfrm>
              <a:custGeom>
                <a:avLst/>
                <a:gdLst/>
                <a:ahLst/>
                <a:cxnLst/>
                <a:rect l="l" t="t" r="r" b="b"/>
                <a:pathLst>
                  <a:path w="1156" h="1157" extrusionOk="0">
                    <a:moveTo>
                      <a:pt x="578" y="1"/>
                    </a:moveTo>
                    <a:cubicBezTo>
                      <a:pt x="259" y="1"/>
                      <a:pt x="1" y="260"/>
                      <a:pt x="1" y="579"/>
                    </a:cubicBezTo>
                    <a:cubicBezTo>
                      <a:pt x="1" y="898"/>
                      <a:pt x="259"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14"/>
              <p:cNvSpPr/>
              <p:nvPr/>
            </p:nvSpPr>
            <p:spPr>
              <a:xfrm>
                <a:off x="1626600" y="1336450"/>
                <a:ext cx="28900" cy="28925"/>
              </a:xfrm>
              <a:custGeom>
                <a:avLst/>
                <a:gdLst/>
                <a:ahLst/>
                <a:cxnLst/>
                <a:rect l="l" t="t" r="r" b="b"/>
                <a:pathLst>
                  <a:path w="1156" h="1157" extrusionOk="0">
                    <a:moveTo>
                      <a:pt x="578" y="1"/>
                    </a:moveTo>
                    <a:cubicBezTo>
                      <a:pt x="258" y="1"/>
                      <a:pt x="0" y="260"/>
                      <a:pt x="0" y="579"/>
                    </a:cubicBezTo>
                    <a:cubicBezTo>
                      <a:pt x="0" y="898"/>
                      <a:pt x="258"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4"/>
              <p:cNvSpPr/>
              <p:nvPr/>
            </p:nvSpPr>
            <p:spPr>
              <a:xfrm>
                <a:off x="1752075" y="1336450"/>
                <a:ext cx="28900" cy="28925"/>
              </a:xfrm>
              <a:custGeom>
                <a:avLst/>
                <a:gdLst/>
                <a:ahLst/>
                <a:cxnLst/>
                <a:rect l="l" t="t" r="r" b="b"/>
                <a:pathLst>
                  <a:path w="1156" h="1157" extrusionOk="0">
                    <a:moveTo>
                      <a:pt x="578" y="1"/>
                    </a:moveTo>
                    <a:cubicBezTo>
                      <a:pt x="258" y="1"/>
                      <a:pt x="0" y="260"/>
                      <a:pt x="0" y="579"/>
                    </a:cubicBezTo>
                    <a:cubicBezTo>
                      <a:pt x="0" y="898"/>
                      <a:pt x="259"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1877550"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4"/>
              <p:cNvSpPr/>
              <p:nvPr/>
            </p:nvSpPr>
            <p:spPr>
              <a:xfrm>
                <a:off x="2003025"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14"/>
              <p:cNvSpPr/>
              <p:nvPr/>
            </p:nvSpPr>
            <p:spPr>
              <a:xfrm>
                <a:off x="2128525" y="1336450"/>
                <a:ext cx="28900" cy="28925"/>
              </a:xfrm>
              <a:custGeom>
                <a:avLst/>
                <a:gdLst/>
                <a:ahLst/>
                <a:cxnLst/>
                <a:rect l="l" t="t" r="r" b="b"/>
                <a:pathLst>
                  <a:path w="1156" h="1157" extrusionOk="0">
                    <a:moveTo>
                      <a:pt x="578" y="1"/>
                    </a:moveTo>
                    <a:cubicBezTo>
                      <a:pt x="259" y="1"/>
                      <a:pt x="0" y="260"/>
                      <a:pt x="0" y="579"/>
                    </a:cubicBezTo>
                    <a:cubicBezTo>
                      <a:pt x="0" y="898"/>
                      <a:pt x="259" y="1156"/>
                      <a:pt x="578" y="1156"/>
                    </a:cubicBezTo>
                    <a:cubicBezTo>
                      <a:pt x="897" y="1156"/>
                      <a:pt x="1155" y="898"/>
                      <a:pt x="1155" y="579"/>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14"/>
              <p:cNvSpPr/>
              <p:nvPr/>
            </p:nvSpPr>
            <p:spPr>
              <a:xfrm>
                <a:off x="1375600" y="1447825"/>
                <a:ext cx="28925" cy="28925"/>
              </a:xfrm>
              <a:custGeom>
                <a:avLst/>
                <a:gdLst/>
                <a:ahLst/>
                <a:cxnLst/>
                <a:rect l="l" t="t" r="r" b="b"/>
                <a:pathLst>
                  <a:path w="1157" h="1157" extrusionOk="0">
                    <a:moveTo>
                      <a:pt x="578" y="1"/>
                    </a:moveTo>
                    <a:cubicBezTo>
                      <a:pt x="259" y="1"/>
                      <a:pt x="1" y="259"/>
                      <a:pt x="1" y="579"/>
                    </a:cubicBezTo>
                    <a:cubicBezTo>
                      <a:pt x="1" y="897"/>
                      <a:pt x="259" y="1156"/>
                      <a:pt x="578" y="1156"/>
                    </a:cubicBezTo>
                    <a:cubicBezTo>
                      <a:pt x="898" y="1156"/>
                      <a:pt x="1157" y="897"/>
                      <a:pt x="1157" y="579"/>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14"/>
              <p:cNvSpPr/>
              <p:nvPr/>
            </p:nvSpPr>
            <p:spPr>
              <a:xfrm>
                <a:off x="1501100" y="1447825"/>
                <a:ext cx="28900" cy="28925"/>
              </a:xfrm>
              <a:custGeom>
                <a:avLst/>
                <a:gdLst/>
                <a:ahLst/>
                <a:cxnLst/>
                <a:rect l="l" t="t" r="r" b="b"/>
                <a:pathLst>
                  <a:path w="1156" h="1157" extrusionOk="0">
                    <a:moveTo>
                      <a:pt x="578" y="1"/>
                    </a:moveTo>
                    <a:cubicBezTo>
                      <a:pt x="259" y="1"/>
                      <a:pt x="1" y="259"/>
                      <a:pt x="1" y="579"/>
                    </a:cubicBezTo>
                    <a:cubicBezTo>
                      <a:pt x="1" y="897"/>
                      <a:pt x="259"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14"/>
              <p:cNvSpPr/>
              <p:nvPr/>
            </p:nvSpPr>
            <p:spPr>
              <a:xfrm>
                <a:off x="1626600" y="1447825"/>
                <a:ext cx="28900" cy="28925"/>
              </a:xfrm>
              <a:custGeom>
                <a:avLst/>
                <a:gdLst/>
                <a:ahLst/>
                <a:cxnLst/>
                <a:rect l="l" t="t" r="r" b="b"/>
                <a:pathLst>
                  <a:path w="1156" h="1157" extrusionOk="0">
                    <a:moveTo>
                      <a:pt x="578" y="1"/>
                    </a:moveTo>
                    <a:cubicBezTo>
                      <a:pt x="258" y="1"/>
                      <a:pt x="0" y="259"/>
                      <a:pt x="0" y="579"/>
                    </a:cubicBezTo>
                    <a:cubicBezTo>
                      <a:pt x="0" y="897"/>
                      <a:pt x="258"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4"/>
              <p:cNvSpPr/>
              <p:nvPr/>
            </p:nvSpPr>
            <p:spPr>
              <a:xfrm>
                <a:off x="1752075" y="1447825"/>
                <a:ext cx="28900" cy="28925"/>
              </a:xfrm>
              <a:custGeom>
                <a:avLst/>
                <a:gdLst/>
                <a:ahLst/>
                <a:cxnLst/>
                <a:rect l="l" t="t" r="r" b="b"/>
                <a:pathLst>
                  <a:path w="1156" h="1157" extrusionOk="0">
                    <a:moveTo>
                      <a:pt x="578" y="1"/>
                    </a:moveTo>
                    <a:cubicBezTo>
                      <a:pt x="258" y="1"/>
                      <a:pt x="0" y="259"/>
                      <a:pt x="0" y="579"/>
                    </a:cubicBezTo>
                    <a:cubicBezTo>
                      <a:pt x="0" y="897"/>
                      <a:pt x="259"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4"/>
              <p:cNvSpPr/>
              <p:nvPr/>
            </p:nvSpPr>
            <p:spPr>
              <a:xfrm>
                <a:off x="1877550"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4"/>
              <p:cNvSpPr/>
              <p:nvPr/>
            </p:nvSpPr>
            <p:spPr>
              <a:xfrm>
                <a:off x="2003025"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4"/>
              <p:cNvSpPr/>
              <p:nvPr/>
            </p:nvSpPr>
            <p:spPr>
              <a:xfrm>
                <a:off x="2128525" y="1447825"/>
                <a:ext cx="28900" cy="28925"/>
              </a:xfrm>
              <a:custGeom>
                <a:avLst/>
                <a:gdLst/>
                <a:ahLst/>
                <a:cxnLst/>
                <a:rect l="l" t="t" r="r" b="b"/>
                <a:pathLst>
                  <a:path w="1156" h="1157" extrusionOk="0">
                    <a:moveTo>
                      <a:pt x="578" y="1"/>
                    </a:moveTo>
                    <a:cubicBezTo>
                      <a:pt x="259" y="1"/>
                      <a:pt x="0" y="259"/>
                      <a:pt x="0" y="579"/>
                    </a:cubicBezTo>
                    <a:cubicBezTo>
                      <a:pt x="0" y="897"/>
                      <a:pt x="259" y="1156"/>
                      <a:pt x="578" y="1156"/>
                    </a:cubicBezTo>
                    <a:cubicBezTo>
                      <a:pt x="897" y="1156"/>
                      <a:pt x="1155" y="897"/>
                      <a:pt x="1155" y="579"/>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4"/>
              <p:cNvSpPr/>
              <p:nvPr/>
            </p:nvSpPr>
            <p:spPr>
              <a:xfrm>
                <a:off x="1375600" y="1559200"/>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4"/>
              <p:cNvSpPr/>
              <p:nvPr/>
            </p:nvSpPr>
            <p:spPr>
              <a:xfrm>
                <a:off x="1501100" y="1559200"/>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4"/>
              <p:cNvSpPr/>
              <p:nvPr/>
            </p:nvSpPr>
            <p:spPr>
              <a:xfrm>
                <a:off x="1626600" y="1559200"/>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4"/>
              <p:cNvSpPr/>
              <p:nvPr/>
            </p:nvSpPr>
            <p:spPr>
              <a:xfrm>
                <a:off x="1752075" y="1559200"/>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4"/>
              <p:cNvSpPr/>
              <p:nvPr/>
            </p:nvSpPr>
            <p:spPr>
              <a:xfrm>
                <a:off x="1877550"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4"/>
              <p:cNvSpPr/>
              <p:nvPr/>
            </p:nvSpPr>
            <p:spPr>
              <a:xfrm>
                <a:off x="2003025"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4"/>
              <p:cNvSpPr/>
              <p:nvPr/>
            </p:nvSpPr>
            <p:spPr>
              <a:xfrm>
                <a:off x="2128525" y="1559200"/>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4"/>
              <p:cNvSpPr/>
              <p:nvPr/>
            </p:nvSpPr>
            <p:spPr>
              <a:xfrm>
                <a:off x="1375600" y="1670575"/>
                <a:ext cx="28925" cy="28900"/>
              </a:xfrm>
              <a:custGeom>
                <a:avLst/>
                <a:gdLst/>
                <a:ahLst/>
                <a:cxnLst/>
                <a:rect l="l" t="t" r="r" b="b"/>
                <a:pathLst>
                  <a:path w="1157" h="1156" extrusionOk="0">
                    <a:moveTo>
                      <a:pt x="578" y="0"/>
                    </a:moveTo>
                    <a:cubicBezTo>
                      <a:pt x="259" y="0"/>
                      <a:pt x="1" y="258"/>
                      <a:pt x="1" y="578"/>
                    </a:cubicBezTo>
                    <a:cubicBezTo>
                      <a:pt x="1" y="896"/>
                      <a:pt x="259" y="1155"/>
                      <a:pt x="578" y="1155"/>
                    </a:cubicBezTo>
                    <a:cubicBezTo>
                      <a:pt x="898" y="1155"/>
                      <a:pt x="1157" y="896"/>
                      <a:pt x="1157" y="578"/>
                    </a:cubicBezTo>
                    <a:cubicBezTo>
                      <a:pt x="1157"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4"/>
              <p:cNvSpPr/>
              <p:nvPr/>
            </p:nvSpPr>
            <p:spPr>
              <a:xfrm>
                <a:off x="1501100" y="1670575"/>
                <a:ext cx="28900" cy="28900"/>
              </a:xfrm>
              <a:custGeom>
                <a:avLst/>
                <a:gdLst/>
                <a:ahLst/>
                <a:cxnLst/>
                <a:rect l="l" t="t" r="r" b="b"/>
                <a:pathLst>
                  <a:path w="1156" h="1156" extrusionOk="0">
                    <a:moveTo>
                      <a:pt x="578" y="0"/>
                    </a:moveTo>
                    <a:cubicBezTo>
                      <a:pt x="259" y="0"/>
                      <a:pt x="1" y="258"/>
                      <a:pt x="1" y="578"/>
                    </a:cubicBezTo>
                    <a:cubicBezTo>
                      <a:pt x="1" y="896"/>
                      <a:pt x="259"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4"/>
              <p:cNvSpPr/>
              <p:nvPr/>
            </p:nvSpPr>
            <p:spPr>
              <a:xfrm>
                <a:off x="1626600" y="1670575"/>
                <a:ext cx="28900" cy="28900"/>
              </a:xfrm>
              <a:custGeom>
                <a:avLst/>
                <a:gdLst/>
                <a:ahLst/>
                <a:cxnLst/>
                <a:rect l="l" t="t" r="r" b="b"/>
                <a:pathLst>
                  <a:path w="1156" h="1156" extrusionOk="0">
                    <a:moveTo>
                      <a:pt x="578" y="0"/>
                    </a:moveTo>
                    <a:cubicBezTo>
                      <a:pt x="258" y="0"/>
                      <a:pt x="0" y="258"/>
                      <a:pt x="0" y="578"/>
                    </a:cubicBezTo>
                    <a:cubicBezTo>
                      <a:pt x="0" y="896"/>
                      <a:pt x="258"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14"/>
              <p:cNvSpPr/>
              <p:nvPr/>
            </p:nvSpPr>
            <p:spPr>
              <a:xfrm>
                <a:off x="1752075" y="1670575"/>
                <a:ext cx="28900" cy="28900"/>
              </a:xfrm>
              <a:custGeom>
                <a:avLst/>
                <a:gdLst/>
                <a:ahLst/>
                <a:cxnLst/>
                <a:rect l="l" t="t" r="r" b="b"/>
                <a:pathLst>
                  <a:path w="1156" h="1156" extrusionOk="0">
                    <a:moveTo>
                      <a:pt x="578" y="0"/>
                    </a:moveTo>
                    <a:cubicBezTo>
                      <a:pt x="258" y="0"/>
                      <a:pt x="0" y="258"/>
                      <a:pt x="0" y="578"/>
                    </a:cubicBezTo>
                    <a:cubicBezTo>
                      <a:pt x="0" y="896"/>
                      <a:pt x="259"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4"/>
              <p:cNvSpPr/>
              <p:nvPr/>
            </p:nvSpPr>
            <p:spPr>
              <a:xfrm>
                <a:off x="1877550"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14"/>
              <p:cNvSpPr/>
              <p:nvPr/>
            </p:nvSpPr>
            <p:spPr>
              <a:xfrm>
                <a:off x="2003025"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4"/>
              <p:cNvSpPr/>
              <p:nvPr/>
            </p:nvSpPr>
            <p:spPr>
              <a:xfrm>
                <a:off x="2128525" y="1670575"/>
                <a:ext cx="28900" cy="28900"/>
              </a:xfrm>
              <a:custGeom>
                <a:avLst/>
                <a:gdLst/>
                <a:ahLst/>
                <a:cxnLst/>
                <a:rect l="l" t="t" r="r" b="b"/>
                <a:pathLst>
                  <a:path w="1156" h="1156" extrusionOk="0">
                    <a:moveTo>
                      <a:pt x="578" y="0"/>
                    </a:moveTo>
                    <a:cubicBezTo>
                      <a:pt x="259" y="0"/>
                      <a:pt x="0" y="258"/>
                      <a:pt x="0" y="578"/>
                    </a:cubicBezTo>
                    <a:cubicBezTo>
                      <a:pt x="0" y="896"/>
                      <a:pt x="259" y="1155"/>
                      <a:pt x="578" y="1155"/>
                    </a:cubicBezTo>
                    <a:cubicBezTo>
                      <a:pt x="897" y="1155"/>
                      <a:pt x="1155" y="896"/>
                      <a:pt x="1155" y="578"/>
                    </a:cubicBezTo>
                    <a:cubicBezTo>
                      <a:pt x="1155"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4"/>
              <p:cNvSpPr/>
              <p:nvPr/>
            </p:nvSpPr>
            <p:spPr>
              <a:xfrm>
                <a:off x="1375600" y="1781925"/>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4"/>
              <p:cNvSpPr/>
              <p:nvPr/>
            </p:nvSpPr>
            <p:spPr>
              <a:xfrm>
                <a:off x="1501100" y="1781925"/>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4"/>
              <p:cNvSpPr/>
              <p:nvPr/>
            </p:nvSpPr>
            <p:spPr>
              <a:xfrm>
                <a:off x="1626600" y="1781925"/>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4"/>
              <p:cNvSpPr/>
              <p:nvPr/>
            </p:nvSpPr>
            <p:spPr>
              <a:xfrm>
                <a:off x="1752075" y="1781925"/>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4"/>
              <p:cNvSpPr/>
              <p:nvPr/>
            </p:nvSpPr>
            <p:spPr>
              <a:xfrm>
                <a:off x="1877550"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2003025"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4"/>
              <p:cNvSpPr/>
              <p:nvPr/>
            </p:nvSpPr>
            <p:spPr>
              <a:xfrm>
                <a:off x="2128525" y="1781925"/>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8" name="Google Shape;998;p14"/>
            <p:cNvGrpSpPr/>
            <p:nvPr/>
          </p:nvGrpSpPr>
          <p:grpSpPr>
            <a:xfrm rot="10800000">
              <a:off x="5532688" y="-142588"/>
              <a:ext cx="373777" cy="371139"/>
              <a:chOff x="3387298" y="4772375"/>
              <a:chExt cx="373777" cy="371139"/>
            </a:xfrm>
          </p:grpSpPr>
          <p:sp>
            <p:nvSpPr>
              <p:cNvPr id="999" name="Google Shape;999;p14"/>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4"/>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4"/>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4"/>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5" name="Google Shape;1005;p14"/>
            <p:cNvGrpSpPr/>
            <p:nvPr/>
          </p:nvGrpSpPr>
          <p:grpSpPr>
            <a:xfrm rot="10800000">
              <a:off x="3687492" y="-272181"/>
              <a:ext cx="1768999" cy="499146"/>
              <a:chOff x="1289425" y="372100"/>
              <a:chExt cx="1003175" cy="283075"/>
            </a:xfrm>
          </p:grpSpPr>
          <p:sp>
            <p:nvSpPr>
              <p:cNvPr id="1006" name="Google Shape;1006;p14"/>
              <p:cNvSpPr/>
              <p:nvPr/>
            </p:nvSpPr>
            <p:spPr>
              <a:xfrm>
                <a:off x="1289425" y="372100"/>
                <a:ext cx="16075" cy="16075"/>
              </a:xfrm>
              <a:custGeom>
                <a:avLst/>
                <a:gdLst/>
                <a:ahLst/>
                <a:cxnLst/>
                <a:rect l="l" t="t" r="r" b="b"/>
                <a:pathLst>
                  <a:path w="643" h="643" extrusionOk="0">
                    <a:moveTo>
                      <a:pt x="1" y="0"/>
                    </a:moveTo>
                    <a:lnTo>
                      <a:pt x="1" y="643"/>
                    </a:lnTo>
                    <a:lnTo>
                      <a:pt x="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4"/>
              <p:cNvSpPr/>
              <p:nvPr/>
            </p:nvSpPr>
            <p:spPr>
              <a:xfrm>
                <a:off x="1289425" y="372100"/>
                <a:ext cx="71200" cy="71200"/>
              </a:xfrm>
              <a:custGeom>
                <a:avLst/>
                <a:gdLst/>
                <a:ahLst/>
                <a:cxnLst/>
                <a:rect l="l" t="t" r="r" b="b"/>
                <a:pathLst>
                  <a:path w="2848" h="2848" extrusionOk="0">
                    <a:moveTo>
                      <a:pt x="2060" y="0"/>
                    </a:moveTo>
                    <a:lnTo>
                      <a:pt x="1" y="2060"/>
                    </a:lnTo>
                    <a:lnTo>
                      <a:pt x="1" y="2847"/>
                    </a:lnTo>
                    <a:lnTo>
                      <a:pt x="2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4"/>
              <p:cNvSpPr/>
              <p:nvPr/>
            </p:nvSpPr>
            <p:spPr>
              <a:xfrm>
                <a:off x="1289425" y="372100"/>
                <a:ext cx="126275" cy="126275"/>
              </a:xfrm>
              <a:custGeom>
                <a:avLst/>
                <a:gdLst/>
                <a:ahLst/>
                <a:cxnLst/>
                <a:rect l="l" t="t" r="r" b="b"/>
                <a:pathLst>
                  <a:path w="5051" h="5051" extrusionOk="0">
                    <a:moveTo>
                      <a:pt x="4263" y="0"/>
                    </a:moveTo>
                    <a:lnTo>
                      <a:pt x="1" y="4263"/>
                    </a:lnTo>
                    <a:lnTo>
                      <a:pt x="1" y="5051"/>
                    </a:lnTo>
                    <a:lnTo>
                      <a:pt x="5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4"/>
              <p:cNvSpPr/>
              <p:nvPr/>
            </p:nvSpPr>
            <p:spPr>
              <a:xfrm>
                <a:off x="1289425" y="372100"/>
                <a:ext cx="181400" cy="181375"/>
              </a:xfrm>
              <a:custGeom>
                <a:avLst/>
                <a:gdLst/>
                <a:ahLst/>
                <a:cxnLst/>
                <a:rect l="l" t="t" r="r" b="b"/>
                <a:pathLst>
                  <a:path w="7256" h="7255" extrusionOk="0">
                    <a:moveTo>
                      <a:pt x="6468" y="0"/>
                    </a:moveTo>
                    <a:lnTo>
                      <a:pt x="1" y="6468"/>
                    </a:lnTo>
                    <a:lnTo>
                      <a:pt x="1" y="7255"/>
                    </a:lnTo>
                    <a:lnTo>
                      <a:pt x="7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4"/>
              <p:cNvSpPr/>
              <p:nvPr/>
            </p:nvSpPr>
            <p:spPr>
              <a:xfrm>
                <a:off x="1289425" y="372100"/>
                <a:ext cx="236500" cy="236500"/>
              </a:xfrm>
              <a:custGeom>
                <a:avLst/>
                <a:gdLst/>
                <a:ahLst/>
                <a:cxnLst/>
                <a:rect l="l" t="t" r="r" b="b"/>
                <a:pathLst>
                  <a:path w="9460" h="9460" extrusionOk="0">
                    <a:moveTo>
                      <a:pt x="8672" y="0"/>
                    </a:moveTo>
                    <a:lnTo>
                      <a:pt x="1" y="8672"/>
                    </a:lnTo>
                    <a:lnTo>
                      <a:pt x="1" y="9459"/>
                    </a:lnTo>
                    <a:lnTo>
                      <a:pt x="9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4"/>
              <p:cNvSpPr/>
              <p:nvPr/>
            </p:nvSpPr>
            <p:spPr>
              <a:xfrm>
                <a:off x="1289425" y="372100"/>
                <a:ext cx="291600" cy="283075"/>
              </a:xfrm>
              <a:custGeom>
                <a:avLst/>
                <a:gdLst/>
                <a:ahLst/>
                <a:cxnLst/>
                <a:rect l="l" t="t" r="r" b="b"/>
                <a:pathLst>
                  <a:path w="11664" h="11323" extrusionOk="0">
                    <a:moveTo>
                      <a:pt x="10876" y="0"/>
                    </a:moveTo>
                    <a:lnTo>
                      <a:pt x="1" y="10877"/>
                    </a:lnTo>
                    <a:lnTo>
                      <a:pt x="1" y="11323"/>
                    </a:lnTo>
                    <a:lnTo>
                      <a:pt x="342" y="11323"/>
                    </a:lnTo>
                    <a:lnTo>
                      <a:pt x="11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4"/>
              <p:cNvSpPr/>
              <p:nvPr/>
            </p:nvSpPr>
            <p:spPr>
              <a:xfrm>
                <a:off x="13334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4"/>
              <p:cNvSpPr/>
              <p:nvPr/>
            </p:nvSpPr>
            <p:spPr>
              <a:xfrm>
                <a:off x="1388475"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4"/>
              <p:cNvSpPr/>
              <p:nvPr/>
            </p:nvSpPr>
            <p:spPr>
              <a:xfrm>
                <a:off x="14435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4"/>
              <p:cNvSpPr/>
              <p:nvPr/>
            </p:nvSpPr>
            <p:spPr>
              <a:xfrm>
                <a:off x="14987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4"/>
              <p:cNvSpPr/>
              <p:nvPr/>
            </p:nvSpPr>
            <p:spPr>
              <a:xfrm>
                <a:off x="1553800" y="372100"/>
                <a:ext cx="302725" cy="283075"/>
              </a:xfrm>
              <a:custGeom>
                <a:avLst/>
                <a:gdLst/>
                <a:ahLst/>
                <a:cxnLst/>
                <a:rect l="l" t="t" r="r" b="b"/>
                <a:pathLst>
                  <a:path w="12109"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4"/>
              <p:cNvSpPr/>
              <p:nvPr/>
            </p:nvSpPr>
            <p:spPr>
              <a:xfrm>
                <a:off x="16088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4"/>
              <p:cNvSpPr/>
              <p:nvPr/>
            </p:nvSpPr>
            <p:spPr>
              <a:xfrm>
                <a:off x="1664000" y="372100"/>
                <a:ext cx="302725" cy="283075"/>
              </a:xfrm>
              <a:custGeom>
                <a:avLst/>
                <a:gdLst/>
                <a:ahLst/>
                <a:cxnLst/>
                <a:rect l="l" t="t" r="r" b="b"/>
                <a:pathLst>
                  <a:path w="12109" h="11323" extrusionOk="0">
                    <a:moveTo>
                      <a:pt x="11321" y="0"/>
                    </a:moveTo>
                    <a:lnTo>
                      <a:pt x="0"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4"/>
              <p:cNvSpPr/>
              <p:nvPr/>
            </p:nvSpPr>
            <p:spPr>
              <a:xfrm>
                <a:off x="17191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4"/>
              <p:cNvSpPr/>
              <p:nvPr/>
            </p:nvSpPr>
            <p:spPr>
              <a:xfrm>
                <a:off x="1774200" y="372100"/>
                <a:ext cx="302750" cy="283075"/>
              </a:xfrm>
              <a:custGeom>
                <a:avLst/>
                <a:gdLst/>
                <a:ahLst/>
                <a:cxnLst/>
                <a:rect l="l" t="t" r="r" b="b"/>
                <a:pathLst>
                  <a:path w="12110" h="11323" extrusionOk="0">
                    <a:moveTo>
                      <a:pt x="11322" y="0"/>
                    </a:moveTo>
                    <a:lnTo>
                      <a:pt x="0" y="11323"/>
                    </a:lnTo>
                    <a:lnTo>
                      <a:pt x="787"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4"/>
              <p:cNvSpPr/>
              <p:nvPr/>
            </p:nvSpPr>
            <p:spPr>
              <a:xfrm>
                <a:off x="1829300" y="372100"/>
                <a:ext cx="302750" cy="283075"/>
              </a:xfrm>
              <a:custGeom>
                <a:avLst/>
                <a:gdLst/>
                <a:ahLst/>
                <a:cxnLst/>
                <a:rect l="l" t="t" r="r" b="b"/>
                <a:pathLst>
                  <a:path w="12110"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4"/>
              <p:cNvSpPr/>
              <p:nvPr/>
            </p:nvSpPr>
            <p:spPr>
              <a:xfrm>
                <a:off x="18844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4"/>
              <p:cNvSpPr/>
              <p:nvPr/>
            </p:nvSpPr>
            <p:spPr>
              <a:xfrm>
                <a:off x="1939500"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4"/>
              <p:cNvSpPr/>
              <p:nvPr/>
            </p:nvSpPr>
            <p:spPr>
              <a:xfrm>
                <a:off x="1994600" y="372100"/>
                <a:ext cx="298000" cy="283075"/>
              </a:xfrm>
              <a:custGeom>
                <a:avLst/>
                <a:gdLst/>
                <a:ahLst/>
                <a:cxnLst/>
                <a:rect l="l" t="t" r="r" b="b"/>
                <a:pathLst>
                  <a:path w="11920" h="11323" extrusionOk="0">
                    <a:moveTo>
                      <a:pt x="11323" y="0"/>
                    </a:moveTo>
                    <a:lnTo>
                      <a:pt x="1" y="11323"/>
                    </a:lnTo>
                    <a:lnTo>
                      <a:pt x="788" y="11323"/>
                    </a:lnTo>
                    <a:lnTo>
                      <a:pt x="11920" y="191"/>
                    </a:lnTo>
                    <a:lnTo>
                      <a:pt x="11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4"/>
              <p:cNvSpPr/>
              <p:nvPr/>
            </p:nvSpPr>
            <p:spPr>
              <a:xfrm>
                <a:off x="2049725" y="412275"/>
                <a:ext cx="242875" cy="242900"/>
              </a:xfrm>
              <a:custGeom>
                <a:avLst/>
                <a:gdLst/>
                <a:ahLst/>
                <a:cxnLst/>
                <a:rect l="l" t="t" r="r" b="b"/>
                <a:pathLst>
                  <a:path w="9715" h="9716" extrusionOk="0">
                    <a:moveTo>
                      <a:pt x="9715" y="1"/>
                    </a:moveTo>
                    <a:lnTo>
                      <a:pt x="0" y="9716"/>
                    </a:lnTo>
                    <a:lnTo>
                      <a:pt x="787" y="9716"/>
                    </a:lnTo>
                    <a:lnTo>
                      <a:pt x="9715" y="788"/>
                    </a:lnTo>
                    <a:lnTo>
                      <a:pt x="9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14"/>
              <p:cNvSpPr/>
              <p:nvPr/>
            </p:nvSpPr>
            <p:spPr>
              <a:xfrm>
                <a:off x="2104825" y="467400"/>
                <a:ext cx="187775" cy="187775"/>
              </a:xfrm>
              <a:custGeom>
                <a:avLst/>
                <a:gdLst/>
                <a:ahLst/>
                <a:cxnLst/>
                <a:rect l="l" t="t" r="r" b="b"/>
                <a:pathLst>
                  <a:path w="7511" h="7511" extrusionOk="0">
                    <a:moveTo>
                      <a:pt x="7511" y="0"/>
                    </a:moveTo>
                    <a:lnTo>
                      <a:pt x="1" y="7511"/>
                    </a:lnTo>
                    <a:lnTo>
                      <a:pt x="788" y="7511"/>
                    </a:lnTo>
                    <a:lnTo>
                      <a:pt x="7511" y="787"/>
                    </a:lnTo>
                    <a:lnTo>
                      <a:pt x="75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14"/>
              <p:cNvSpPr/>
              <p:nvPr/>
            </p:nvSpPr>
            <p:spPr>
              <a:xfrm>
                <a:off x="2159900" y="522475"/>
                <a:ext cx="132700" cy="132700"/>
              </a:xfrm>
              <a:custGeom>
                <a:avLst/>
                <a:gdLst/>
                <a:ahLst/>
                <a:cxnLst/>
                <a:rect l="l" t="t" r="r" b="b"/>
                <a:pathLst>
                  <a:path w="5308" h="5308" extrusionOk="0">
                    <a:moveTo>
                      <a:pt x="5308" y="1"/>
                    </a:moveTo>
                    <a:lnTo>
                      <a:pt x="1" y="5308"/>
                    </a:lnTo>
                    <a:lnTo>
                      <a:pt x="788" y="5308"/>
                    </a:lnTo>
                    <a:lnTo>
                      <a:pt x="5308" y="788"/>
                    </a:lnTo>
                    <a:lnTo>
                      <a:pt x="5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14"/>
              <p:cNvSpPr/>
              <p:nvPr/>
            </p:nvSpPr>
            <p:spPr>
              <a:xfrm>
                <a:off x="2215025" y="577575"/>
                <a:ext cx="77575" cy="77600"/>
              </a:xfrm>
              <a:custGeom>
                <a:avLst/>
                <a:gdLst/>
                <a:ahLst/>
                <a:cxnLst/>
                <a:rect l="l" t="t" r="r" b="b"/>
                <a:pathLst>
                  <a:path w="3103" h="3104" extrusionOk="0">
                    <a:moveTo>
                      <a:pt x="3103" y="1"/>
                    </a:moveTo>
                    <a:lnTo>
                      <a:pt x="0" y="3104"/>
                    </a:lnTo>
                    <a:lnTo>
                      <a:pt x="788" y="3104"/>
                    </a:lnTo>
                    <a:lnTo>
                      <a:pt x="3103" y="788"/>
                    </a:lnTo>
                    <a:lnTo>
                      <a:pt x="3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4"/>
              <p:cNvSpPr/>
              <p:nvPr/>
            </p:nvSpPr>
            <p:spPr>
              <a:xfrm>
                <a:off x="2270125" y="632700"/>
                <a:ext cx="22475" cy="22475"/>
              </a:xfrm>
              <a:custGeom>
                <a:avLst/>
                <a:gdLst/>
                <a:ahLst/>
                <a:cxnLst/>
                <a:rect l="l" t="t" r="r" b="b"/>
                <a:pathLst>
                  <a:path w="899" h="899" extrusionOk="0">
                    <a:moveTo>
                      <a:pt x="899" y="0"/>
                    </a:moveTo>
                    <a:lnTo>
                      <a:pt x="1" y="899"/>
                    </a:lnTo>
                    <a:lnTo>
                      <a:pt x="788" y="899"/>
                    </a:lnTo>
                    <a:lnTo>
                      <a:pt x="899" y="788"/>
                    </a:lnTo>
                    <a:lnTo>
                      <a:pt x="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0" name="Google Shape;1030;p14"/>
            <p:cNvGrpSpPr/>
            <p:nvPr/>
          </p:nvGrpSpPr>
          <p:grpSpPr>
            <a:xfrm rot="5400000">
              <a:off x="8458882" y="4445977"/>
              <a:ext cx="1063333" cy="306905"/>
              <a:chOff x="5509675" y="781075"/>
              <a:chExt cx="425725" cy="122875"/>
            </a:xfrm>
          </p:grpSpPr>
          <p:sp>
            <p:nvSpPr>
              <p:cNvPr id="1031" name="Google Shape;1031;p14"/>
              <p:cNvSpPr/>
              <p:nvPr/>
            </p:nvSpPr>
            <p:spPr>
              <a:xfrm>
                <a:off x="5509675" y="781075"/>
                <a:ext cx="44750" cy="44750"/>
              </a:xfrm>
              <a:custGeom>
                <a:avLst/>
                <a:gdLst/>
                <a:ahLst/>
                <a:cxnLst/>
                <a:rect l="l" t="t" r="r" b="b"/>
                <a:pathLst>
                  <a:path w="1790" h="1790" extrusionOk="0">
                    <a:moveTo>
                      <a:pt x="1003" y="0"/>
                    </a:moveTo>
                    <a:lnTo>
                      <a:pt x="1" y="1002"/>
                    </a:lnTo>
                    <a:lnTo>
                      <a:pt x="1" y="1789"/>
                    </a:lnTo>
                    <a:lnTo>
                      <a:pt x="17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14"/>
              <p:cNvSpPr/>
              <p:nvPr/>
            </p:nvSpPr>
            <p:spPr>
              <a:xfrm>
                <a:off x="5509675" y="781075"/>
                <a:ext cx="99875" cy="99850"/>
              </a:xfrm>
              <a:custGeom>
                <a:avLst/>
                <a:gdLst/>
                <a:ahLst/>
                <a:cxnLst/>
                <a:rect l="l" t="t" r="r" b="b"/>
                <a:pathLst>
                  <a:path w="3995" h="3994" extrusionOk="0">
                    <a:moveTo>
                      <a:pt x="3207" y="0"/>
                    </a:moveTo>
                    <a:lnTo>
                      <a:pt x="1" y="3207"/>
                    </a:lnTo>
                    <a:lnTo>
                      <a:pt x="1" y="3994"/>
                    </a:lnTo>
                    <a:lnTo>
                      <a:pt x="39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4"/>
              <p:cNvSpPr/>
              <p:nvPr/>
            </p:nvSpPr>
            <p:spPr>
              <a:xfrm>
                <a:off x="5522075" y="781075"/>
                <a:ext cx="142575" cy="122875"/>
              </a:xfrm>
              <a:custGeom>
                <a:avLst/>
                <a:gdLst/>
                <a:ahLst/>
                <a:cxnLst/>
                <a:rect l="l" t="t" r="r" b="b"/>
                <a:pathLst>
                  <a:path w="5703" h="4915" extrusionOk="0">
                    <a:moveTo>
                      <a:pt x="4915" y="0"/>
                    </a:moveTo>
                    <a:lnTo>
                      <a:pt x="1" y="4915"/>
                    </a:lnTo>
                    <a:lnTo>
                      <a:pt x="788" y="4915"/>
                    </a:lnTo>
                    <a:lnTo>
                      <a:pt x="5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4"/>
              <p:cNvSpPr/>
              <p:nvPr/>
            </p:nvSpPr>
            <p:spPr>
              <a:xfrm>
                <a:off x="5577200" y="781075"/>
                <a:ext cx="142525" cy="122875"/>
              </a:xfrm>
              <a:custGeom>
                <a:avLst/>
                <a:gdLst/>
                <a:ahLst/>
                <a:cxnLst/>
                <a:rect l="l" t="t" r="r" b="b"/>
                <a:pathLst>
                  <a:path w="5701" h="4915" extrusionOk="0">
                    <a:moveTo>
                      <a:pt x="4914" y="0"/>
                    </a:moveTo>
                    <a:lnTo>
                      <a:pt x="0" y="4915"/>
                    </a:lnTo>
                    <a:lnTo>
                      <a:pt x="788" y="4915"/>
                    </a:lnTo>
                    <a:lnTo>
                      <a:pt x="5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4"/>
              <p:cNvSpPr/>
              <p:nvPr/>
            </p:nvSpPr>
            <p:spPr>
              <a:xfrm>
                <a:off x="5632275"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14"/>
              <p:cNvSpPr/>
              <p:nvPr/>
            </p:nvSpPr>
            <p:spPr>
              <a:xfrm>
                <a:off x="5687400" y="781075"/>
                <a:ext cx="142550" cy="122875"/>
              </a:xfrm>
              <a:custGeom>
                <a:avLst/>
                <a:gdLst/>
                <a:ahLst/>
                <a:cxnLst/>
                <a:rect l="l" t="t" r="r" b="b"/>
                <a:pathLst>
                  <a:path w="5702" h="4915" extrusionOk="0">
                    <a:moveTo>
                      <a:pt x="4915" y="0"/>
                    </a:moveTo>
                    <a:lnTo>
                      <a:pt x="0" y="4915"/>
                    </a:lnTo>
                    <a:lnTo>
                      <a:pt x="787"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14"/>
              <p:cNvSpPr/>
              <p:nvPr/>
            </p:nvSpPr>
            <p:spPr>
              <a:xfrm>
                <a:off x="5742500"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14"/>
              <p:cNvSpPr/>
              <p:nvPr/>
            </p:nvSpPr>
            <p:spPr>
              <a:xfrm>
                <a:off x="5797575" y="781075"/>
                <a:ext cx="137825" cy="122875"/>
              </a:xfrm>
              <a:custGeom>
                <a:avLst/>
                <a:gdLst/>
                <a:ahLst/>
                <a:cxnLst/>
                <a:rect l="l" t="t" r="r" b="b"/>
                <a:pathLst>
                  <a:path w="5513" h="4915" extrusionOk="0">
                    <a:moveTo>
                      <a:pt x="4915" y="0"/>
                    </a:moveTo>
                    <a:lnTo>
                      <a:pt x="1" y="4915"/>
                    </a:lnTo>
                    <a:lnTo>
                      <a:pt x="788" y="4915"/>
                    </a:lnTo>
                    <a:lnTo>
                      <a:pt x="5512" y="190"/>
                    </a:lnTo>
                    <a:lnTo>
                      <a:pt x="55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14"/>
              <p:cNvSpPr/>
              <p:nvPr/>
            </p:nvSpPr>
            <p:spPr>
              <a:xfrm>
                <a:off x="5852700" y="821250"/>
                <a:ext cx="82700" cy="82700"/>
              </a:xfrm>
              <a:custGeom>
                <a:avLst/>
                <a:gdLst/>
                <a:ahLst/>
                <a:cxnLst/>
                <a:rect l="l" t="t" r="r" b="b"/>
                <a:pathLst>
                  <a:path w="3308" h="3308" extrusionOk="0">
                    <a:moveTo>
                      <a:pt x="3307" y="1"/>
                    </a:moveTo>
                    <a:lnTo>
                      <a:pt x="0" y="3308"/>
                    </a:lnTo>
                    <a:lnTo>
                      <a:pt x="788" y="3308"/>
                    </a:lnTo>
                    <a:lnTo>
                      <a:pt x="3307" y="788"/>
                    </a:lnTo>
                    <a:lnTo>
                      <a:pt x="3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14"/>
              <p:cNvSpPr/>
              <p:nvPr/>
            </p:nvSpPr>
            <p:spPr>
              <a:xfrm>
                <a:off x="5907800" y="876350"/>
                <a:ext cx="27600" cy="27600"/>
              </a:xfrm>
              <a:custGeom>
                <a:avLst/>
                <a:gdLst/>
                <a:ahLst/>
                <a:cxnLst/>
                <a:rect l="l" t="t" r="r" b="b"/>
                <a:pathLst>
                  <a:path w="1104" h="1104" extrusionOk="0">
                    <a:moveTo>
                      <a:pt x="1103" y="1"/>
                    </a:moveTo>
                    <a:lnTo>
                      <a:pt x="1" y="1104"/>
                    </a:lnTo>
                    <a:lnTo>
                      <a:pt x="788" y="1104"/>
                    </a:lnTo>
                    <a:lnTo>
                      <a:pt x="1103" y="787"/>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41" name="Google Shape;1041;p14"/>
          <p:cNvGrpSpPr/>
          <p:nvPr/>
        </p:nvGrpSpPr>
        <p:grpSpPr>
          <a:xfrm>
            <a:off x="0" y="0"/>
            <a:ext cx="9144975" cy="5143503"/>
            <a:chOff x="0" y="0"/>
            <a:chExt cx="9144975" cy="5143503"/>
          </a:xfrm>
        </p:grpSpPr>
        <p:sp>
          <p:nvSpPr>
            <p:cNvPr id="1042" name="Google Shape;1042;p14"/>
            <p:cNvSpPr/>
            <p:nvPr/>
          </p:nvSpPr>
          <p:spPr>
            <a:xfrm rot="5400000">
              <a:off x="8708514" y="3630128"/>
              <a:ext cx="564076" cy="308847"/>
            </a:xfrm>
            <a:custGeom>
              <a:avLst/>
              <a:gdLst/>
              <a:ahLst/>
              <a:cxnLst/>
              <a:rect l="l" t="t" r="r" b="b"/>
              <a:pathLst>
                <a:path w="78754" h="4981" extrusionOk="0">
                  <a:moveTo>
                    <a:pt x="1" y="0"/>
                  </a:moveTo>
                  <a:lnTo>
                    <a:pt x="1" y="4980"/>
                  </a:lnTo>
                  <a:lnTo>
                    <a:pt x="78754" y="4980"/>
                  </a:lnTo>
                  <a:lnTo>
                    <a:pt x="78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43" name="Google Shape;1043;p14"/>
            <p:cNvGrpSpPr/>
            <p:nvPr/>
          </p:nvGrpSpPr>
          <p:grpSpPr>
            <a:xfrm rot="10800000">
              <a:off x="8291399" y="118230"/>
              <a:ext cx="749152" cy="63126"/>
              <a:chOff x="2133750" y="758150"/>
              <a:chExt cx="216800" cy="18275"/>
            </a:xfrm>
          </p:grpSpPr>
          <p:sp>
            <p:nvSpPr>
              <p:cNvPr id="1044" name="Google Shape;1044;p14"/>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14"/>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14"/>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14"/>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14"/>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9" name="Google Shape;1049;p14"/>
            <p:cNvSpPr/>
            <p:nvPr/>
          </p:nvSpPr>
          <p:spPr>
            <a:xfrm rot="5400000">
              <a:off x="-476264" y="476266"/>
              <a:ext cx="1176079" cy="223547"/>
            </a:xfrm>
            <a:custGeom>
              <a:avLst/>
              <a:gdLst/>
              <a:ahLst/>
              <a:cxnLst/>
              <a:rect l="l" t="t" r="r" b="b"/>
              <a:pathLst>
                <a:path w="30659" h="4981" extrusionOk="0">
                  <a:moveTo>
                    <a:pt x="1" y="0"/>
                  </a:moveTo>
                  <a:lnTo>
                    <a:pt x="1" y="4980"/>
                  </a:lnTo>
                  <a:lnTo>
                    <a:pt x="30659" y="4980"/>
                  </a:lnTo>
                  <a:lnTo>
                    <a:pt x="306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14"/>
            <p:cNvSpPr/>
            <p:nvPr/>
          </p:nvSpPr>
          <p:spPr>
            <a:xfrm>
              <a:off x="0" y="4914900"/>
              <a:ext cx="3490968" cy="228603"/>
            </a:xfrm>
            <a:custGeom>
              <a:avLst/>
              <a:gdLst/>
              <a:ahLst/>
              <a:cxnLst/>
              <a:rect l="l" t="t" r="r" b="b"/>
              <a:pathLst>
                <a:path w="78754" h="4981" extrusionOk="0">
                  <a:moveTo>
                    <a:pt x="1" y="0"/>
                  </a:moveTo>
                  <a:lnTo>
                    <a:pt x="1" y="4980"/>
                  </a:lnTo>
                  <a:lnTo>
                    <a:pt x="78754" y="4980"/>
                  </a:lnTo>
                  <a:lnTo>
                    <a:pt x="78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14"/>
            <p:cNvSpPr/>
            <p:nvPr/>
          </p:nvSpPr>
          <p:spPr>
            <a:xfrm>
              <a:off x="3490985" y="4914900"/>
              <a:ext cx="564076" cy="228603"/>
            </a:xfrm>
            <a:custGeom>
              <a:avLst/>
              <a:gdLst/>
              <a:ahLst/>
              <a:cxnLst/>
              <a:rect l="l" t="t" r="r" b="b"/>
              <a:pathLst>
                <a:path w="78754" h="4981" extrusionOk="0">
                  <a:moveTo>
                    <a:pt x="1" y="0"/>
                  </a:moveTo>
                  <a:lnTo>
                    <a:pt x="1" y="4980"/>
                  </a:lnTo>
                  <a:lnTo>
                    <a:pt x="78754" y="4980"/>
                  </a:lnTo>
                  <a:lnTo>
                    <a:pt x="78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2" name="Google Shape;1052;p14"/>
            <p:cNvGrpSpPr/>
            <p:nvPr/>
          </p:nvGrpSpPr>
          <p:grpSpPr>
            <a:xfrm rot="10800000">
              <a:off x="2665624" y="4997643"/>
              <a:ext cx="749152" cy="63126"/>
              <a:chOff x="2133750" y="758150"/>
              <a:chExt cx="216800" cy="18275"/>
            </a:xfrm>
          </p:grpSpPr>
          <p:sp>
            <p:nvSpPr>
              <p:cNvPr id="1053" name="Google Shape;1053;p14"/>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14"/>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14"/>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14"/>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14"/>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ur columns">
  <p:cSld name="CUSTOM_1">
    <p:spTree>
      <p:nvGrpSpPr>
        <p:cNvPr id="1" name="Shape 1058"/>
        <p:cNvGrpSpPr/>
        <p:nvPr/>
      </p:nvGrpSpPr>
      <p:grpSpPr>
        <a:xfrm>
          <a:off x="0" y="0"/>
          <a:ext cx="0" cy="0"/>
          <a:chOff x="0" y="0"/>
          <a:chExt cx="0" cy="0"/>
        </a:xfrm>
      </p:grpSpPr>
      <p:sp>
        <p:nvSpPr>
          <p:cNvPr id="1059" name="Google Shape;1059;p15"/>
          <p:cNvSpPr txBox="1">
            <a:spLocks noGrp="1"/>
          </p:cNvSpPr>
          <p:nvPr>
            <p:ph type="title"/>
          </p:nvPr>
        </p:nvSpPr>
        <p:spPr>
          <a:xfrm>
            <a:off x="1620525" y="1682825"/>
            <a:ext cx="2665500" cy="443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1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60" name="Google Shape;1060;p15"/>
          <p:cNvSpPr txBox="1">
            <a:spLocks noGrp="1"/>
          </p:cNvSpPr>
          <p:nvPr>
            <p:ph type="title" idx="2"/>
          </p:nvPr>
        </p:nvSpPr>
        <p:spPr>
          <a:xfrm>
            <a:off x="5479255" y="1682825"/>
            <a:ext cx="2665500" cy="443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1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61" name="Google Shape;1061;p15"/>
          <p:cNvSpPr txBox="1">
            <a:spLocks noGrp="1"/>
          </p:cNvSpPr>
          <p:nvPr>
            <p:ph type="subTitle" idx="1"/>
          </p:nvPr>
        </p:nvSpPr>
        <p:spPr>
          <a:xfrm>
            <a:off x="1620525" y="2014795"/>
            <a:ext cx="26655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062" name="Google Shape;1062;p15"/>
          <p:cNvSpPr txBox="1">
            <a:spLocks noGrp="1"/>
          </p:cNvSpPr>
          <p:nvPr>
            <p:ph type="subTitle" idx="3"/>
          </p:nvPr>
        </p:nvSpPr>
        <p:spPr>
          <a:xfrm>
            <a:off x="5479226" y="2014795"/>
            <a:ext cx="26655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063" name="Google Shape;1063;p15"/>
          <p:cNvSpPr txBox="1">
            <a:spLocks noGrp="1"/>
          </p:cNvSpPr>
          <p:nvPr>
            <p:ph type="title" idx="4"/>
          </p:nvPr>
        </p:nvSpPr>
        <p:spPr>
          <a:xfrm>
            <a:off x="1620525" y="3144167"/>
            <a:ext cx="2665500" cy="443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1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64" name="Google Shape;1064;p15"/>
          <p:cNvSpPr txBox="1">
            <a:spLocks noGrp="1"/>
          </p:cNvSpPr>
          <p:nvPr>
            <p:ph type="title" idx="5"/>
          </p:nvPr>
        </p:nvSpPr>
        <p:spPr>
          <a:xfrm>
            <a:off x="5479255" y="3144167"/>
            <a:ext cx="2665500" cy="443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1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65" name="Google Shape;1065;p15"/>
          <p:cNvSpPr txBox="1">
            <a:spLocks noGrp="1"/>
          </p:cNvSpPr>
          <p:nvPr>
            <p:ph type="subTitle" idx="6"/>
          </p:nvPr>
        </p:nvSpPr>
        <p:spPr>
          <a:xfrm>
            <a:off x="1620525" y="3476245"/>
            <a:ext cx="26655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066" name="Google Shape;1066;p15"/>
          <p:cNvSpPr txBox="1">
            <a:spLocks noGrp="1"/>
          </p:cNvSpPr>
          <p:nvPr>
            <p:ph type="subTitle" idx="7"/>
          </p:nvPr>
        </p:nvSpPr>
        <p:spPr>
          <a:xfrm>
            <a:off x="5479227" y="3476245"/>
            <a:ext cx="26655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067" name="Google Shape;1067;p15"/>
          <p:cNvSpPr txBox="1">
            <a:spLocks noGrp="1"/>
          </p:cNvSpPr>
          <p:nvPr>
            <p:ph type="title" idx="8"/>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068" name="Google Shape;1068;p15"/>
          <p:cNvGrpSpPr/>
          <p:nvPr/>
        </p:nvGrpSpPr>
        <p:grpSpPr>
          <a:xfrm>
            <a:off x="0" y="-57"/>
            <a:ext cx="9144004" cy="5143554"/>
            <a:chOff x="0" y="-57"/>
            <a:chExt cx="9144004" cy="5143554"/>
          </a:xfrm>
        </p:grpSpPr>
        <p:sp>
          <p:nvSpPr>
            <p:cNvPr id="1069" name="Google Shape;1069;p15"/>
            <p:cNvSpPr/>
            <p:nvPr/>
          </p:nvSpPr>
          <p:spPr>
            <a:xfrm rot="-5400000">
              <a:off x="-681218" y="2017335"/>
              <a:ext cx="1589209" cy="226772"/>
            </a:xfrm>
            <a:custGeom>
              <a:avLst/>
              <a:gdLst/>
              <a:ahLst/>
              <a:cxnLst/>
              <a:rect l="l" t="t" r="r" b="b"/>
              <a:pathLst>
                <a:path w="30659" h="4981" extrusionOk="0">
                  <a:moveTo>
                    <a:pt x="1" y="0"/>
                  </a:moveTo>
                  <a:lnTo>
                    <a:pt x="1" y="4980"/>
                  </a:lnTo>
                  <a:lnTo>
                    <a:pt x="30659" y="4980"/>
                  </a:lnTo>
                  <a:lnTo>
                    <a:pt x="306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5"/>
            <p:cNvSpPr/>
            <p:nvPr/>
          </p:nvSpPr>
          <p:spPr>
            <a:xfrm>
              <a:off x="6392250" y="4784600"/>
              <a:ext cx="1479842" cy="358896"/>
            </a:xfrm>
            <a:custGeom>
              <a:avLst/>
              <a:gdLst/>
              <a:ahLst/>
              <a:cxnLst/>
              <a:rect l="l" t="t" r="r" b="b"/>
              <a:pathLst>
                <a:path w="47591" h="11428" extrusionOk="0">
                  <a:moveTo>
                    <a:pt x="0" y="1"/>
                  </a:moveTo>
                  <a:lnTo>
                    <a:pt x="0" y="11428"/>
                  </a:lnTo>
                  <a:lnTo>
                    <a:pt x="47590" y="11428"/>
                  </a:lnTo>
                  <a:lnTo>
                    <a:pt x="475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71" name="Google Shape;1071;p15"/>
            <p:cNvCxnSpPr/>
            <p:nvPr/>
          </p:nvCxnSpPr>
          <p:spPr>
            <a:xfrm>
              <a:off x="7068700" y="4964050"/>
              <a:ext cx="803400" cy="0"/>
            </a:xfrm>
            <a:prstGeom prst="straightConnector1">
              <a:avLst/>
            </a:prstGeom>
            <a:noFill/>
            <a:ln w="19050" cap="flat" cmpd="sng">
              <a:solidFill>
                <a:schemeClr val="lt1"/>
              </a:solidFill>
              <a:prstDash val="solid"/>
              <a:round/>
              <a:headEnd type="none" w="med" len="med"/>
              <a:tailEnd type="none" w="med" len="med"/>
            </a:ln>
          </p:spPr>
        </p:cxnSp>
        <p:grpSp>
          <p:nvGrpSpPr>
            <p:cNvPr id="1072" name="Google Shape;1072;p15"/>
            <p:cNvGrpSpPr/>
            <p:nvPr/>
          </p:nvGrpSpPr>
          <p:grpSpPr>
            <a:xfrm>
              <a:off x="716149" y="4937000"/>
              <a:ext cx="749152" cy="63126"/>
              <a:chOff x="2133750" y="758150"/>
              <a:chExt cx="216800" cy="18275"/>
            </a:xfrm>
          </p:grpSpPr>
          <p:sp>
            <p:nvSpPr>
              <p:cNvPr id="1073" name="Google Shape;1073;p15"/>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5"/>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5"/>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5"/>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5"/>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8" name="Google Shape;1078;p15"/>
            <p:cNvSpPr/>
            <p:nvPr/>
          </p:nvSpPr>
          <p:spPr>
            <a:xfrm rot="-5400000">
              <a:off x="8663187" y="-236292"/>
              <a:ext cx="244582" cy="717052"/>
            </a:xfrm>
            <a:custGeom>
              <a:avLst/>
              <a:gdLst/>
              <a:ahLst/>
              <a:cxnLst/>
              <a:rect l="l" t="t" r="r" b="b"/>
              <a:pathLst>
                <a:path w="30659" h="4981" extrusionOk="0">
                  <a:moveTo>
                    <a:pt x="1" y="0"/>
                  </a:moveTo>
                  <a:lnTo>
                    <a:pt x="1" y="4980"/>
                  </a:lnTo>
                  <a:lnTo>
                    <a:pt x="30659" y="4980"/>
                  </a:lnTo>
                  <a:lnTo>
                    <a:pt x="306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15"/>
          <p:cNvGrpSpPr/>
          <p:nvPr/>
        </p:nvGrpSpPr>
        <p:grpSpPr>
          <a:xfrm>
            <a:off x="-21027" y="-854293"/>
            <a:ext cx="9165033" cy="5997785"/>
            <a:chOff x="-21027" y="-854293"/>
            <a:chExt cx="9165033" cy="5997785"/>
          </a:xfrm>
        </p:grpSpPr>
        <p:grpSp>
          <p:nvGrpSpPr>
            <p:cNvPr id="1080" name="Google Shape;1080;p15"/>
            <p:cNvGrpSpPr/>
            <p:nvPr/>
          </p:nvGrpSpPr>
          <p:grpSpPr>
            <a:xfrm>
              <a:off x="7872080" y="4784609"/>
              <a:ext cx="1271926" cy="358882"/>
              <a:chOff x="1289425" y="372100"/>
              <a:chExt cx="1003175" cy="283075"/>
            </a:xfrm>
          </p:grpSpPr>
          <p:sp>
            <p:nvSpPr>
              <p:cNvPr id="1081" name="Google Shape;1081;p15"/>
              <p:cNvSpPr/>
              <p:nvPr/>
            </p:nvSpPr>
            <p:spPr>
              <a:xfrm>
                <a:off x="1289425" y="372100"/>
                <a:ext cx="16075" cy="16075"/>
              </a:xfrm>
              <a:custGeom>
                <a:avLst/>
                <a:gdLst/>
                <a:ahLst/>
                <a:cxnLst/>
                <a:rect l="l" t="t" r="r" b="b"/>
                <a:pathLst>
                  <a:path w="643" h="643" extrusionOk="0">
                    <a:moveTo>
                      <a:pt x="1" y="0"/>
                    </a:moveTo>
                    <a:lnTo>
                      <a:pt x="1" y="643"/>
                    </a:lnTo>
                    <a:lnTo>
                      <a:pt x="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5"/>
              <p:cNvSpPr/>
              <p:nvPr/>
            </p:nvSpPr>
            <p:spPr>
              <a:xfrm>
                <a:off x="1289425" y="372100"/>
                <a:ext cx="71200" cy="71200"/>
              </a:xfrm>
              <a:custGeom>
                <a:avLst/>
                <a:gdLst/>
                <a:ahLst/>
                <a:cxnLst/>
                <a:rect l="l" t="t" r="r" b="b"/>
                <a:pathLst>
                  <a:path w="2848" h="2848" extrusionOk="0">
                    <a:moveTo>
                      <a:pt x="2060" y="0"/>
                    </a:moveTo>
                    <a:lnTo>
                      <a:pt x="1" y="2060"/>
                    </a:lnTo>
                    <a:lnTo>
                      <a:pt x="1" y="2847"/>
                    </a:lnTo>
                    <a:lnTo>
                      <a:pt x="2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5"/>
              <p:cNvSpPr/>
              <p:nvPr/>
            </p:nvSpPr>
            <p:spPr>
              <a:xfrm>
                <a:off x="1289425" y="372100"/>
                <a:ext cx="126275" cy="126275"/>
              </a:xfrm>
              <a:custGeom>
                <a:avLst/>
                <a:gdLst/>
                <a:ahLst/>
                <a:cxnLst/>
                <a:rect l="l" t="t" r="r" b="b"/>
                <a:pathLst>
                  <a:path w="5051" h="5051" extrusionOk="0">
                    <a:moveTo>
                      <a:pt x="4263" y="0"/>
                    </a:moveTo>
                    <a:lnTo>
                      <a:pt x="1" y="4263"/>
                    </a:lnTo>
                    <a:lnTo>
                      <a:pt x="1" y="5051"/>
                    </a:lnTo>
                    <a:lnTo>
                      <a:pt x="5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5"/>
              <p:cNvSpPr/>
              <p:nvPr/>
            </p:nvSpPr>
            <p:spPr>
              <a:xfrm>
                <a:off x="1289425" y="372100"/>
                <a:ext cx="181400" cy="181375"/>
              </a:xfrm>
              <a:custGeom>
                <a:avLst/>
                <a:gdLst/>
                <a:ahLst/>
                <a:cxnLst/>
                <a:rect l="l" t="t" r="r" b="b"/>
                <a:pathLst>
                  <a:path w="7256" h="7255" extrusionOk="0">
                    <a:moveTo>
                      <a:pt x="6468" y="0"/>
                    </a:moveTo>
                    <a:lnTo>
                      <a:pt x="1" y="6468"/>
                    </a:lnTo>
                    <a:lnTo>
                      <a:pt x="1" y="7255"/>
                    </a:lnTo>
                    <a:lnTo>
                      <a:pt x="7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5"/>
              <p:cNvSpPr/>
              <p:nvPr/>
            </p:nvSpPr>
            <p:spPr>
              <a:xfrm>
                <a:off x="1289425" y="372100"/>
                <a:ext cx="236500" cy="236500"/>
              </a:xfrm>
              <a:custGeom>
                <a:avLst/>
                <a:gdLst/>
                <a:ahLst/>
                <a:cxnLst/>
                <a:rect l="l" t="t" r="r" b="b"/>
                <a:pathLst>
                  <a:path w="9460" h="9460" extrusionOk="0">
                    <a:moveTo>
                      <a:pt x="8672" y="0"/>
                    </a:moveTo>
                    <a:lnTo>
                      <a:pt x="1" y="8672"/>
                    </a:lnTo>
                    <a:lnTo>
                      <a:pt x="1" y="9459"/>
                    </a:lnTo>
                    <a:lnTo>
                      <a:pt x="9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5"/>
              <p:cNvSpPr/>
              <p:nvPr/>
            </p:nvSpPr>
            <p:spPr>
              <a:xfrm>
                <a:off x="1289425" y="372100"/>
                <a:ext cx="291600" cy="283075"/>
              </a:xfrm>
              <a:custGeom>
                <a:avLst/>
                <a:gdLst/>
                <a:ahLst/>
                <a:cxnLst/>
                <a:rect l="l" t="t" r="r" b="b"/>
                <a:pathLst>
                  <a:path w="11664" h="11323" extrusionOk="0">
                    <a:moveTo>
                      <a:pt x="10876" y="0"/>
                    </a:moveTo>
                    <a:lnTo>
                      <a:pt x="1" y="10877"/>
                    </a:lnTo>
                    <a:lnTo>
                      <a:pt x="1" y="11323"/>
                    </a:lnTo>
                    <a:lnTo>
                      <a:pt x="342" y="11323"/>
                    </a:lnTo>
                    <a:lnTo>
                      <a:pt x="11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5"/>
              <p:cNvSpPr/>
              <p:nvPr/>
            </p:nvSpPr>
            <p:spPr>
              <a:xfrm>
                <a:off x="13334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5"/>
              <p:cNvSpPr/>
              <p:nvPr/>
            </p:nvSpPr>
            <p:spPr>
              <a:xfrm>
                <a:off x="1388475"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5"/>
              <p:cNvSpPr/>
              <p:nvPr/>
            </p:nvSpPr>
            <p:spPr>
              <a:xfrm>
                <a:off x="14435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5"/>
              <p:cNvSpPr/>
              <p:nvPr/>
            </p:nvSpPr>
            <p:spPr>
              <a:xfrm>
                <a:off x="14987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5"/>
              <p:cNvSpPr/>
              <p:nvPr/>
            </p:nvSpPr>
            <p:spPr>
              <a:xfrm>
                <a:off x="1553800" y="372100"/>
                <a:ext cx="302725" cy="283075"/>
              </a:xfrm>
              <a:custGeom>
                <a:avLst/>
                <a:gdLst/>
                <a:ahLst/>
                <a:cxnLst/>
                <a:rect l="l" t="t" r="r" b="b"/>
                <a:pathLst>
                  <a:path w="12109"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5"/>
              <p:cNvSpPr/>
              <p:nvPr/>
            </p:nvSpPr>
            <p:spPr>
              <a:xfrm>
                <a:off x="16088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5"/>
              <p:cNvSpPr/>
              <p:nvPr/>
            </p:nvSpPr>
            <p:spPr>
              <a:xfrm>
                <a:off x="1664000" y="372100"/>
                <a:ext cx="302725" cy="283075"/>
              </a:xfrm>
              <a:custGeom>
                <a:avLst/>
                <a:gdLst/>
                <a:ahLst/>
                <a:cxnLst/>
                <a:rect l="l" t="t" r="r" b="b"/>
                <a:pathLst>
                  <a:path w="12109" h="11323" extrusionOk="0">
                    <a:moveTo>
                      <a:pt x="11321" y="0"/>
                    </a:moveTo>
                    <a:lnTo>
                      <a:pt x="0"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5"/>
              <p:cNvSpPr/>
              <p:nvPr/>
            </p:nvSpPr>
            <p:spPr>
              <a:xfrm>
                <a:off x="17191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5"/>
              <p:cNvSpPr/>
              <p:nvPr/>
            </p:nvSpPr>
            <p:spPr>
              <a:xfrm>
                <a:off x="1774200" y="372100"/>
                <a:ext cx="302750" cy="283075"/>
              </a:xfrm>
              <a:custGeom>
                <a:avLst/>
                <a:gdLst/>
                <a:ahLst/>
                <a:cxnLst/>
                <a:rect l="l" t="t" r="r" b="b"/>
                <a:pathLst>
                  <a:path w="12110" h="11323" extrusionOk="0">
                    <a:moveTo>
                      <a:pt x="11322" y="0"/>
                    </a:moveTo>
                    <a:lnTo>
                      <a:pt x="0" y="11323"/>
                    </a:lnTo>
                    <a:lnTo>
                      <a:pt x="787"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5"/>
              <p:cNvSpPr/>
              <p:nvPr/>
            </p:nvSpPr>
            <p:spPr>
              <a:xfrm>
                <a:off x="1829300" y="372100"/>
                <a:ext cx="302750" cy="283075"/>
              </a:xfrm>
              <a:custGeom>
                <a:avLst/>
                <a:gdLst/>
                <a:ahLst/>
                <a:cxnLst/>
                <a:rect l="l" t="t" r="r" b="b"/>
                <a:pathLst>
                  <a:path w="12110"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5"/>
              <p:cNvSpPr/>
              <p:nvPr/>
            </p:nvSpPr>
            <p:spPr>
              <a:xfrm>
                <a:off x="18844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5"/>
              <p:cNvSpPr/>
              <p:nvPr/>
            </p:nvSpPr>
            <p:spPr>
              <a:xfrm>
                <a:off x="1939500"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5"/>
              <p:cNvSpPr/>
              <p:nvPr/>
            </p:nvSpPr>
            <p:spPr>
              <a:xfrm>
                <a:off x="1994600" y="372100"/>
                <a:ext cx="298000" cy="283075"/>
              </a:xfrm>
              <a:custGeom>
                <a:avLst/>
                <a:gdLst/>
                <a:ahLst/>
                <a:cxnLst/>
                <a:rect l="l" t="t" r="r" b="b"/>
                <a:pathLst>
                  <a:path w="11920" h="11323" extrusionOk="0">
                    <a:moveTo>
                      <a:pt x="11323" y="0"/>
                    </a:moveTo>
                    <a:lnTo>
                      <a:pt x="1" y="11323"/>
                    </a:lnTo>
                    <a:lnTo>
                      <a:pt x="788" y="11323"/>
                    </a:lnTo>
                    <a:lnTo>
                      <a:pt x="11920" y="191"/>
                    </a:lnTo>
                    <a:lnTo>
                      <a:pt x="11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5"/>
              <p:cNvSpPr/>
              <p:nvPr/>
            </p:nvSpPr>
            <p:spPr>
              <a:xfrm>
                <a:off x="2049725" y="412275"/>
                <a:ext cx="242875" cy="242900"/>
              </a:xfrm>
              <a:custGeom>
                <a:avLst/>
                <a:gdLst/>
                <a:ahLst/>
                <a:cxnLst/>
                <a:rect l="l" t="t" r="r" b="b"/>
                <a:pathLst>
                  <a:path w="9715" h="9716" extrusionOk="0">
                    <a:moveTo>
                      <a:pt x="9715" y="1"/>
                    </a:moveTo>
                    <a:lnTo>
                      <a:pt x="0" y="9716"/>
                    </a:lnTo>
                    <a:lnTo>
                      <a:pt x="787" y="9716"/>
                    </a:lnTo>
                    <a:lnTo>
                      <a:pt x="9715" y="788"/>
                    </a:lnTo>
                    <a:lnTo>
                      <a:pt x="9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5"/>
              <p:cNvSpPr/>
              <p:nvPr/>
            </p:nvSpPr>
            <p:spPr>
              <a:xfrm>
                <a:off x="2104825" y="467400"/>
                <a:ext cx="187775" cy="187775"/>
              </a:xfrm>
              <a:custGeom>
                <a:avLst/>
                <a:gdLst/>
                <a:ahLst/>
                <a:cxnLst/>
                <a:rect l="l" t="t" r="r" b="b"/>
                <a:pathLst>
                  <a:path w="7511" h="7511" extrusionOk="0">
                    <a:moveTo>
                      <a:pt x="7511" y="0"/>
                    </a:moveTo>
                    <a:lnTo>
                      <a:pt x="1" y="7511"/>
                    </a:lnTo>
                    <a:lnTo>
                      <a:pt x="788" y="7511"/>
                    </a:lnTo>
                    <a:lnTo>
                      <a:pt x="7511" y="787"/>
                    </a:lnTo>
                    <a:lnTo>
                      <a:pt x="75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5"/>
              <p:cNvSpPr/>
              <p:nvPr/>
            </p:nvSpPr>
            <p:spPr>
              <a:xfrm>
                <a:off x="2159900" y="522475"/>
                <a:ext cx="132700" cy="132700"/>
              </a:xfrm>
              <a:custGeom>
                <a:avLst/>
                <a:gdLst/>
                <a:ahLst/>
                <a:cxnLst/>
                <a:rect l="l" t="t" r="r" b="b"/>
                <a:pathLst>
                  <a:path w="5308" h="5308" extrusionOk="0">
                    <a:moveTo>
                      <a:pt x="5308" y="1"/>
                    </a:moveTo>
                    <a:lnTo>
                      <a:pt x="1" y="5308"/>
                    </a:lnTo>
                    <a:lnTo>
                      <a:pt x="788" y="5308"/>
                    </a:lnTo>
                    <a:lnTo>
                      <a:pt x="5308" y="788"/>
                    </a:lnTo>
                    <a:lnTo>
                      <a:pt x="5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5"/>
              <p:cNvSpPr/>
              <p:nvPr/>
            </p:nvSpPr>
            <p:spPr>
              <a:xfrm>
                <a:off x="2215025" y="577575"/>
                <a:ext cx="77575" cy="77600"/>
              </a:xfrm>
              <a:custGeom>
                <a:avLst/>
                <a:gdLst/>
                <a:ahLst/>
                <a:cxnLst/>
                <a:rect l="l" t="t" r="r" b="b"/>
                <a:pathLst>
                  <a:path w="3103" h="3104" extrusionOk="0">
                    <a:moveTo>
                      <a:pt x="3103" y="1"/>
                    </a:moveTo>
                    <a:lnTo>
                      <a:pt x="0" y="3104"/>
                    </a:lnTo>
                    <a:lnTo>
                      <a:pt x="788" y="3104"/>
                    </a:lnTo>
                    <a:lnTo>
                      <a:pt x="3103" y="788"/>
                    </a:lnTo>
                    <a:lnTo>
                      <a:pt x="3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5"/>
              <p:cNvSpPr/>
              <p:nvPr/>
            </p:nvSpPr>
            <p:spPr>
              <a:xfrm>
                <a:off x="2270125" y="632700"/>
                <a:ext cx="22475" cy="22475"/>
              </a:xfrm>
              <a:custGeom>
                <a:avLst/>
                <a:gdLst/>
                <a:ahLst/>
                <a:cxnLst/>
                <a:rect l="l" t="t" r="r" b="b"/>
                <a:pathLst>
                  <a:path w="899" h="899" extrusionOk="0">
                    <a:moveTo>
                      <a:pt x="899" y="0"/>
                    </a:moveTo>
                    <a:lnTo>
                      <a:pt x="1" y="899"/>
                    </a:lnTo>
                    <a:lnTo>
                      <a:pt x="788" y="899"/>
                    </a:lnTo>
                    <a:lnTo>
                      <a:pt x="899" y="788"/>
                    </a:lnTo>
                    <a:lnTo>
                      <a:pt x="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5" name="Google Shape;1105;p15"/>
            <p:cNvGrpSpPr/>
            <p:nvPr/>
          </p:nvGrpSpPr>
          <p:grpSpPr>
            <a:xfrm>
              <a:off x="7048668" y="-854293"/>
              <a:ext cx="1063360" cy="1099573"/>
              <a:chOff x="1375600" y="1002375"/>
              <a:chExt cx="781825" cy="808450"/>
            </a:xfrm>
          </p:grpSpPr>
          <p:sp>
            <p:nvSpPr>
              <p:cNvPr id="1106" name="Google Shape;1106;p15"/>
              <p:cNvSpPr/>
              <p:nvPr/>
            </p:nvSpPr>
            <p:spPr>
              <a:xfrm>
                <a:off x="1375600" y="1002375"/>
                <a:ext cx="28925" cy="28900"/>
              </a:xfrm>
              <a:custGeom>
                <a:avLst/>
                <a:gdLst/>
                <a:ahLst/>
                <a:cxnLst/>
                <a:rect l="l" t="t" r="r" b="b"/>
                <a:pathLst>
                  <a:path w="1157" h="1156"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5"/>
              <p:cNvSpPr/>
              <p:nvPr/>
            </p:nvSpPr>
            <p:spPr>
              <a:xfrm>
                <a:off x="1501100" y="1002375"/>
                <a:ext cx="28900" cy="28900"/>
              </a:xfrm>
              <a:custGeom>
                <a:avLst/>
                <a:gdLst/>
                <a:ahLst/>
                <a:cxnLst/>
                <a:rect l="l" t="t" r="r" b="b"/>
                <a:pathLst>
                  <a:path w="1156" h="1156"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5"/>
              <p:cNvSpPr/>
              <p:nvPr/>
            </p:nvSpPr>
            <p:spPr>
              <a:xfrm>
                <a:off x="1626600" y="1002375"/>
                <a:ext cx="28900" cy="28900"/>
              </a:xfrm>
              <a:custGeom>
                <a:avLst/>
                <a:gdLst/>
                <a:ahLst/>
                <a:cxnLst/>
                <a:rect l="l" t="t" r="r" b="b"/>
                <a:pathLst>
                  <a:path w="1156" h="1156"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5"/>
              <p:cNvSpPr/>
              <p:nvPr/>
            </p:nvSpPr>
            <p:spPr>
              <a:xfrm>
                <a:off x="1752075" y="1002375"/>
                <a:ext cx="28900" cy="28900"/>
              </a:xfrm>
              <a:custGeom>
                <a:avLst/>
                <a:gdLst/>
                <a:ahLst/>
                <a:cxnLst/>
                <a:rect l="l" t="t" r="r" b="b"/>
                <a:pathLst>
                  <a:path w="1156" h="1156"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5"/>
              <p:cNvSpPr/>
              <p:nvPr/>
            </p:nvSpPr>
            <p:spPr>
              <a:xfrm>
                <a:off x="1877550"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
              <p:cNvSpPr/>
              <p:nvPr/>
            </p:nvSpPr>
            <p:spPr>
              <a:xfrm>
                <a:off x="2003025"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5"/>
              <p:cNvSpPr/>
              <p:nvPr/>
            </p:nvSpPr>
            <p:spPr>
              <a:xfrm>
                <a:off x="2128525" y="1002375"/>
                <a:ext cx="28900" cy="28900"/>
              </a:xfrm>
              <a:custGeom>
                <a:avLst/>
                <a:gdLst/>
                <a:ahLst/>
                <a:cxnLst/>
                <a:rect l="l" t="t" r="r" b="b"/>
                <a:pathLst>
                  <a:path w="1156" h="1156"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5"/>
              <p:cNvSpPr/>
              <p:nvPr/>
            </p:nvSpPr>
            <p:spPr>
              <a:xfrm>
                <a:off x="1375600" y="1113725"/>
                <a:ext cx="28925" cy="28900"/>
              </a:xfrm>
              <a:custGeom>
                <a:avLst/>
                <a:gdLst/>
                <a:ahLst/>
                <a:cxnLst/>
                <a:rect l="l" t="t" r="r" b="b"/>
                <a:pathLst>
                  <a:path w="1157" h="1156" extrusionOk="0">
                    <a:moveTo>
                      <a:pt x="578" y="1"/>
                    </a:moveTo>
                    <a:cubicBezTo>
                      <a:pt x="259" y="1"/>
                      <a:pt x="1" y="260"/>
                      <a:pt x="1" y="578"/>
                    </a:cubicBezTo>
                    <a:cubicBezTo>
                      <a:pt x="1" y="898"/>
                      <a:pt x="259" y="1156"/>
                      <a:pt x="578" y="1156"/>
                    </a:cubicBezTo>
                    <a:cubicBezTo>
                      <a:pt x="898" y="1156"/>
                      <a:pt x="1157" y="898"/>
                      <a:pt x="1157" y="578"/>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5"/>
              <p:cNvSpPr/>
              <p:nvPr/>
            </p:nvSpPr>
            <p:spPr>
              <a:xfrm>
                <a:off x="1501100" y="1113725"/>
                <a:ext cx="28900" cy="28900"/>
              </a:xfrm>
              <a:custGeom>
                <a:avLst/>
                <a:gdLst/>
                <a:ahLst/>
                <a:cxnLst/>
                <a:rect l="l" t="t" r="r" b="b"/>
                <a:pathLst>
                  <a:path w="1156" h="1156" extrusionOk="0">
                    <a:moveTo>
                      <a:pt x="578" y="1"/>
                    </a:moveTo>
                    <a:cubicBezTo>
                      <a:pt x="259" y="1"/>
                      <a:pt x="1" y="260"/>
                      <a:pt x="1" y="578"/>
                    </a:cubicBezTo>
                    <a:cubicBezTo>
                      <a:pt x="1" y="898"/>
                      <a:pt x="259"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5"/>
              <p:cNvSpPr/>
              <p:nvPr/>
            </p:nvSpPr>
            <p:spPr>
              <a:xfrm>
                <a:off x="1626600" y="1113725"/>
                <a:ext cx="28900" cy="28900"/>
              </a:xfrm>
              <a:custGeom>
                <a:avLst/>
                <a:gdLst/>
                <a:ahLst/>
                <a:cxnLst/>
                <a:rect l="l" t="t" r="r" b="b"/>
                <a:pathLst>
                  <a:path w="1156" h="1156" extrusionOk="0">
                    <a:moveTo>
                      <a:pt x="578" y="1"/>
                    </a:moveTo>
                    <a:cubicBezTo>
                      <a:pt x="258" y="1"/>
                      <a:pt x="0" y="260"/>
                      <a:pt x="0" y="578"/>
                    </a:cubicBezTo>
                    <a:cubicBezTo>
                      <a:pt x="0" y="898"/>
                      <a:pt x="258"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5"/>
              <p:cNvSpPr/>
              <p:nvPr/>
            </p:nvSpPr>
            <p:spPr>
              <a:xfrm>
                <a:off x="1752075" y="1113725"/>
                <a:ext cx="28900" cy="28900"/>
              </a:xfrm>
              <a:custGeom>
                <a:avLst/>
                <a:gdLst/>
                <a:ahLst/>
                <a:cxnLst/>
                <a:rect l="l" t="t" r="r" b="b"/>
                <a:pathLst>
                  <a:path w="1156" h="1156" extrusionOk="0">
                    <a:moveTo>
                      <a:pt x="578" y="1"/>
                    </a:moveTo>
                    <a:cubicBezTo>
                      <a:pt x="258" y="1"/>
                      <a:pt x="0" y="260"/>
                      <a:pt x="0" y="578"/>
                    </a:cubicBezTo>
                    <a:cubicBezTo>
                      <a:pt x="0" y="898"/>
                      <a:pt x="259"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5"/>
              <p:cNvSpPr/>
              <p:nvPr/>
            </p:nvSpPr>
            <p:spPr>
              <a:xfrm>
                <a:off x="1877550"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5"/>
              <p:cNvSpPr/>
              <p:nvPr/>
            </p:nvSpPr>
            <p:spPr>
              <a:xfrm>
                <a:off x="2003025"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5"/>
              <p:cNvSpPr/>
              <p:nvPr/>
            </p:nvSpPr>
            <p:spPr>
              <a:xfrm>
                <a:off x="2128525" y="1113725"/>
                <a:ext cx="28900" cy="28900"/>
              </a:xfrm>
              <a:custGeom>
                <a:avLst/>
                <a:gdLst/>
                <a:ahLst/>
                <a:cxnLst/>
                <a:rect l="l" t="t" r="r" b="b"/>
                <a:pathLst>
                  <a:path w="1156" h="1156" extrusionOk="0">
                    <a:moveTo>
                      <a:pt x="578" y="1"/>
                    </a:moveTo>
                    <a:cubicBezTo>
                      <a:pt x="259" y="1"/>
                      <a:pt x="0" y="260"/>
                      <a:pt x="0" y="578"/>
                    </a:cubicBezTo>
                    <a:cubicBezTo>
                      <a:pt x="0" y="898"/>
                      <a:pt x="259" y="1156"/>
                      <a:pt x="578" y="1156"/>
                    </a:cubicBezTo>
                    <a:cubicBezTo>
                      <a:pt x="897" y="1156"/>
                      <a:pt x="1155" y="898"/>
                      <a:pt x="1155" y="578"/>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5"/>
              <p:cNvSpPr/>
              <p:nvPr/>
            </p:nvSpPr>
            <p:spPr>
              <a:xfrm>
                <a:off x="1375600" y="1225100"/>
                <a:ext cx="28925" cy="28925"/>
              </a:xfrm>
              <a:custGeom>
                <a:avLst/>
                <a:gdLst/>
                <a:ahLst/>
                <a:cxnLst/>
                <a:rect l="l" t="t" r="r" b="b"/>
                <a:pathLst>
                  <a:path w="1157" h="1157"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5"/>
              <p:cNvSpPr/>
              <p:nvPr/>
            </p:nvSpPr>
            <p:spPr>
              <a:xfrm>
                <a:off x="1501100" y="1225100"/>
                <a:ext cx="28900" cy="28925"/>
              </a:xfrm>
              <a:custGeom>
                <a:avLst/>
                <a:gdLst/>
                <a:ahLst/>
                <a:cxnLst/>
                <a:rect l="l" t="t" r="r" b="b"/>
                <a:pathLst>
                  <a:path w="1156" h="1157"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5"/>
              <p:cNvSpPr/>
              <p:nvPr/>
            </p:nvSpPr>
            <p:spPr>
              <a:xfrm>
                <a:off x="1626600" y="1225100"/>
                <a:ext cx="28900" cy="28925"/>
              </a:xfrm>
              <a:custGeom>
                <a:avLst/>
                <a:gdLst/>
                <a:ahLst/>
                <a:cxnLst/>
                <a:rect l="l" t="t" r="r" b="b"/>
                <a:pathLst>
                  <a:path w="1156" h="1157"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5"/>
              <p:cNvSpPr/>
              <p:nvPr/>
            </p:nvSpPr>
            <p:spPr>
              <a:xfrm>
                <a:off x="1752075" y="1225100"/>
                <a:ext cx="28900" cy="28925"/>
              </a:xfrm>
              <a:custGeom>
                <a:avLst/>
                <a:gdLst/>
                <a:ahLst/>
                <a:cxnLst/>
                <a:rect l="l" t="t" r="r" b="b"/>
                <a:pathLst>
                  <a:path w="1156" h="1157"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5"/>
              <p:cNvSpPr/>
              <p:nvPr/>
            </p:nvSpPr>
            <p:spPr>
              <a:xfrm>
                <a:off x="1877550"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5"/>
              <p:cNvSpPr/>
              <p:nvPr/>
            </p:nvSpPr>
            <p:spPr>
              <a:xfrm>
                <a:off x="2003025"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5"/>
              <p:cNvSpPr/>
              <p:nvPr/>
            </p:nvSpPr>
            <p:spPr>
              <a:xfrm>
                <a:off x="2128525" y="1225100"/>
                <a:ext cx="28900" cy="28925"/>
              </a:xfrm>
              <a:custGeom>
                <a:avLst/>
                <a:gdLst/>
                <a:ahLst/>
                <a:cxnLst/>
                <a:rect l="l" t="t" r="r" b="b"/>
                <a:pathLst>
                  <a:path w="1156" h="1157"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5"/>
              <p:cNvSpPr/>
              <p:nvPr/>
            </p:nvSpPr>
            <p:spPr>
              <a:xfrm>
                <a:off x="1375600" y="1336450"/>
                <a:ext cx="28925" cy="28925"/>
              </a:xfrm>
              <a:custGeom>
                <a:avLst/>
                <a:gdLst/>
                <a:ahLst/>
                <a:cxnLst/>
                <a:rect l="l" t="t" r="r" b="b"/>
                <a:pathLst>
                  <a:path w="1157" h="1157" extrusionOk="0">
                    <a:moveTo>
                      <a:pt x="578" y="1"/>
                    </a:moveTo>
                    <a:cubicBezTo>
                      <a:pt x="259" y="1"/>
                      <a:pt x="1" y="260"/>
                      <a:pt x="1" y="579"/>
                    </a:cubicBezTo>
                    <a:cubicBezTo>
                      <a:pt x="1" y="898"/>
                      <a:pt x="259" y="1156"/>
                      <a:pt x="578" y="1156"/>
                    </a:cubicBezTo>
                    <a:cubicBezTo>
                      <a:pt x="898" y="1156"/>
                      <a:pt x="1157" y="898"/>
                      <a:pt x="1157" y="579"/>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5"/>
              <p:cNvSpPr/>
              <p:nvPr/>
            </p:nvSpPr>
            <p:spPr>
              <a:xfrm>
                <a:off x="1501100" y="1336450"/>
                <a:ext cx="28900" cy="28925"/>
              </a:xfrm>
              <a:custGeom>
                <a:avLst/>
                <a:gdLst/>
                <a:ahLst/>
                <a:cxnLst/>
                <a:rect l="l" t="t" r="r" b="b"/>
                <a:pathLst>
                  <a:path w="1156" h="1157" extrusionOk="0">
                    <a:moveTo>
                      <a:pt x="578" y="1"/>
                    </a:moveTo>
                    <a:cubicBezTo>
                      <a:pt x="259" y="1"/>
                      <a:pt x="1" y="260"/>
                      <a:pt x="1" y="579"/>
                    </a:cubicBezTo>
                    <a:cubicBezTo>
                      <a:pt x="1" y="898"/>
                      <a:pt x="259"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5"/>
              <p:cNvSpPr/>
              <p:nvPr/>
            </p:nvSpPr>
            <p:spPr>
              <a:xfrm>
                <a:off x="1626600" y="1336450"/>
                <a:ext cx="28900" cy="28925"/>
              </a:xfrm>
              <a:custGeom>
                <a:avLst/>
                <a:gdLst/>
                <a:ahLst/>
                <a:cxnLst/>
                <a:rect l="l" t="t" r="r" b="b"/>
                <a:pathLst>
                  <a:path w="1156" h="1157" extrusionOk="0">
                    <a:moveTo>
                      <a:pt x="578" y="1"/>
                    </a:moveTo>
                    <a:cubicBezTo>
                      <a:pt x="258" y="1"/>
                      <a:pt x="0" y="260"/>
                      <a:pt x="0" y="579"/>
                    </a:cubicBezTo>
                    <a:cubicBezTo>
                      <a:pt x="0" y="898"/>
                      <a:pt x="258"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5"/>
              <p:cNvSpPr/>
              <p:nvPr/>
            </p:nvSpPr>
            <p:spPr>
              <a:xfrm>
                <a:off x="1752075" y="1336450"/>
                <a:ext cx="28900" cy="28925"/>
              </a:xfrm>
              <a:custGeom>
                <a:avLst/>
                <a:gdLst/>
                <a:ahLst/>
                <a:cxnLst/>
                <a:rect l="l" t="t" r="r" b="b"/>
                <a:pathLst>
                  <a:path w="1156" h="1157" extrusionOk="0">
                    <a:moveTo>
                      <a:pt x="578" y="1"/>
                    </a:moveTo>
                    <a:cubicBezTo>
                      <a:pt x="258" y="1"/>
                      <a:pt x="0" y="260"/>
                      <a:pt x="0" y="579"/>
                    </a:cubicBezTo>
                    <a:cubicBezTo>
                      <a:pt x="0" y="898"/>
                      <a:pt x="259"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5"/>
              <p:cNvSpPr/>
              <p:nvPr/>
            </p:nvSpPr>
            <p:spPr>
              <a:xfrm>
                <a:off x="1877550"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5"/>
              <p:cNvSpPr/>
              <p:nvPr/>
            </p:nvSpPr>
            <p:spPr>
              <a:xfrm>
                <a:off x="2003025"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5"/>
              <p:cNvSpPr/>
              <p:nvPr/>
            </p:nvSpPr>
            <p:spPr>
              <a:xfrm>
                <a:off x="2128525" y="1336450"/>
                <a:ext cx="28900" cy="28925"/>
              </a:xfrm>
              <a:custGeom>
                <a:avLst/>
                <a:gdLst/>
                <a:ahLst/>
                <a:cxnLst/>
                <a:rect l="l" t="t" r="r" b="b"/>
                <a:pathLst>
                  <a:path w="1156" h="1157" extrusionOk="0">
                    <a:moveTo>
                      <a:pt x="578" y="1"/>
                    </a:moveTo>
                    <a:cubicBezTo>
                      <a:pt x="259" y="1"/>
                      <a:pt x="0" y="260"/>
                      <a:pt x="0" y="579"/>
                    </a:cubicBezTo>
                    <a:cubicBezTo>
                      <a:pt x="0" y="898"/>
                      <a:pt x="259" y="1156"/>
                      <a:pt x="578" y="1156"/>
                    </a:cubicBezTo>
                    <a:cubicBezTo>
                      <a:pt x="897" y="1156"/>
                      <a:pt x="1155" y="898"/>
                      <a:pt x="1155" y="579"/>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5"/>
              <p:cNvSpPr/>
              <p:nvPr/>
            </p:nvSpPr>
            <p:spPr>
              <a:xfrm>
                <a:off x="1375600" y="1447825"/>
                <a:ext cx="28925" cy="28925"/>
              </a:xfrm>
              <a:custGeom>
                <a:avLst/>
                <a:gdLst/>
                <a:ahLst/>
                <a:cxnLst/>
                <a:rect l="l" t="t" r="r" b="b"/>
                <a:pathLst>
                  <a:path w="1157" h="1157" extrusionOk="0">
                    <a:moveTo>
                      <a:pt x="578" y="1"/>
                    </a:moveTo>
                    <a:cubicBezTo>
                      <a:pt x="259" y="1"/>
                      <a:pt x="1" y="259"/>
                      <a:pt x="1" y="579"/>
                    </a:cubicBezTo>
                    <a:cubicBezTo>
                      <a:pt x="1" y="897"/>
                      <a:pt x="259" y="1156"/>
                      <a:pt x="578" y="1156"/>
                    </a:cubicBezTo>
                    <a:cubicBezTo>
                      <a:pt x="898" y="1156"/>
                      <a:pt x="1157" y="897"/>
                      <a:pt x="1157" y="579"/>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5"/>
              <p:cNvSpPr/>
              <p:nvPr/>
            </p:nvSpPr>
            <p:spPr>
              <a:xfrm>
                <a:off x="1501100" y="1447825"/>
                <a:ext cx="28900" cy="28925"/>
              </a:xfrm>
              <a:custGeom>
                <a:avLst/>
                <a:gdLst/>
                <a:ahLst/>
                <a:cxnLst/>
                <a:rect l="l" t="t" r="r" b="b"/>
                <a:pathLst>
                  <a:path w="1156" h="1157" extrusionOk="0">
                    <a:moveTo>
                      <a:pt x="578" y="1"/>
                    </a:moveTo>
                    <a:cubicBezTo>
                      <a:pt x="259" y="1"/>
                      <a:pt x="1" y="259"/>
                      <a:pt x="1" y="579"/>
                    </a:cubicBezTo>
                    <a:cubicBezTo>
                      <a:pt x="1" y="897"/>
                      <a:pt x="259"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5"/>
              <p:cNvSpPr/>
              <p:nvPr/>
            </p:nvSpPr>
            <p:spPr>
              <a:xfrm>
                <a:off x="1626600" y="1447825"/>
                <a:ext cx="28900" cy="28925"/>
              </a:xfrm>
              <a:custGeom>
                <a:avLst/>
                <a:gdLst/>
                <a:ahLst/>
                <a:cxnLst/>
                <a:rect l="l" t="t" r="r" b="b"/>
                <a:pathLst>
                  <a:path w="1156" h="1157" extrusionOk="0">
                    <a:moveTo>
                      <a:pt x="578" y="1"/>
                    </a:moveTo>
                    <a:cubicBezTo>
                      <a:pt x="258" y="1"/>
                      <a:pt x="0" y="259"/>
                      <a:pt x="0" y="579"/>
                    </a:cubicBezTo>
                    <a:cubicBezTo>
                      <a:pt x="0" y="897"/>
                      <a:pt x="258"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5"/>
              <p:cNvSpPr/>
              <p:nvPr/>
            </p:nvSpPr>
            <p:spPr>
              <a:xfrm>
                <a:off x="1752075" y="1447825"/>
                <a:ext cx="28900" cy="28925"/>
              </a:xfrm>
              <a:custGeom>
                <a:avLst/>
                <a:gdLst/>
                <a:ahLst/>
                <a:cxnLst/>
                <a:rect l="l" t="t" r="r" b="b"/>
                <a:pathLst>
                  <a:path w="1156" h="1157" extrusionOk="0">
                    <a:moveTo>
                      <a:pt x="578" y="1"/>
                    </a:moveTo>
                    <a:cubicBezTo>
                      <a:pt x="258" y="1"/>
                      <a:pt x="0" y="259"/>
                      <a:pt x="0" y="579"/>
                    </a:cubicBezTo>
                    <a:cubicBezTo>
                      <a:pt x="0" y="897"/>
                      <a:pt x="259"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5"/>
              <p:cNvSpPr/>
              <p:nvPr/>
            </p:nvSpPr>
            <p:spPr>
              <a:xfrm>
                <a:off x="1877550"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5"/>
              <p:cNvSpPr/>
              <p:nvPr/>
            </p:nvSpPr>
            <p:spPr>
              <a:xfrm>
                <a:off x="2003025"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5"/>
              <p:cNvSpPr/>
              <p:nvPr/>
            </p:nvSpPr>
            <p:spPr>
              <a:xfrm>
                <a:off x="2128525" y="1447825"/>
                <a:ext cx="28900" cy="28925"/>
              </a:xfrm>
              <a:custGeom>
                <a:avLst/>
                <a:gdLst/>
                <a:ahLst/>
                <a:cxnLst/>
                <a:rect l="l" t="t" r="r" b="b"/>
                <a:pathLst>
                  <a:path w="1156" h="1157" extrusionOk="0">
                    <a:moveTo>
                      <a:pt x="578" y="1"/>
                    </a:moveTo>
                    <a:cubicBezTo>
                      <a:pt x="259" y="1"/>
                      <a:pt x="0" y="259"/>
                      <a:pt x="0" y="579"/>
                    </a:cubicBezTo>
                    <a:cubicBezTo>
                      <a:pt x="0" y="897"/>
                      <a:pt x="259" y="1156"/>
                      <a:pt x="578" y="1156"/>
                    </a:cubicBezTo>
                    <a:cubicBezTo>
                      <a:pt x="897" y="1156"/>
                      <a:pt x="1155" y="897"/>
                      <a:pt x="1155" y="579"/>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5"/>
              <p:cNvSpPr/>
              <p:nvPr/>
            </p:nvSpPr>
            <p:spPr>
              <a:xfrm>
                <a:off x="1375600" y="1559200"/>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5"/>
              <p:cNvSpPr/>
              <p:nvPr/>
            </p:nvSpPr>
            <p:spPr>
              <a:xfrm>
                <a:off x="1501100" y="1559200"/>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5"/>
              <p:cNvSpPr/>
              <p:nvPr/>
            </p:nvSpPr>
            <p:spPr>
              <a:xfrm>
                <a:off x="1626600" y="1559200"/>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5"/>
              <p:cNvSpPr/>
              <p:nvPr/>
            </p:nvSpPr>
            <p:spPr>
              <a:xfrm>
                <a:off x="1752075" y="1559200"/>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5"/>
              <p:cNvSpPr/>
              <p:nvPr/>
            </p:nvSpPr>
            <p:spPr>
              <a:xfrm>
                <a:off x="1877550"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5"/>
              <p:cNvSpPr/>
              <p:nvPr/>
            </p:nvSpPr>
            <p:spPr>
              <a:xfrm>
                <a:off x="2003025"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5"/>
              <p:cNvSpPr/>
              <p:nvPr/>
            </p:nvSpPr>
            <p:spPr>
              <a:xfrm>
                <a:off x="2128525" y="1559200"/>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5"/>
              <p:cNvSpPr/>
              <p:nvPr/>
            </p:nvSpPr>
            <p:spPr>
              <a:xfrm>
                <a:off x="1375600" y="1670575"/>
                <a:ext cx="28925" cy="28900"/>
              </a:xfrm>
              <a:custGeom>
                <a:avLst/>
                <a:gdLst/>
                <a:ahLst/>
                <a:cxnLst/>
                <a:rect l="l" t="t" r="r" b="b"/>
                <a:pathLst>
                  <a:path w="1157" h="1156" extrusionOk="0">
                    <a:moveTo>
                      <a:pt x="578" y="0"/>
                    </a:moveTo>
                    <a:cubicBezTo>
                      <a:pt x="259" y="0"/>
                      <a:pt x="1" y="258"/>
                      <a:pt x="1" y="578"/>
                    </a:cubicBezTo>
                    <a:cubicBezTo>
                      <a:pt x="1" y="896"/>
                      <a:pt x="259" y="1155"/>
                      <a:pt x="578" y="1155"/>
                    </a:cubicBezTo>
                    <a:cubicBezTo>
                      <a:pt x="898" y="1155"/>
                      <a:pt x="1157" y="896"/>
                      <a:pt x="1157" y="578"/>
                    </a:cubicBezTo>
                    <a:cubicBezTo>
                      <a:pt x="1157"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5"/>
              <p:cNvSpPr/>
              <p:nvPr/>
            </p:nvSpPr>
            <p:spPr>
              <a:xfrm>
                <a:off x="1501100" y="1670575"/>
                <a:ext cx="28900" cy="28900"/>
              </a:xfrm>
              <a:custGeom>
                <a:avLst/>
                <a:gdLst/>
                <a:ahLst/>
                <a:cxnLst/>
                <a:rect l="l" t="t" r="r" b="b"/>
                <a:pathLst>
                  <a:path w="1156" h="1156" extrusionOk="0">
                    <a:moveTo>
                      <a:pt x="578" y="0"/>
                    </a:moveTo>
                    <a:cubicBezTo>
                      <a:pt x="259" y="0"/>
                      <a:pt x="1" y="258"/>
                      <a:pt x="1" y="578"/>
                    </a:cubicBezTo>
                    <a:cubicBezTo>
                      <a:pt x="1" y="896"/>
                      <a:pt x="259"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5"/>
              <p:cNvSpPr/>
              <p:nvPr/>
            </p:nvSpPr>
            <p:spPr>
              <a:xfrm>
                <a:off x="1626600" y="1670575"/>
                <a:ext cx="28900" cy="28900"/>
              </a:xfrm>
              <a:custGeom>
                <a:avLst/>
                <a:gdLst/>
                <a:ahLst/>
                <a:cxnLst/>
                <a:rect l="l" t="t" r="r" b="b"/>
                <a:pathLst>
                  <a:path w="1156" h="1156" extrusionOk="0">
                    <a:moveTo>
                      <a:pt x="578" y="0"/>
                    </a:moveTo>
                    <a:cubicBezTo>
                      <a:pt x="258" y="0"/>
                      <a:pt x="0" y="258"/>
                      <a:pt x="0" y="578"/>
                    </a:cubicBezTo>
                    <a:cubicBezTo>
                      <a:pt x="0" y="896"/>
                      <a:pt x="258"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5"/>
              <p:cNvSpPr/>
              <p:nvPr/>
            </p:nvSpPr>
            <p:spPr>
              <a:xfrm>
                <a:off x="1752075" y="1670575"/>
                <a:ext cx="28900" cy="28900"/>
              </a:xfrm>
              <a:custGeom>
                <a:avLst/>
                <a:gdLst/>
                <a:ahLst/>
                <a:cxnLst/>
                <a:rect l="l" t="t" r="r" b="b"/>
                <a:pathLst>
                  <a:path w="1156" h="1156" extrusionOk="0">
                    <a:moveTo>
                      <a:pt x="578" y="0"/>
                    </a:moveTo>
                    <a:cubicBezTo>
                      <a:pt x="258" y="0"/>
                      <a:pt x="0" y="258"/>
                      <a:pt x="0" y="578"/>
                    </a:cubicBezTo>
                    <a:cubicBezTo>
                      <a:pt x="0" y="896"/>
                      <a:pt x="259"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5"/>
              <p:cNvSpPr/>
              <p:nvPr/>
            </p:nvSpPr>
            <p:spPr>
              <a:xfrm>
                <a:off x="1877550"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5"/>
              <p:cNvSpPr/>
              <p:nvPr/>
            </p:nvSpPr>
            <p:spPr>
              <a:xfrm>
                <a:off x="2003025"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5"/>
              <p:cNvSpPr/>
              <p:nvPr/>
            </p:nvSpPr>
            <p:spPr>
              <a:xfrm>
                <a:off x="2128525" y="1670575"/>
                <a:ext cx="28900" cy="28900"/>
              </a:xfrm>
              <a:custGeom>
                <a:avLst/>
                <a:gdLst/>
                <a:ahLst/>
                <a:cxnLst/>
                <a:rect l="l" t="t" r="r" b="b"/>
                <a:pathLst>
                  <a:path w="1156" h="1156" extrusionOk="0">
                    <a:moveTo>
                      <a:pt x="578" y="0"/>
                    </a:moveTo>
                    <a:cubicBezTo>
                      <a:pt x="259" y="0"/>
                      <a:pt x="0" y="258"/>
                      <a:pt x="0" y="578"/>
                    </a:cubicBezTo>
                    <a:cubicBezTo>
                      <a:pt x="0" y="896"/>
                      <a:pt x="259" y="1155"/>
                      <a:pt x="578" y="1155"/>
                    </a:cubicBezTo>
                    <a:cubicBezTo>
                      <a:pt x="897" y="1155"/>
                      <a:pt x="1155" y="896"/>
                      <a:pt x="1155" y="578"/>
                    </a:cubicBezTo>
                    <a:cubicBezTo>
                      <a:pt x="1155"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5"/>
              <p:cNvSpPr/>
              <p:nvPr/>
            </p:nvSpPr>
            <p:spPr>
              <a:xfrm>
                <a:off x="1375600" y="1781925"/>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5"/>
              <p:cNvSpPr/>
              <p:nvPr/>
            </p:nvSpPr>
            <p:spPr>
              <a:xfrm>
                <a:off x="1501100" y="1781925"/>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5"/>
              <p:cNvSpPr/>
              <p:nvPr/>
            </p:nvSpPr>
            <p:spPr>
              <a:xfrm>
                <a:off x="1626600" y="1781925"/>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5"/>
              <p:cNvSpPr/>
              <p:nvPr/>
            </p:nvSpPr>
            <p:spPr>
              <a:xfrm>
                <a:off x="1752075" y="1781925"/>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5"/>
              <p:cNvSpPr/>
              <p:nvPr/>
            </p:nvSpPr>
            <p:spPr>
              <a:xfrm>
                <a:off x="1877550"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5"/>
              <p:cNvSpPr/>
              <p:nvPr/>
            </p:nvSpPr>
            <p:spPr>
              <a:xfrm>
                <a:off x="2003025"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5"/>
              <p:cNvSpPr/>
              <p:nvPr/>
            </p:nvSpPr>
            <p:spPr>
              <a:xfrm>
                <a:off x="2128525" y="1781925"/>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2" name="Google Shape;1162;p15"/>
            <p:cNvGrpSpPr/>
            <p:nvPr/>
          </p:nvGrpSpPr>
          <p:grpSpPr>
            <a:xfrm>
              <a:off x="-21027" y="252790"/>
              <a:ext cx="226781" cy="408966"/>
              <a:chOff x="5152700" y="941825"/>
              <a:chExt cx="122300" cy="220550"/>
            </a:xfrm>
          </p:grpSpPr>
          <p:sp>
            <p:nvSpPr>
              <p:cNvPr id="1163" name="Google Shape;1163;p15"/>
              <p:cNvSpPr/>
              <p:nvPr/>
            </p:nvSpPr>
            <p:spPr>
              <a:xfrm>
                <a:off x="5152700" y="1158325"/>
                <a:ext cx="122300" cy="4050"/>
              </a:xfrm>
              <a:custGeom>
                <a:avLst/>
                <a:gdLst/>
                <a:ahLst/>
                <a:cxnLst/>
                <a:rect l="l" t="t" r="r" b="b"/>
                <a:pathLst>
                  <a:path w="4892" h="162" extrusionOk="0">
                    <a:moveTo>
                      <a:pt x="1" y="1"/>
                    </a:moveTo>
                    <a:lnTo>
                      <a:pt x="1" y="161"/>
                    </a:lnTo>
                    <a:lnTo>
                      <a:pt x="4892" y="161"/>
                    </a:lnTo>
                    <a:lnTo>
                      <a:pt x="489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5"/>
              <p:cNvSpPr/>
              <p:nvPr/>
            </p:nvSpPr>
            <p:spPr>
              <a:xfrm>
                <a:off x="5152700" y="1115050"/>
                <a:ext cx="122300" cy="4025"/>
              </a:xfrm>
              <a:custGeom>
                <a:avLst/>
                <a:gdLst/>
                <a:ahLst/>
                <a:cxnLst/>
                <a:rect l="l" t="t" r="r" b="b"/>
                <a:pathLst>
                  <a:path w="4892" h="161" extrusionOk="0">
                    <a:moveTo>
                      <a:pt x="1" y="0"/>
                    </a:moveTo>
                    <a:lnTo>
                      <a:pt x="1" y="161"/>
                    </a:lnTo>
                    <a:lnTo>
                      <a:pt x="4892" y="161"/>
                    </a:lnTo>
                    <a:lnTo>
                      <a:pt x="4892"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5"/>
              <p:cNvSpPr/>
              <p:nvPr/>
            </p:nvSpPr>
            <p:spPr>
              <a:xfrm>
                <a:off x="5152700" y="1071725"/>
                <a:ext cx="122300" cy="4025"/>
              </a:xfrm>
              <a:custGeom>
                <a:avLst/>
                <a:gdLst/>
                <a:ahLst/>
                <a:cxnLst/>
                <a:rect l="l" t="t" r="r" b="b"/>
                <a:pathLst>
                  <a:path w="4892" h="161" extrusionOk="0">
                    <a:moveTo>
                      <a:pt x="1" y="1"/>
                    </a:moveTo>
                    <a:lnTo>
                      <a:pt x="1" y="161"/>
                    </a:lnTo>
                    <a:lnTo>
                      <a:pt x="4892" y="161"/>
                    </a:lnTo>
                    <a:lnTo>
                      <a:pt x="489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5"/>
              <p:cNvSpPr/>
              <p:nvPr/>
            </p:nvSpPr>
            <p:spPr>
              <a:xfrm>
                <a:off x="5152700" y="1028425"/>
                <a:ext cx="122300" cy="4050"/>
              </a:xfrm>
              <a:custGeom>
                <a:avLst/>
                <a:gdLst/>
                <a:ahLst/>
                <a:cxnLst/>
                <a:rect l="l" t="t" r="r" b="b"/>
                <a:pathLst>
                  <a:path w="4892" h="162" extrusionOk="0">
                    <a:moveTo>
                      <a:pt x="1" y="1"/>
                    </a:moveTo>
                    <a:lnTo>
                      <a:pt x="1" y="161"/>
                    </a:lnTo>
                    <a:lnTo>
                      <a:pt x="4892" y="161"/>
                    </a:lnTo>
                    <a:lnTo>
                      <a:pt x="489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5"/>
              <p:cNvSpPr/>
              <p:nvPr/>
            </p:nvSpPr>
            <p:spPr>
              <a:xfrm>
                <a:off x="5152700" y="985150"/>
                <a:ext cx="122300" cy="4025"/>
              </a:xfrm>
              <a:custGeom>
                <a:avLst/>
                <a:gdLst/>
                <a:ahLst/>
                <a:cxnLst/>
                <a:rect l="l" t="t" r="r" b="b"/>
                <a:pathLst>
                  <a:path w="4892" h="161" extrusionOk="0">
                    <a:moveTo>
                      <a:pt x="1" y="0"/>
                    </a:moveTo>
                    <a:lnTo>
                      <a:pt x="1" y="161"/>
                    </a:lnTo>
                    <a:lnTo>
                      <a:pt x="4892" y="161"/>
                    </a:lnTo>
                    <a:lnTo>
                      <a:pt x="4892"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5"/>
              <p:cNvSpPr/>
              <p:nvPr/>
            </p:nvSpPr>
            <p:spPr>
              <a:xfrm>
                <a:off x="5152700" y="941825"/>
                <a:ext cx="122300" cy="4025"/>
              </a:xfrm>
              <a:custGeom>
                <a:avLst/>
                <a:gdLst/>
                <a:ahLst/>
                <a:cxnLst/>
                <a:rect l="l" t="t" r="r" b="b"/>
                <a:pathLst>
                  <a:path w="4892" h="161" extrusionOk="0">
                    <a:moveTo>
                      <a:pt x="1" y="1"/>
                    </a:moveTo>
                    <a:lnTo>
                      <a:pt x="1" y="161"/>
                    </a:lnTo>
                    <a:lnTo>
                      <a:pt x="4892" y="161"/>
                    </a:lnTo>
                    <a:lnTo>
                      <a:pt x="489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1169"/>
        <p:cNvGrpSpPr/>
        <p:nvPr/>
      </p:nvGrpSpPr>
      <p:grpSpPr>
        <a:xfrm>
          <a:off x="0" y="0"/>
          <a:ext cx="0" cy="0"/>
          <a:chOff x="0" y="0"/>
          <a:chExt cx="0" cy="0"/>
        </a:xfrm>
      </p:grpSpPr>
      <p:sp>
        <p:nvSpPr>
          <p:cNvPr id="1170" name="Google Shape;1170;p16"/>
          <p:cNvSpPr txBox="1">
            <a:spLocks noGrp="1"/>
          </p:cNvSpPr>
          <p:nvPr>
            <p:ph type="title"/>
          </p:nvPr>
        </p:nvSpPr>
        <p:spPr>
          <a:xfrm>
            <a:off x="720000" y="1904700"/>
            <a:ext cx="2263200" cy="542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1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71" name="Google Shape;1171;p16"/>
          <p:cNvSpPr txBox="1">
            <a:spLocks noGrp="1"/>
          </p:cNvSpPr>
          <p:nvPr>
            <p:ph type="title" idx="2"/>
          </p:nvPr>
        </p:nvSpPr>
        <p:spPr>
          <a:xfrm>
            <a:off x="3440470" y="1904700"/>
            <a:ext cx="2263200" cy="542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1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72" name="Google Shape;1172;p16"/>
          <p:cNvSpPr txBox="1">
            <a:spLocks noGrp="1"/>
          </p:cNvSpPr>
          <p:nvPr>
            <p:ph type="subTitle" idx="1"/>
          </p:nvPr>
        </p:nvSpPr>
        <p:spPr>
          <a:xfrm>
            <a:off x="720000" y="2294525"/>
            <a:ext cx="2263200" cy="542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solidFill>
                  <a:srgbClr val="242424"/>
                </a:solidFill>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173" name="Google Shape;1173;p16"/>
          <p:cNvSpPr txBox="1">
            <a:spLocks noGrp="1"/>
          </p:cNvSpPr>
          <p:nvPr>
            <p:ph type="subTitle" idx="3"/>
          </p:nvPr>
        </p:nvSpPr>
        <p:spPr>
          <a:xfrm>
            <a:off x="3440460" y="2294525"/>
            <a:ext cx="2263200" cy="542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solidFill>
                  <a:srgbClr val="242424"/>
                </a:solidFill>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174" name="Google Shape;1174;p16"/>
          <p:cNvSpPr txBox="1">
            <a:spLocks noGrp="1"/>
          </p:cNvSpPr>
          <p:nvPr>
            <p:ph type="title" idx="4"/>
          </p:nvPr>
        </p:nvSpPr>
        <p:spPr>
          <a:xfrm>
            <a:off x="719925" y="3667625"/>
            <a:ext cx="2263200" cy="542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1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75" name="Google Shape;1175;p16"/>
          <p:cNvSpPr txBox="1">
            <a:spLocks noGrp="1"/>
          </p:cNvSpPr>
          <p:nvPr>
            <p:ph type="title" idx="5"/>
          </p:nvPr>
        </p:nvSpPr>
        <p:spPr>
          <a:xfrm>
            <a:off x="3440395" y="3667625"/>
            <a:ext cx="2263200" cy="542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1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76" name="Google Shape;1176;p16"/>
          <p:cNvSpPr txBox="1">
            <a:spLocks noGrp="1"/>
          </p:cNvSpPr>
          <p:nvPr>
            <p:ph type="subTitle" idx="6"/>
          </p:nvPr>
        </p:nvSpPr>
        <p:spPr>
          <a:xfrm>
            <a:off x="719925" y="4057325"/>
            <a:ext cx="2263200" cy="542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solidFill>
                  <a:srgbClr val="242424"/>
                </a:solidFill>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177" name="Google Shape;1177;p16"/>
          <p:cNvSpPr txBox="1">
            <a:spLocks noGrp="1"/>
          </p:cNvSpPr>
          <p:nvPr>
            <p:ph type="subTitle" idx="7"/>
          </p:nvPr>
        </p:nvSpPr>
        <p:spPr>
          <a:xfrm>
            <a:off x="3440388" y="4057325"/>
            <a:ext cx="2263200" cy="542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solidFill>
                  <a:srgbClr val="242424"/>
                </a:solidFill>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178" name="Google Shape;1178;p16"/>
          <p:cNvSpPr txBox="1">
            <a:spLocks noGrp="1"/>
          </p:cNvSpPr>
          <p:nvPr>
            <p:ph type="title" idx="8"/>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79" name="Google Shape;1179;p16"/>
          <p:cNvSpPr txBox="1">
            <a:spLocks noGrp="1"/>
          </p:cNvSpPr>
          <p:nvPr>
            <p:ph type="title" idx="9"/>
          </p:nvPr>
        </p:nvSpPr>
        <p:spPr>
          <a:xfrm>
            <a:off x="6160945" y="1904700"/>
            <a:ext cx="2263200" cy="542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1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80" name="Google Shape;1180;p16"/>
          <p:cNvSpPr txBox="1">
            <a:spLocks noGrp="1"/>
          </p:cNvSpPr>
          <p:nvPr>
            <p:ph type="subTitle" idx="13"/>
          </p:nvPr>
        </p:nvSpPr>
        <p:spPr>
          <a:xfrm>
            <a:off x="6160926" y="2294525"/>
            <a:ext cx="2263200" cy="542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solidFill>
                  <a:srgbClr val="242424"/>
                </a:solidFill>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181" name="Google Shape;1181;p16"/>
          <p:cNvSpPr txBox="1">
            <a:spLocks noGrp="1"/>
          </p:cNvSpPr>
          <p:nvPr>
            <p:ph type="title" idx="14"/>
          </p:nvPr>
        </p:nvSpPr>
        <p:spPr>
          <a:xfrm>
            <a:off x="6160870" y="3667625"/>
            <a:ext cx="2263200" cy="542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1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182" name="Google Shape;1182;p16"/>
          <p:cNvSpPr txBox="1">
            <a:spLocks noGrp="1"/>
          </p:cNvSpPr>
          <p:nvPr>
            <p:ph type="subTitle" idx="15"/>
          </p:nvPr>
        </p:nvSpPr>
        <p:spPr>
          <a:xfrm>
            <a:off x="6160851" y="4057325"/>
            <a:ext cx="2263200" cy="542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solidFill>
                  <a:srgbClr val="242424"/>
                </a:solidFill>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grpSp>
        <p:nvGrpSpPr>
          <p:cNvPr id="1183" name="Google Shape;1183;p16"/>
          <p:cNvGrpSpPr/>
          <p:nvPr/>
        </p:nvGrpSpPr>
        <p:grpSpPr>
          <a:xfrm>
            <a:off x="3" y="-9"/>
            <a:ext cx="8080647" cy="5154521"/>
            <a:chOff x="3" y="-9"/>
            <a:chExt cx="8080647" cy="5154521"/>
          </a:xfrm>
        </p:grpSpPr>
        <p:grpSp>
          <p:nvGrpSpPr>
            <p:cNvPr id="1184" name="Google Shape;1184;p16"/>
            <p:cNvGrpSpPr/>
            <p:nvPr/>
          </p:nvGrpSpPr>
          <p:grpSpPr>
            <a:xfrm rot="10800000">
              <a:off x="414849" y="172555"/>
              <a:ext cx="749152" cy="63126"/>
              <a:chOff x="2133750" y="758150"/>
              <a:chExt cx="216800" cy="18275"/>
            </a:xfrm>
          </p:grpSpPr>
          <p:sp>
            <p:nvSpPr>
              <p:cNvPr id="1185" name="Google Shape;1185;p16"/>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6"/>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6"/>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6"/>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6"/>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0" name="Google Shape;1190;p16"/>
            <p:cNvGrpSpPr/>
            <p:nvPr/>
          </p:nvGrpSpPr>
          <p:grpSpPr>
            <a:xfrm>
              <a:off x="3" y="-9"/>
              <a:ext cx="8080647" cy="5154521"/>
              <a:chOff x="3" y="-9"/>
              <a:chExt cx="8080647" cy="5154521"/>
            </a:xfrm>
          </p:grpSpPr>
          <p:sp>
            <p:nvSpPr>
              <p:cNvPr id="1191" name="Google Shape;1191;p16"/>
              <p:cNvSpPr/>
              <p:nvPr/>
            </p:nvSpPr>
            <p:spPr>
              <a:xfrm rot="10800000">
                <a:off x="5456575" y="4925913"/>
                <a:ext cx="2113500" cy="22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6"/>
              <p:cNvSpPr/>
              <p:nvPr/>
            </p:nvSpPr>
            <p:spPr>
              <a:xfrm rot="10800000">
                <a:off x="7516574" y="1"/>
                <a:ext cx="564076" cy="304675"/>
              </a:xfrm>
              <a:custGeom>
                <a:avLst/>
                <a:gdLst/>
                <a:ahLst/>
                <a:cxnLst/>
                <a:rect l="l" t="t" r="r" b="b"/>
                <a:pathLst>
                  <a:path w="78754" h="4981" extrusionOk="0">
                    <a:moveTo>
                      <a:pt x="1" y="0"/>
                    </a:moveTo>
                    <a:lnTo>
                      <a:pt x="1" y="4980"/>
                    </a:lnTo>
                    <a:lnTo>
                      <a:pt x="78754" y="4980"/>
                    </a:lnTo>
                    <a:lnTo>
                      <a:pt x="78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6"/>
              <p:cNvSpPr/>
              <p:nvPr/>
            </p:nvSpPr>
            <p:spPr>
              <a:xfrm rot="5400000">
                <a:off x="-90724" y="90717"/>
                <a:ext cx="408225" cy="226772"/>
              </a:xfrm>
              <a:custGeom>
                <a:avLst/>
                <a:gdLst/>
                <a:ahLst/>
                <a:cxnLst/>
                <a:rect l="l" t="t" r="r" b="b"/>
                <a:pathLst>
                  <a:path w="30659" h="4981" extrusionOk="0">
                    <a:moveTo>
                      <a:pt x="1" y="0"/>
                    </a:moveTo>
                    <a:lnTo>
                      <a:pt x="1" y="4980"/>
                    </a:lnTo>
                    <a:lnTo>
                      <a:pt x="30659" y="4980"/>
                    </a:lnTo>
                    <a:lnTo>
                      <a:pt x="306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94" name="Google Shape;1194;p16"/>
          <p:cNvGrpSpPr/>
          <p:nvPr/>
        </p:nvGrpSpPr>
        <p:grpSpPr>
          <a:xfrm>
            <a:off x="-607680" y="-2235"/>
            <a:ext cx="9751676" cy="5427301"/>
            <a:chOff x="-607680" y="-2235"/>
            <a:chExt cx="9751676" cy="5427301"/>
          </a:xfrm>
        </p:grpSpPr>
        <p:grpSp>
          <p:nvGrpSpPr>
            <p:cNvPr id="1195" name="Google Shape;1195;p16"/>
            <p:cNvGrpSpPr/>
            <p:nvPr/>
          </p:nvGrpSpPr>
          <p:grpSpPr>
            <a:xfrm rot="5400000">
              <a:off x="8771538" y="2380012"/>
              <a:ext cx="373777" cy="371139"/>
              <a:chOff x="3387298" y="4772375"/>
              <a:chExt cx="373777" cy="371139"/>
            </a:xfrm>
          </p:grpSpPr>
          <p:sp>
            <p:nvSpPr>
              <p:cNvPr id="1196" name="Google Shape;1196;p16"/>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6"/>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6"/>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6"/>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6"/>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6"/>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2" name="Google Shape;1202;p16"/>
            <p:cNvGrpSpPr/>
            <p:nvPr/>
          </p:nvGrpSpPr>
          <p:grpSpPr>
            <a:xfrm rot="10800000">
              <a:off x="3687567" y="4925919"/>
              <a:ext cx="1768999" cy="499146"/>
              <a:chOff x="1289425" y="372100"/>
              <a:chExt cx="1003175" cy="283075"/>
            </a:xfrm>
          </p:grpSpPr>
          <p:sp>
            <p:nvSpPr>
              <p:cNvPr id="1203" name="Google Shape;1203;p16"/>
              <p:cNvSpPr/>
              <p:nvPr/>
            </p:nvSpPr>
            <p:spPr>
              <a:xfrm>
                <a:off x="1289425" y="372100"/>
                <a:ext cx="16075" cy="16075"/>
              </a:xfrm>
              <a:custGeom>
                <a:avLst/>
                <a:gdLst/>
                <a:ahLst/>
                <a:cxnLst/>
                <a:rect l="l" t="t" r="r" b="b"/>
                <a:pathLst>
                  <a:path w="643" h="643" extrusionOk="0">
                    <a:moveTo>
                      <a:pt x="1" y="0"/>
                    </a:moveTo>
                    <a:lnTo>
                      <a:pt x="1" y="643"/>
                    </a:lnTo>
                    <a:lnTo>
                      <a:pt x="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16"/>
              <p:cNvSpPr/>
              <p:nvPr/>
            </p:nvSpPr>
            <p:spPr>
              <a:xfrm>
                <a:off x="1289425" y="372100"/>
                <a:ext cx="71200" cy="71200"/>
              </a:xfrm>
              <a:custGeom>
                <a:avLst/>
                <a:gdLst/>
                <a:ahLst/>
                <a:cxnLst/>
                <a:rect l="l" t="t" r="r" b="b"/>
                <a:pathLst>
                  <a:path w="2848" h="2848" extrusionOk="0">
                    <a:moveTo>
                      <a:pt x="2060" y="0"/>
                    </a:moveTo>
                    <a:lnTo>
                      <a:pt x="1" y="2060"/>
                    </a:lnTo>
                    <a:lnTo>
                      <a:pt x="1" y="2847"/>
                    </a:lnTo>
                    <a:lnTo>
                      <a:pt x="2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16"/>
              <p:cNvSpPr/>
              <p:nvPr/>
            </p:nvSpPr>
            <p:spPr>
              <a:xfrm>
                <a:off x="1289425" y="372100"/>
                <a:ext cx="126275" cy="126275"/>
              </a:xfrm>
              <a:custGeom>
                <a:avLst/>
                <a:gdLst/>
                <a:ahLst/>
                <a:cxnLst/>
                <a:rect l="l" t="t" r="r" b="b"/>
                <a:pathLst>
                  <a:path w="5051" h="5051" extrusionOk="0">
                    <a:moveTo>
                      <a:pt x="4263" y="0"/>
                    </a:moveTo>
                    <a:lnTo>
                      <a:pt x="1" y="4263"/>
                    </a:lnTo>
                    <a:lnTo>
                      <a:pt x="1" y="5051"/>
                    </a:lnTo>
                    <a:lnTo>
                      <a:pt x="5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6"/>
              <p:cNvSpPr/>
              <p:nvPr/>
            </p:nvSpPr>
            <p:spPr>
              <a:xfrm>
                <a:off x="1289425" y="372100"/>
                <a:ext cx="181400" cy="181375"/>
              </a:xfrm>
              <a:custGeom>
                <a:avLst/>
                <a:gdLst/>
                <a:ahLst/>
                <a:cxnLst/>
                <a:rect l="l" t="t" r="r" b="b"/>
                <a:pathLst>
                  <a:path w="7256" h="7255" extrusionOk="0">
                    <a:moveTo>
                      <a:pt x="6468" y="0"/>
                    </a:moveTo>
                    <a:lnTo>
                      <a:pt x="1" y="6468"/>
                    </a:lnTo>
                    <a:lnTo>
                      <a:pt x="1" y="7255"/>
                    </a:lnTo>
                    <a:lnTo>
                      <a:pt x="7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6"/>
              <p:cNvSpPr/>
              <p:nvPr/>
            </p:nvSpPr>
            <p:spPr>
              <a:xfrm>
                <a:off x="1289425" y="372100"/>
                <a:ext cx="236500" cy="236500"/>
              </a:xfrm>
              <a:custGeom>
                <a:avLst/>
                <a:gdLst/>
                <a:ahLst/>
                <a:cxnLst/>
                <a:rect l="l" t="t" r="r" b="b"/>
                <a:pathLst>
                  <a:path w="9460" h="9460" extrusionOk="0">
                    <a:moveTo>
                      <a:pt x="8672" y="0"/>
                    </a:moveTo>
                    <a:lnTo>
                      <a:pt x="1" y="8672"/>
                    </a:lnTo>
                    <a:lnTo>
                      <a:pt x="1" y="9459"/>
                    </a:lnTo>
                    <a:lnTo>
                      <a:pt x="9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6"/>
              <p:cNvSpPr/>
              <p:nvPr/>
            </p:nvSpPr>
            <p:spPr>
              <a:xfrm>
                <a:off x="1289425" y="372100"/>
                <a:ext cx="291600" cy="283075"/>
              </a:xfrm>
              <a:custGeom>
                <a:avLst/>
                <a:gdLst/>
                <a:ahLst/>
                <a:cxnLst/>
                <a:rect l="l" t="t" r="r" b="b"/>
                <a:pathLst>
                  <a:path w="11664" h="11323" extrusionOk="0">
                    <a:moveTo>
                      <a:pt x="10876" y="0"/>
                    </a:moveTo>
                    <a:lnTo>
                      <a:pt x="1" y="10877"/>
                    </a:lnTo>
                    <a:lnTo>
                      <a:pt x="1" y="11323"/>
                    </a:lnTo>
                    <a:lnTo>
                      <a:pt x="342" y="11323"/>
                    </a:lnTo>
                    <a:lnTo>
                      <a:pt x="11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6"/>
              <p:cNvSpPr/>
              <p:nvPr/>
            </p:nvSpPr>
            <p:spPr>
              <a:xfrm>
                <a:off x="13334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a:off x="1388475"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6"/>
              <p:cNvSpPr/>
              <p:nvPr/>
            </p:nvSpPr>
            <p:spPr>
              <a:xfrm>
                <a:off x="14435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16"/>
              <p:cNvSpPr/>
              <p:nvPr/>
            </p:nvSpPr>
            <p:spPr>
              <a:xfrm>
                <a:off x="14987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16"/>
              <p:cNvSpPr/>
              <p:nvPr/>
            </p:nvSpPr>
            <p:spPr>
              <a:xfrm>
                <a:off x="1553800" y="372100"/>
                <a:ext cx="302725" cy="283075"/>
              </a:xfrm>
              <a:custGeom>
                <a:avLst/>
                <a:gdLst/>
                <a:ahLst/>
                <a:cxnLst/>
                <a:rect l="l" t="t" r="r" b="b"/>
                <a:pathLst>
                  <a:path w="12109"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a:off x="16088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a:off x="1664000" y="372100"/>
                <a:ext cx="302725" cy="283075"/>
              </a:xfrm>
              <a:custGeom>
                <a:avLst/>
                <a:gdLst/>
                <a:ahLst/>
                <a:cxnLst/>
                <a:rect l="l" t="t" r="r" b="b"/>
                <a:pathLst>
                  <a:path w="12109" h="11323" extrusionOk="0">
                    <a:moveTo>
                      <a:pt x="11321" y="0"/>
                    </a:moveTo>
                    <a:lnTo>
                      <a:pt x="0"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a:off x="17191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a:off x="1774200" y="372100"/>
                <a:ext cx="302750" cy="283075"/>
              </a:xfrm>
              <a:custGeom>
                <a:avLst/>
                <a:gdLst/>
                <a:ahLst/>
                <a:cxnLst/>
                <a:rect l="l" t="t" r="r" b="b"/>
                <a:pathLst>
                  <a:path w="12110" h="11323" extrusionOk="0">
                    <a:moveTo>
                      <a:pt x="11322" y="0"/>
                    </a:moveTo>
                    <a:lnTo>
                      <a:pt x="0" y="11323"/>
                    </a:lnTo>
                    <a:lnTo>
                      <a:pt x="787"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a:off x="1829300" y="372100"/>
                <a:ext cx="302750" cy="283075"/>
              </a:xfrm>
              <a:custGeom>
                <a:avLst/>
                <a:gdLst/>
                <a:ahLst/>
                <a:cxnLst/>
                <a:rect l="l" t="t" r="r" b="b"/>
                <a:pathLst>
                  <a:path w="12110"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a:off x="18844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a:off x="1939500"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a:off x="1994600" y="372100"/>
                <a:ext cx="298000" cy="283075"/>
              </a:xfrm>
              <a:custGeom>
                <a:avLst/>
                <a:gdLst/>
                <a:ahLst/>
                <a:cxnLst/>
                <a:rect l="l" t="t" r="r" b="b"/>
                <a:pathLst>
                  <a:path w="11920" h="11323" extrusionOk="0">
                    <a:moveTo>
                      <a:pt x="11323" y="0"/>
                    </a:moveTo>
                    <a:lnTo>
                      <a:pt x="1" y="11323"/>
                    </a:lnTo>
                    <a:lnTo>
                      <a:pt x="788" y="11323"/>
                    </a:lnTo>
                    <a:lnTo>
                      <a:pt x="11920" y="191"/>
                    </a:lnTo>
                    <a:lnTo>
                      <a:pt x="11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a:off x="2049725" y="412275"/>
                <a:ext cx="242875" cy="242900"/>
              </a:xfrm>
              <a:custGeom>
                <a:avLst/>
                <a:gdLst/>
                <a:ahLst/>
                <a:cxnLst/>
                <a:rect l="l" t="t" r="r" b="b"/>
                <a:pathLst>
                  <a:path w="9715" h="9716" extrusionOk="0">
                    <a:moveTo>
                      <a:pt x="9715" y="1"/>
                    </a:moveTo>
                    <a:lnTo>
                      <a:pt x="0" y="9716"/>
                    </a:lnTo>
                    <a:lnTo>
                      <a:pt x="787" y="9716"/>
                    </a:lnTo>
                    <a:lnTo>
                      <a:pt x="9715" y="788"/>
                    </a:lnTo>
                    <a:lnTo>
                      <a:pt x="9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a:off x="2104825" y="467400"/>
                <a:ext cx="187775" cy="187775"/>
              </a:xfrm>
              <a:custGeom>
                <a:avLst/>
                <a:gdLst/>
                <a:ahLst/>
                <a:cxnLst/>
                <a:rect l="l" t="t" r="r" b="b"/>
                <a:pathLst>
                  <a:path w="7511" h="7511" extrusionOk="0">
                    <a:moveTo>
                      <a:pt x="7511" y="0"/>
                    </a:moveTo>
                    <a:lnTo>
                      <a:pt x="1" y="7511"/>
                    </a:lnTo>
                    <a:lnTo>
                      <a:pt x="788" y="7511"/>
                    </a:lnTo>
                    <a:lnTo>
                      <a:pt x="7511" y="787"/>
                    </a:lnTo>
                    <a:lnTo>
                      <a:pt x="75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a:off x="2159900" y="522475"/>
                <a:ext cx="132700" cy="132700"/>
              </a:xfrm>
              <a:custGeom>
                <a:avLst/>
                <a:gdLst/>
                <a:ahLst/>
                <a:cxnLst/>
                <a:rect l="l" t="t" r="r" b="b"/>
                <a:pathLst>
                  <a:path w="5308" h="5308" extrusionOk="0">
                    <a:moveTo>
                      <a:pt x="5308" y="1"/>
                    </a:moveTo>
                    <a:lnTo>
                      <a:pt x="1" y="5308"/>
                    </a:lnTo>
                    <a:lnTo>
                      <a:pt x="788" y="5308"/>
                    </a:lnTo>
                    <a:lnTo>
                      <a:pt x="5308" y="788"/>
                    </a:lnTo>
                    <a:lnTo>
                      <a:pt x="5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a:off x="2215025" y="577575"/>
                <a:ext cx="77575" cy="77600"/>
              </a:xfrm>
              <a:custGeom>
                <a:avLst/>
                <a:gdLst/>
                <a:ahLst/>
                <a:cxnLst/>
                <a:rect l="l" t="t" r="r" b="b"/>
                <a:pathLst>
                  <a:path w="3103" h="3104" extrusionOk="0">
                    <a:moveTo>
                      <a:pt x="3103" y="1"/>
                    </a:moveTo>
                    <a:lnTo>
                      <a:pt x="0" y="3104"/>
                    </a:lnTo>
                    <a:lnTo>
                      <a:pt x="788" y="3104"/>
                    </a:lnTo>
                    <a:lnTo>
                      <a:pt x="3103" y="788"/>
                    </a:lnTo>
                    <a:lnTo>
                      <a:pt x="3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2270125" y="632700"/>
                <a:ext cx="22475" cy="22475"/>
              </a:xfrm>
              <a:custGeom>
                <a:avLst/>
                <a:gdLst/>
                <a:ahLst/>
                <a:cxnLst/>
                <a:rect l="l" t="t" r="r" b="b"/>
                <a:pathLst>
                  <a:path w="899" h="899" extrusionOk="0">
                    <a:moveTo>
                      <a:pt x="899" y="0"/>
                    </a:moveTo>
                    <a:lnTo>
                      <a:pt x="1" y="899"/>
                    </a:lnTo>
                    <a:lnTo>
                      <a:pt x="788" y="899"/>
                    </a:lnTo>
                    <a:lnTo>
                      <a:pt x="899" y="788"/>
                    </a:lnTo>
                    <a:lnTo>
                      <a:pt x="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7" name="Google Shape;1227;p16"/>
            <p:cNvGrpSpPr/>
            <p:nvPr/>
          </p:nvGrpSpPr>
          <p:grpSpPr>
            <a:xfrm rot="10800000">
              <a:off x="8080657" y="-2235"/>
              <a:ext cx="1063333" cy="306905"/>
              <a:chOff x="5509675" y="781075"/>
              <a:chExt cx="425725" cy="122875"/>
            </a:xfrm>
          </p:grpSpPr>
          <p:sp>
            <p:nvSpPr>
              <p:cNvPr id="1228" name="Google Shape;1228;p16"/>
              <p:cNvSpPr/>
              <p:nvPr/>
            </p:nvSpPr>
            <p:spPr>
              <a:xfrm>
                <a:off x="5509675" y="781075"/>
                <a:ext cx="44750" cy="44750"/>
              </a:xfrm>
              <a:custGeom>
                <a:avLst/>
                <a:gdLst/>
                <a:ahLst/>
                <a:cxnLst/>
                <a:rect l="l" t="t" r="r" b="b"/>
                <a:pathLst>
                  <a:path w="1790" h="1790" extrusionOk="0">
                    <a:moveTo>
                      <a:pt x="1003" y="0"/>
                    </a:moveTo>
                    <a:lnTo>
                      <a:pt x="1" y="1002"/>
                    </a:lnTo>
                    <a:lnTo>
                      <a:pt x="1" y="1789"/>
                    </a:lnTo>
                    <a:lnTo>
                      <a:pt x="17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5509675" y="781075"/>
                <a:ext cx="99875" cy="99850"/>
              </a:xfrm>
              <a:custGeom>
                <a:avLst/>
                <a:gdLst/>
                <a:ahLst/>
                <a:cxnLst/>
                <a:rect l="l" t="t" r="r" b="b"/>
                <a:pathLst>
                  <a:path w="3995" h="3994" extrusionOk="0">
                    <a:moveTo>
                      <a:pt x="3207" y="0"/>
                    </a:moveTo>
                    <a:lnTo>
                      <a:pt x="1" y="3207"/>
                    </a:lnTo>
                    <a:lnTo>
                      <a:pt x="1" y="3994"/>
                    </a:lnTo>
                    <a:lnTo>
                      <a:pt x="39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5522075" y="781075"/>
                <a:ext cx="142575" cy="122875"/>
              </a:xfrm>
              <a:custGeom>
                <a:avLst/>
                <a:gdLst/>
                <a:ahLst/>
                <a:cxnLst/>
                <a:rect l="l" t="t" r="r" b="b"/>
                <a:pathLst>
                  <a:path w="5703" h="4915" extrusionOk="0">
                    <a:moveTo>
                      <a:pt x="4915" y="0"/>
                    </a:moveTo>
                    <a:lnTo>
                      <a:pt x="1" y="4915"/>
                    </a:lnTo>
                    <a:lnTo>
                      <a:pt x="788" y="4915"/>
                    </a:lnTo>
                    <a:lnTo>
                      <a:pt x="5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5577200" y="781075"/>
                <a:ext cx="142525" cy="122875"/>
              </a:xfrm>
              <a:custGeom>
                <a:avLst/>
                <a:gdLst/>
                <a:ahLst/>
                <a:cxnLst/>
                <a:rect l="l" t="t" r="r" b="b"/>
                <a:pathLst>
                  <a:path w="5701" h="4915" extrusionOk="0">
                    <a:moveTo>
                      <a:pt x="4914" y="0"/>
                    </a:moveTo>
                    <a:lnTo>
                      <a:pt x="0" y="4915"/>
                    </a:lnTo>
                    <a:lnTo>
                      <a:pt x="788" y="4915"/>
                    </a:lnTo>
                    <a:lnTo>
                      <a:pt x="5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5632275"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5687400" y="781075"/>
                <a:ext cx="142550" cy="122875"/>
              </a:xfrm>
              <a:custGeom>
                <a:avLst/>
                <a:gdLst/>
                <a:ahLst/>
                <a:cxnLst/>
                <a:rect l="l" t="t" r="r" b="b"/>
                <a:pathLst>
                  <a:path w="5702" h="4915" extrusionOk="0">
                    <a:moveTo>
                      <a:pt x="4915" y="0"/>
                    </a:moveTo>
                    <a:lnTo>
                      <a:pt x="0" y="4915"/>
                    </a:lnTo>
                    <a:lnTo>
                      <a:pt x="787"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16"/>
              <p:cNvSpPr/>
              <p:nvPr/>
            </p:nvSpPr>
            <p:spPr>
              <a:xfrm>
                <a:off x="5742500"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16"/>
              <p:cNvSpPr/>
              <p:nvPr/>
            </p:nvSpPr>
            <p:spPr>
              <a:xfrm>
                <a:off x="5797575" y="781075"/>
                <a:ext cx="137825" cy="122875"/>
              </a:xfrm>
              <a:custGeom>
                <a:avLst/>
                <a:gdLst/>
                <a:ahLst/>
                <a:cxnLst/>
                <a:rect l="l" t="t" r="r" b="b"/>
                <a:pathLst>
                  <a:path w="5513" h="4915" extrusionOk="0">
                    <a:moveTo>
                      <a:pt x="4915" y="0"/>
                    </a:moveTo>
                    <a:lnTo>
                      <a:pt x="1" y="4915"/>
                    </a:lnTo>
                    <a:lnTo>
                      <a:pt x="788" y="4915"/>
                    </a:lnTo>
                    <a:lnTo>
                      <a:pt x="5512" y="190"/>
                    </a:lnTo>
                    <a:lnTo>
                      <a:pt x="55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5852700" y="821250"/>
                <a:ext cx="82700" cy="82700"/>
              </a:xfrm>
              <a:custGeom>
                <a:avLst/>
                <a:gdLst/>
                <a:ahLst/>
                <a:cxnLst/>
                <a:rect l="l" t="t" r="r" b="b"/>
                <a:pathLst>
                  <a:path w="3308" h="3308" extrusionOk="0">
                    <a:moveTo>
                      <a:pt x="3307" y="1"/>
                    </a:moveTo>
                    <a:lnTo>
                      <a:pt x="0" y="3308"/>
                    </a:lnTo>
                    <a:lnTo>
                      <a:pt x="788" y="3308"/>
                    </a:lnTo>
                    <a:lnTo>
                      <a:pt x="3307" y="788"/>
                    </a:lnTo>
                    <a:lnTo>
                      <a:pt x="3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5907800" y="876350"/>
                <a:ext cx="27600" cy="27600"/>
              </a:xfrm>
              <a:custGeom>
                <a:avLst/>
                <a:gdLst/>
                <a:ahLst/>
                <a:cxnLst/>
                <a:rect l="l" t="t" r="r" b="b"/>
                <a:pathLst>
                  <a:path w="1104" h="1104" extrusionOk="0">
                    <a:moveTo>
                      <a:pt x="1103" y="1"/>
                    </a:moveTo>
                    <a:lnTo>
                      <a:pt x="1" y="1104"/>
                    </a:lnTo>
                    <a:lnTo>
                      <a:pt x="788" y="1104"/>
                    </a:lnTo>
                    <a:lnTo>
                      <a:pt x="1103" y="787"/>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8" name="Google Shape;1238;p16"/>
            <p:cNvGrpSpPr/>
            <p:nvPr/>
          </p:nvGrpSpPr>
          <p:grpSpPr>
            <a:xfrm rot="10800000">
              <a:off x="-607680" y="3499862"/>
              <a:ext cx="1063360" cy="1099573"/>
              <a:chOff x="1375600" y="1002375"/>
              <a:chExt cx="781825" cy="808450"/>
            </a:xfrm>
          </p:grpSpPr>
          <p:sp>
            <p:nvSpPr>
              <p:cNvPr id="1239" name="Google Shape;1239;p16"/>
              <p:cNvSpPr/>
              <p:nvPr/>
            </p:nvSpPr>
            <p:spPr>
              <a:xfrm>
                <a:off x="1375600" y="1002375"/>
                <a:ext cx="28925" cy="28900"/>
              </a:xfrm>
              <a:custGeom>
                <a:avLst/>
                <a:gdLst/>
                <a:ahLst/>
                <a:cxnLst/>
                <a:rect l="l" t="t" r="r" b="b"/>
                <a:pathLst>
                  <a:path w="1157" h="1156"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a:off x="1501100" y="1002375"/>
                <a:ext cx="28900" cy="28900"/>
              </a:xfrm>
              <a:custGeom>
                <a:avLst/>
                <a:gdLst/>
                <a:ahLst/>
                <a:cxnLst/>
                <a:rect l="l" t="t" r="r" b="b"/>
                <a:pathLst>
                  <a:path w="1156" h="1156"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6"/>
              <p:cNvSpPr/>
              <p:nvPr/>
            </p:nvSpPr>
            <p:spPr>
              <a:xfrm>
                <a:off x="1626600" y="1002375"/>
                <a:ext cx="28900" cy="28900"/>
              </a:xfrm>
              <a:custGeom>
                <a:avLst/>
                <a:gdLst/>
                <a:ahLst/>
                <a:cxnLst/>
                <a:rect l="l" t="t" r="r" b="b"/>
                <a:pathLst>
                  <a:path w="1156" h="1156"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1752075" y="1002375"/>
                <a:ext cx="28900" cy="28900"/>
              </a:xfrm>
              <a:custGeom>
                <a:avLst/>
                <a:gdLst/>
                <a:ahLst/>
                <a:cxnLst/>
                <a:rect l="l" t="t" r="r" b="b"/>
                <a:pathLst>
                  <a:path w="1156" h="1156"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1877550"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2003025"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2128525" y="1002375"/>
                <a:ext cx="28900" cy="28900"/>
              </a:xfrm>
              <a:custGeom>
                <a:avLst/>
                <a:gdLst/>
                <a:ahLst/>
                <a:cxnLst/>
                <a:rect l="l" t="t" r="r" b="b"/>
                <a:pathLst>
                  <a:path w="1156" h="1156"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1375600" y="1113725"/>
                <a:ext cx="28925" cy="28900"/>
              </a:xfrm>
              <a:custGeom>
                <a:avLst/>
                <a:gdLst/>
                <a:ahLst/>
                <a:cxnLst/>
                <a:rect l="l" t="t" r="r" b="b"/>
                <a:pathLst>
                  <a:path w="1157" h="1156" extrusionOk="0">
                    <a:moveTo>
                      <a:pt x="578" y="1"/>
                    </a:moveTo>
                    <a:cubicBezTo>
                      <a:pt x="259" y="1"/>
                      <a:pt x="1" y="260"/>
                      <a:pt x="1" y="578"/>
                    </a:cubicBezTo>
                    <a:cubicBezTo>
                      <a:pt x="1" y="898"/>
                      <a:pt x="259" y="1156"/>
                      <a:pt x="578" y="1156"/>
                    </a:cubicBezTo>
                    <a:cubicBezTo>
                      <a:pt x="898" y="1156"/>
                      <a:pt x="1157" y="898"/>
                      <a:pt x="1157" y="578"/>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1501100" y="1113725"/>
                <a:ext cx="28900" cy="28900"/>
              </a:xfrm>
              <a:custGeom>
                <a:avLst/>
                <a:gdLst/>
                <a:ahLst/>
                <a:cxnLst/>
                <a:rect l="l" t="t" r="r" b="b"/>
                <a:pathLst>
                  <a:path w="1156" h="1156" extrusionOk="0">
                    <a:moveTo>
                      <a:pt x="578" y="1"/>
                    </a:moveTo>
                    <a:cubicBezTo>
                      <a:pt x="259" y="1"/>
                      <a:pt x="1" y="260"/>
                      <a:pt x="1" y="578"/>
                    </a:cubicBezTo>
                    <a:cubicBezTo>
                      <a:pt x="1" y="898"/>
                      <a:pt x="259"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1626600" y="1113725"/>
                <a:ext cx="28900" cy="28900"/>
              </a:xfrm>
              <a:custGeom>
                <a:avLst/>
                <a:gdLst/>
                <a:ahLst/>
                <a:cxnLst/>
                <a:rect l="l" t="t" r="r" b="b"/>
                <a:pathLst>
                  <a:path w="1156" h="1156" extrusionOk="0">
                    <a:moveTo>
                      <a:pt x="578" y="1"/>
                    </a:moveTo>
                    <a:cubicBezTo>
                      <a:pt x="258" y="1"/>
                      <a:pt x="0" y="260"/>
                      <a:pt x="0" y="578"/>
                    </a:cubicBezTo>
                    <a:cubicBezTo>
                      <a:pt x="0" y="898"/>
                      <a:pt x="258"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1752075" y="1113725"/>
                <a:ext cx="28900" cy="28900"/>
              </a:xfrm>
              <a:custGeom>
                <a:avLst/>
                <a:gdLst/>
                <a:ahLst/>
                <a:cxnLst/>
                <a:rect l="l" t="t" r="r" b="b"/>
                <a:pathLst>
                  <a:path w="1156" h="1156" extrusionOk="0">
                    <a:moveTo>
                      <a:pt x="578" y="1"/>
                    </a:moveTo>
                    <a:cubicBezTo>
                      <a:pt x="258" y="1"/>
                      <a:pt x="0" y="260"/>
                      <a:pt x="0" y="578"/>
                    </a:cubicBezTo>
                    <a:cubicBezTo>
                      <a:pt x="0" y="898"/>
                      <a:pt x="259"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1877550"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2003025"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2128525" y="1113725"/>
                <a:ext cx="28900" cy="28900"/>
              </a:xfrm>
              <a:custGeom>
                <a:avLst/>
                <a:gdLst/>
                <a:ahLst/>
                <a:cxnLst/>
                <a:rect l="l" t="t" r="r" b="b"/>
                <a:pathLst>
                  <a:path w="1156" h="1156" extrusionOk="0">
                    <a:moveTo>
                      <a:pt x="578" y="1"/>
                    </a:moveTo>
                    <a:cubicBezTo>
                      <a:pt x="259" y="1"/>
                      <a:pt x="0" y="260"/>
                      <a:pt x="0" y="578"/>
                    </a:cubicBezTo>
                    <a:cubicBezTo>
                      <a:pt x="0" y="898"/>
                      <a:pt x="259" y="1156"/>
                      <a:pt x="578" y="1156"/>
                    </a:cubicBezTo>
                    <a:cubicBezTo>
                      <a:pt x="897" y="1156"/>
                      <a:pt x="1155" y="898"/>
                      <a:pt x="1155" y="578"/>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1375600" y="1225100"/>
                <a:ext cx="28925" cy="28925"/>
              </a:xfrm>
              <a:custGeom>
                <a:avLst/>
                <a:gdLst/>
                <a:ahLst/>
                <a:cxnLst/>
                <a:rect l="l" t="t" r="r" b="b"/>
                <a:pathLst>
                  <a:path w="1157" h="1157"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16"/>
              <p:cNvSpPr/>
              <p:nvPr/>
            </p:nvSpPr>
            <p:spPr>
              <a:xfrm>
                <a:off x="1501100" y="1225100"/>
                <a:ext cx="28900" cy="28925"/>
              </a:xfrm>
              <a:custGeom>
                <a:avLst/>
                <a:gdLst/>
                <a:ahLst/>
                <a:cxnLst/>
                <a:rect l="l" t="t" r="r" b="b"/>
                <a:pathLst>
                  <a:path w="1156" h="1157"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16"/>
              <p:cNvSpPr/>
              <p:nvPr/>
            </p:nvSpPr>
            <p:spPr>
              <a:xfrm>
                <a:off x="1626600" y="1225100"/>
                <a:ext cx="28900" cy="28925"/>
              </a:xfrm>
              <a:custGeom>
                <a:avLst/>
                <a:gdLst/>
                <a:ahLst/>
                <a:cxnLst/>
                <a:rect l="l" t="t" r="r" b="b"/>
                <a:pathLst>
                  <a:path w="1156" h="1157"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16"/>
              <p:cNvSpPr/>
              <p:nvPr/>
            </p:nvSpPr>
            <p:spPr>
              <a:xfrm>
                <a:off x="1752075" y="1225100"/>
                <a:ext cx="28900" cy="28925"/>
              </a:xfrm>
              <a:custGeom>
                <a:avLst/>
                <a:gdLst/>
                <a:ahLst/>
                <a:cxnLst/>
                <a:rect l="l" t="t" r="r" b="b"/>
                <a:pathLst>
                  <a:path w="1156" h="1157"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6"/>
              <p:cNvSpPr/>
              <p:nvPr/>
            </p:nvSpPr>
            <p:spPr>
              <a:xfrm>
                <a:off x="1877550"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6"/>
              <p:cNvSpPr/>
              <p:nvPr/>
            </p:nvSpPr>
            <p:spPr>
              <a:xfrm>
                <a:off x="2003025"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16"/>
              <p:cNvSpPr/>
              <p:nvPr/>
            </p:nvSpPr>
            <p:spPr>
              <a:xfrm>
                <a:off x="2128525" y="1225100"/>
                <a:ext cx="28900" cy="28925"/>
              </a:xfrm>
              <a:custGeom>
                <a:avLst/>
                <a:gdLst/>
                <a:ahLst/>
                <a:cxnLst/>
                <a:rect l="l" t="t" r="r" b="b"/>
                <a:pathLst>
                  <a:path w="1156" h="1157"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16"/>
              <p:cNvSpPr/>
              <p:nvPr/>
            </p:nvSpPr>
            <p:spPr>
              <a:xfrm>
                <a:off x="1375600" y="1336450"/>
                <a:ext cx="28925" cy="28925"/>
              </a:xfrm>
              <a:custGeom>
                <a:avLst/>
                <a:gdLst/>
                <a:ahLst/>
                <a:cxnLst/>
                <a:rect l="l" t="t" r="r" b="b"/>
                <a:pathLst>
                  <a:path w="1157" h="1157" extrusionOk="0">
                    <a:moveTo>
                      <a:pt x="578" y="1"/>
                    </a:moveTo>
                    <a:cubicBezTo>
                      <a:pt x="259" y="1"/>
                      <a:pt x="1" y="260"/>
                      <a:pt x="1" y="579"/>
                    </a:cubicBezTo>
                    <a:cubicBezTo>
                      <a:pt x="1" y="898"/>
                      <a:pt x="259" y="1156"/>
                      <a:pt x="578" y="1156"/>
                    </a:cubicBezTo>
                    <a:cubicBezTo>
                      <a:pt x="898" y="1156"/>
                      <a:pt x="1157" y="898"/>
                      <a:pt x="1157" y="579"/>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6"/>
              <p:cNvSpPr/>
              <p:nvPr/>
            </p:nvSpPr>
            <p:spPr>
              <a:xfrm>
                <a:off x="1501100" y="1336450"/>
                <a:ext cx="28900" cy="28925"/>
              </a:xfrm>
              <a:custGeom>
                <a:avLst/>
                <a:gdLst/>
                <a:ahLst/>
                <a:cxnLst/>
                <a:rect l="l" t="t" r="r" b="b"/>
                <a:pathLst>
                  <a:path w="1156" h="1157" extrusionOk="0">
                    <a:moveTo>
                      <a:pt x="578" y="1"/>
                    </a:moveTo>
                    <a:cubicBezTo>
                      <a:pt x="259" y="1"/>
                      <a:pt x="1" y="260"/>
                      <a:pt x="1" y="579"/>
                    </a:cubicBezTo>
                    <a:cubicBezTo>
                      <a:pt x="1" y="898"/>
                      <a:pt x="259"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6"/>
              <p:cNvSpPr/>
              <p:nvPr/>
            </p:nvSpPr>
            <p:spPr>
              <a:xfrm>
                <a:off x="1626600" y="1336450"/>
                <a:ext cx="28900" cy="28925"/>
              </a:xfrm>
              <a:custGeom>
                <a:avLst/>
                <a:gdLst/>
                <a:ahLst/>
                <a:cxnLst/>
                <a:rect l="l" t="t" r="r" b="b"/>
                <a:pathLst>
                  <a:path w="1156" h="1157" extrusionOk="0">
                    <a:moveTo>
                      <a:pt x="578" y="1"/>
                    </a:moveTo>
                    <a:cubicBezTo>
                      <a:pt x="258" y="1"/>
                      <a:pt x="0" y="260"/>
                      <a:pt x="0" y="579"/>
                    </a:cubicBezTo>
                    <a:cubicBezTo>
                      <a:pt x="0" y="898"/>
                      <a:pt x="258"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6"/>
              <p:cNvSpPr/>
              <p:nvPr/>
            </p:nvSpPr>
            <p:spPr>
              <a:xfrm>
                <a:off x="1752075" y="1336450"/>
                <a:ext cx="28900" cy="28925"/>
              </a:xfrm>
              <a:custGeom>
                <a:avLst/>
                <a:gdLst/>
                <a:ahLst/>
                <a:cxnLst/>
                <a:rect l="l" t="t" r="r" b="b"/>
                <a:pathLst>
                  <a:path w="1156" h="1157" extrusionOk="0">
                    <a:moveTo>
                      <a:pt x="578" y="1"/>
                    </a:moveTo>
                    <a:cubicBezTo>
                      <a:pt x="258" y="1"/>
                      <a:pt x="0" y="260"/>
                      <a:pt x="0" y="579"/>
                    </a:cubicBezTo>
                    <a:cubicBezTo>
                      <a:pt x="0" y="898"/>
                      <a:pt x="259"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6"/>
              <p:cNvSpPr/>
              <p:nvPr/>
            </p:nvSpPr>
            <p:spPr>
              <a:xfrm>
                <a:off x="1877550"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6"/>
              <p:cNvSpPr/>
              <p:nvPr/>
            </p:nvSpPr>
            <p:spPr>
              <a:xfrm>
                <a:off x="2003025"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6"/>
              <p:cNvSpPr/>
              <p:nvPr/>
            </p:nvSpPr>
            <p:spPr>
              <a:xfrm>
                <a:off x="2128525" y="1336450"/>
                <a:ext cx="28900" cy="28925"/>
              </a:xfrm>
              <a:custGeom>
                <a:avLst/>
                <a:gdLst/>
                <a:ahLst/>
                <a:cxnLst/>
                <a:rect l="l" t="t" r="r" b="b"/>
                <a:pathLst>
                  <a:path w="1156" h="1157" extrusionOk="0">
                    <a:moveTo>
                      <a:pt x="578" y="1"/>
                    </a:moveTo>
                    <a:cubicBezTo>
                      <a:pt x="259" y="1"/>
                      <a:pt x="0" y="260"/>
                      <a:pt x="0" y="579"/>
                    </a:cubicBezTo>
                    <a:cubicBezTo>
                      <a:pt x="0" y="898"/>
                      <a:pt x="259" y="1156"/>
                      <a:pt x="578" y="1156"/>
                    </a:cubicBezTo>
                    <a:cubicBezTo>
                      <a:pt x="897" y="1156"/>
                      <a:pt x="1155" y="898"/>
                      <a:pt x="1155" y="579"/>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6"/>
              <p:cNvSpPr/>
              <p:nvPr/>
            </p:nvSpPr>
            <p:spPr>
              <a:xfrm>
                <a:off x="1375600" y="1447825"/>
                <a:ext cx="28925" cy="28925"/>
              </a:xfrm>
              <a:custGeom>
                <a:avLst/>
                <a:gdLst/>
                <a:ahLst/>
                <a:cxnLst/>
                <a:rect l="l" t="t" r="r" b="b"/>
                <a:pathLst>
                  <a:path w="1157" h="1157" extrusionOk="0">
                    <a:moveTo>
                      <a:pt x="578" y="1"/>
                    </a:moveTo>
                    <a:cubicBezTo>
                      <a:pt x="259" y="1"/>
                      <a:pt x="1" y="259"/>
                      <a:pt x="1" y="579"/>
                    </a:cubicBezTo>
                    <a:cubicBezTo>
                      <a:pt x="1" y="897"/>
                      <a:pt x="259" y="1156"/>
                      <a:pt x="578" y="1156"/>
                    </a:cubicBezTo>
                    <a:cubicBezTo>
                      <a:pt x="898" y="1156"/>
                      <a:pt x="1157" y="897"/>
                      <a:pt x="1157" y="579"/>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6"/>
              <p:cNvSpPr/>
              <p:nvPr/>
            </p:nvSpPr>
            <p:spPr>
              <a:xfrm>
                <a:off x="1501100" y="1447825"/>
                <a:ext cx="28900" cy="28925"/>
              </a:xfrm>
              <a:custGeom>
                <a:avLst/>
                <a:gdLst/>
                <a:ahLst/>
                <a:cxnLst/>
                <a:rect l="l" t="t" r="r" b="b"/>
                <a:pathLst>
                  <a:path w="1156" h="1157" extrusionOk="0">
                    <a:moveTo>
                      <a:pt x="578" y="1"/>
                    </a:moveTo>
                    <a:cubicBezTo>
                      <a:pt x="259" y="1"/>
                      <a:pt x="1" y="259"/>
                      <a:pt x="1" y="579"/>
                    </a:cubicBezTo>
                    <a:cubicBezTo>
                      <a:pt x="1" y="897"/>
                      <a:pt x="259"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6"/>
              <p:cNvSpPr/>
              <p:nvPr/>
            </p:nvSpPr>
            <p:spPr>
              <a:xfrm>
                <a:off x="1626600" y="1447825"/>
                <a:ext cx="28900" cy="28925"/>
              </a:xfrm>
              <a:custGeom>
                <a:avLst/>
                <a:gdLst/>
                <a:ahLst/>
                <a:cxnLst/>
                <a:rect l="l" t="t" r="r" b="b"/>
                <a:pathLst>
                  <a:path w="1156" h="1157" extrusionOk="0">
                    <a:moveTo>
                      <a:pt x="578" y="1"/>
                    </a:moveTo>
                    <a:cubicBezTo>
                      <a:pt x="258" y="1"/>
                      <a:pt x="0" y="259"/>
                      <a:pt x="0" y="579"/>
                    </a:cubicBezTo>
                    <a:cubicBezTo>
                      <a:pt x="0" y="897"/>
                      <a:pt x="258"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6"/>
              <p:cNvSpPr/>
              <p:nvPr/>
            </p:nvSpPr>
            <p:spPr>
              <a:xfrm>
                <a:off x="1752075" y="1447825"/>
                <a:ext cx="28900" cy="28925"/>
              </a:xfrm>
              <a:custGeom>
                <a:avLst/>
                <a:gdLst/>
                <a:ahLst/>
                <a:cxnLst/>
                <a:rect l="l" t="t" r="r" b="b"/>
                <a:pathLst>
                  <a:path w="1156" h="1157" extrusionOk="0">
                    <a:moveTo>
                      <a:pt x="578" y="1"/>
                    </a:moveTo>
                    <a:cubicBezTo>
                      <a:pt x="258" y="1"/>
                      <a:pt x="0" y="259"/>
                      <a:pt x="0" y="579"/>
                    </a:cubicBezTo>
                    <a:cubicBezTo>
                      <a:pt x="0" y="897"/>
                      <a:pt x="259"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6"/>
              <p:cNvSpPr/>
              <p:nvPr/>
            </p:nvSpPr>
            <p:spPr>
              <a:xfrm>
                <a:off x="1877550"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6"/>
              <p:cNvSpPr/>
              <p:nvPr/>
            </p:nvSpPr>
            <p:spPr>
              <a:xfrm>
                <a:off x="2003025"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6"/>
              <p:cNvSpPr/>
              <p:nvPr/>
            </p:nvSpPr>
            <p:spPr>
              <a:xfrm>
                <a:off x="2128525" y="1447825"/>
                <a:ext cx="28900" cy="28925"/>
              </a:xfrm>
              <a:custGeom>
                <a:avLst/>
                <a:gdLst/>
                <a:ahLst/>
                <a:cxnLst/>
                <a:rect l="l" t="t" r="r" b="b"/>
                <a:pathLst>
                  <a:path w="1156" h="1157" extrusionOk="0">
                    <a:moveTo>
                      <a:pt x="578" y="1"/>
                    </a:moveTo>
                    <a:cubicBezTo>
                      <a:pt x="259" y="1"/>
                      <a:pt x="0" y="259"/>
                      <a:pt x="0" y="579"/>
                    </a:cubicBezTo>
                    <a:cubicBezTo>
                      <a:pt x="0" y="897"/>
                      <a:pt x="259" y="1156"/>
                      <a:pt x="578" y="1156"/>
                    </a:cubicBezTo>
                    <a:cubicBezTo>
                      <a:pt x="897" y="1156"/>
                      <a:pt x="1155" y="897"/>
                      <a:pt x="1155" y="579"/>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6"/>
              <p:cNvSpPr/>
              <p:nvPr/>
            </p:nvSpPr>
            <p:spPr>
              <a:xfrm>
                <a:off x="1375600" y="1559200"/>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6"/>
              <p:cNvSpPr/>
              <p:nvPr/>
            </p:nvSpPr>
            <p:spPr>
              <a:xfrm>
                <a:off x="1501100" y="1559200"/>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6"/>
              <p:cNvSpPr/>
              <p:nvPr/>
            </p:nvSpPr>
            <p:spPr>
              <a:xfrm>
                <a:off x="1626600" y="1559200"/>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6"/>
              <p:cNvSpPr/>
              <p:nvPr/>
            </p:nvSpPr>
            <p:spPr>
              <a:xfrm>
                <a:off x="1752075" y="1559200"/>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6"/>
              <p:cNvSpPr/>
              <p:nvPr/>
            </p:nvSpPr>
            <p:spPr>
              <a:xfrm>
                <a:off x="1877550"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6"/>
              <p:cNvSpPr/>
              <p:nvPr/>
            </p:nvSpPr>
            <p:spPr>
              <a:xfrm>
                <a:off x="2003025"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6"/>
              <p:cNvSpPr/>
              <p:nvPr/>
            </p:nvSpPr>
            <p:spPr>
              <a:xfrm>
                <a:off x="2128525" y="1559200"/>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6"/>
              <p:cNvSpPr/>
              <p:nvPr/>
            </p:nvSpPr>
            <p:spPr>
              <a:xfrm>
                <a:off x="1375600" y="1670575"/>
                <a:ext cx="28925" cy="28900"/>
              </a:xfrm>
              <a:custGeom>
                <a:avLst/>
                <a:gdLst/>
                <a:ahLst/>
                <a:cxnLst/>
                <a:rect l="l" t="t" r="r" b="b"/>
                <a:pathLst>
                  <a:path w="1157" h="1156" extrusionOk="0">
                    <a:moveTo>
                      <a:pt x="578" y="0"/>
                    </a:moveTo>
                    <a:cubicBezTo>
                      <a:pt x="259" y="0"/>
                      <a:pt x="1" y="258"/>
                      <a:pt x="1" y="578"/>
                    </a:cubicBezTo>
                    <a:cubicBezTo>
                      <a:pt x="1" y="896"/>
                      <a:pt x="259" y="1155"/>
                      <a:pt x="578" y="1155"/>
                    </a:cubicBezTo>
                    <a:cubicBezTo>
                      <a:pt x="898" y="1155"/>
                      <a:pt x="1157" y="896"/>
                      <a:pt x="1157" y="578"/>
                    </a:cubicBezTo>
                    <a:cubicBezTo>
                      <a:pt x="1157"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6"/>
              <p:cNvSpPr/>
              <p:nvPr/>
            </p:nvSpPr>
            <p:spPr>
              <a:xfrm>
                <a:off x="1501100" y="1670575"/>
                <a:ext cx="28900" cy="28900"/>
              </a:xfrm>
              <a:custGeom>
                <a:avLst/>
                <a:gdLst/>
                <a:ahLst/>
                <a:cxnLst/>
                <a:rect l="l" t="t" r="r" b="b"/>
                <a:pathLst>
                  <a:path w="1156" h="1156" extrusionOk="0">
                    <a:moveTo>
                      <a:pt x="578" y="0"/>
                    </a:moveTo>
                    <a:cubicBezTo>
                      <a:pt x="259" y="0"/>
                      <a:pt x="1" y="258"/>
                      <a:pt x="1" y="578"/>
                    </a:cubicBezTo>
                    <a:cubicBezTo>
                      <a:pt x="1" y="896"/>
                      <a:pt x="259"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6"/>
              <p:cNvSpPr/>
              <p:nvPr/>
            </p:nvSpPr>
            <p:spPr>
              <a:xfrm>
                <a:off x="1626600" y="1670575"/>
                <a:ext cx="28900" cy="28900"/>
              </a:xfrm>
              <a:custGeom>
                <a:avLst/>
                <a:gdLst/>
                <a:ahLst/>
                <a:cxnLst/>
                <a:rect l="l" t="t" r="r" b="b"/>
                <a:pathLst>
                  <a:path w="1156" h="1156" extrusionOk="0">
                    <a:moveTo>
                      <a:pt x="578" y="0"/>
                    </a:moveTo>
                    <a:cubicBezTo>
                      <a:pt x="258" y="0"/>
                      <a:pt x="0" y="258"/>
                      <a:pt x="0" y="578"/>
                    </a:cubicBezTo>
                    <a:cubicBezTo>
                      <a:pt x="0" y="896"/>
                      <a:pt x="258"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6"/>
              <p:cNvSpPr/>
              <p:nvPr/>
            </p:nvSpPr>
            <p:spPr>
              <a:xfrm>
                <a:off x="1752075" y="1670575"/>
                <a:ext cx="28900" cy="28900"/>
              </a:xfrm>
              <a:custGeom>
                <a:avLst/>
                <a:gdLst/>
                <a:ahLst/>
                <a:cxnLst/>
                <a:rect l="l" t="t" r="r" b="b"/>
                <a:pathLst>
                  <a:path w="1156" h="1156" extrusionOk="0">
                    <a:moveTo>
                      <a:pt x="578" y="0"/>
                    </a:moveTo>
                    <a:cubicBezTo>
                      <a:pt x="258" y="0"/>
                      <a:pt x="0" y="258"/>
                      <a:pt x="0" y="578"/>
                    </a:cubicBezTo>
                    <a:cubicBezTo>
                      <a:pt x="0" y="896"/>
                      <a:pt x="259"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6"/>
              <p:cNvSpPr/>
              <p:nvPr/>
            </p:nvSpPr>
            <p:spPr>
              <a:xfrm>
                <a:off x="1877550"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6"/>
              <p:cNvSpPr/>
              <p:nvPr/>
            </p:nvSpPr>
            <p:spPr>
              <a:xfrm>
                <a:off x="2003025"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6"/>
              <p:cNvSpPr/>
              <p:nvPr/>
            </p:nvSpPr>
            <p:spPr>
              <a:xfrm>
                <a:off x="2128525" y="1670575"/>
                <a:ext cx="28900" cy="28900"/>
              </a:xfrm>
              <a:custGeom>
                <a:avLst/>
                <a:gdLst/>
                <a:ahLst/>
                <a:cxnLst/>
                <a:rect l="l" t="t" r="r" b="b"/>
                <a:pathLst>
                  <a:path w="1156" h="1156" extrusionOk="0">
                    <a:moveTo>
                      <a:pt x="578" y="0"/>
                    </a:moveTo>
                    <a:cubicBezTo>
                      <a:pt x="259" y="0"/>
                      <a:pt x="0" y="258"/>
                      <a:pt x="0" y="578"/>
                    </a:cubicBezTo>
                    <a:cubicBezTo>
                      <a:pt x="0" y="896"/>
                      <a:pt x="259" y="1155"/>
                      <a:pt x="578" y="1155"/>
                    </a:cubicBezTo>
                    <a:cubicBezTo>
                      <a:pt x="897" y="1155"/>
                      <a:pt x="1155" y="896"/>
                      <a:pt x="1155" y="578"/>
                    </a:cubicBezTo>
                    <a:cubicBezTo>
                      <a:pt x="1155"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6"/>
              <p:cNvSpPr/>
              <p:nvPr/>
            </p:nvSpPr>
            <p:spPr>
              <a:xfrm>
                <a:off x="1375600" y="1781925"/>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6"/>
              <p:cNvSpPr/>
              <p:nvPr/>
            </p:nvSpPr>
            <p:spPr>
              <a:xfrm>
                <a:off x="1501100" y="1781925"/>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6"/>
              <p:cNvSpPr/>
              <p:nvPr/>
            </p:nvSpPr>
            <p:spPr>
              <a:xfrm>
                <a:off x="1626600" y="1781925"/>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6"/>
              <p:cNvSpPr/>
              <p:nvPr/>
            </p:nvSpPr>
            <p:spPr>
              <a:xfrm>
                <a:off x="1752075" y="1781925"/>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6"/>
              <p:cNvSpPr/>
              <p:nvPr/>
            </p:nvSpPr>
            <p:spPr>
              <a:xfrm>
                <a:off x="1877550"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6"/>
              <p:cNvSpPr/>
              <p:nvPr/>
            </p:nvSpPr>
            <p:spPr>
              <a:xfrm>
                <a:off x="2003025"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6"/>
              <p:cNvSpPr/>
              <p:nvPr/>
            </p:nvSpPr>
            <p:spPr>
              <a:xfrm>
                <a:off x="2128525" y="1781925"/>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n columns">
  <p:cSld name="CUSTOM_9">
    <p:spTree>
      <p:nvGrpSpPr>
        <p:cNvPr id="1" name="Shape 1295"/>
        <p:cNvGrpSpPr/>
        <p:nvPr/>
      </p:nvGrpSpPr>
      <p:grpSpPr>
        <a:xfrm>
          <a:off x="0" y="0"/>
          <a:ext cx="0" cy="0"/>
          <a:chOff x="0" y="0"/>
          <a:chExt cx="0" cy="0"/>
        </a:xfrm>
      </p:grpSpPr>
      <p:sp>
        <p:nvSpPr>
          <p:cNvPr id="1296" name="Google Shape;1296;p17"/>
          <p:cNvSpPr txBox="1">
            <a:spLocks noGrp="1"/>
          </p:cNvSpPr>
          <p:nvPr>
            <p:ph type="subTitle" idx="1"/>
          </p:nvPr>
        </p:nvSpPr>
        <p:spPr>
          <a:xfrm>
            <a:off x="1346397" y="2034751"/>
            <a:ext cx="2805300" cy="474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solidFill>
                  <a:schemeClr val="dk1"/>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297" name="Google Shape;1297;p17"/>
          <p:cNvSpPr txBox="1">
            <a:spLocks noGrp="1"/>
          </p:cNvSpPr>
          <p:nvPr>
            <p:ph type="subTitle" idx="2"/>
          </p:nvPr>
        </p:nvSpPr>
        <p:spPr>
          <a:xfrm>
            <a:off x="1346374" y="2707600"/>
            <a:ext cx="2805300" cy="474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solidFill>
                  <a:schemeClr val="dk1"/>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298" name="Google Shape;1298;p17"/>
          <p:cNvSpPr txBox="1">
            <a:spLocks noGrp="1"/>
          </p:cNvSpPr>
          <p:nvPr>
            <p:ph type="subTitle" idx="3"/>
          </p:nvPr>
        </p:nvSpPr>
        <p:spPr>
          <a:xfrm>
            <a:off x="1346397" y="3380453"/>
            <a:ext cx="2805300" cy="474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solidFill>
                  <a:schemeClr val="dk1"/>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299" name="Google Shape;1299;p17"/>
          <p:cNvSpPr txBox="1">
            <a:spLocks noGrp="1"/>
          </p:cNvSpPr>
          <p:nvPr>
            <p:ph type="subTitle" idx="4"/>
          </p:nvPr>
        </p:nvSpPr>
        <p:spPr>
          <a:xfrm>
            <a:off x="1346374" y="4053304"/>
            <a:ext cx="2805300" cy="474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solidFill>
                  <a:schemeClr val="dk1"/>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300" name="Google Shape;1300;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01" name="Google Shape;1301;p17"/>
          <p:cNvSpPr txBox="1">
            <a:spLocks noGrp="1"/>
          </p:cNvSpPr>
          <p:nvPr>
            <p:ph type="subTitle" idx="5"/>
          </p:nvPr>
        </p:nvSpPr>
        <p:spPr>
          <a:xfrm>
            <a:off x="1346397" y="1361900"/>
            <a:ext cx="2805300" cy="474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solidFill>
                  <a:schemeClr val="dk1"/>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302" name="Google Shape;1302;p17"/>
          <p:cNvSpPr txBox="1">
            <a:spLocks noGrp="1"/>
          </p:cNvSpPr>
          <p:nvPr>
            <p:ph type="subTitle" idx="6"/>
          </p:nvPr>
        </p:nvSpPr>
        <p:spPr>
          <a:xfrm>
            <a:off x="5198424" y="2034751"/>
            <a:ext cx="2805300" cy="474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solidFill>
                  <a:schemeClr val="dk1"/>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303" name="Google Shape;1303;p17"/>
          <p:cNvSpPr txBox="1">
            <a:spLocks noGrp="1"/>
          </p:cNvSpPr>
          <p:nvPr>
            <p:ph type="subTitle" idx="7"/>
          </p:nvPr>
        </p:nvSpPr>
        <p:spPr>
          <a:xfrm>
            <a:off x="5198401" y="2707600"/>
            <a:ext cx="2805300" cy="474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solidFill>
                  <a:schemeClr val="dk1"/>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304" name="Google Shape;1304;p17"/>
          <p:cNvSpPr txBox="1">
            <a:spLocks noGrp="1"/>
          </p:cNvSpPr>
          <p:nvPr>
            <p:ph type="subTitle" idx="8"/>
          </p:nvPr>
        </p:nvSpPr>
        <p:spPr>
          <a:xfrm>
            <a:off x="5198424" y="3380453"/>
            <a:ext cx="2805300" cy="474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solidFill>
                  <a:schemeClr val="dk1"/>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305" name="Google Shape;1305;p17"/>
          <p:cNvSpPr txBox="1">
            <a:spLocks noGrp="1"/>
          </p:cNvSpPr>
          <p:nvPr>
            <p:ph type="subTitle" idx="9"/>
          </p:nvPr>
        </p:nvSpPr>
        <p:spPr>
          <a:xfrm>
            <a:off x="5198401" y="4053304"/>
            <a:ext cx="2805300" cy="474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solidFill>
                  <a:schemeClr val="dk1"/>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sp>
        <p:nvSpPr>
          <p:cNvPr id="1306" name="Google Shape;1306;p17"/>
          <p:cNvSpPr txBox="1">
            <a:spLocks noGrp="1"/>
          </p:cNvSpPr>
          <p:nvPr>
            <p:ph type="subTitle" idx="13"/>
          </p:nvPr>
        </p:nvSpPr>
        <p:spPr>
          <a:xfrm>
            <a:off x="5198424" y="1361900"/>
            <a:ext cx="2805300" cy="4740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solidFill>
                  <a:schemeClr val="dk1"/>
                </a:solidFill>
              </a:defRPr>
            </a:lvl1pPr>
            <a:lvl2pPr lvl="1" rtl="0">
              <a:spcBef>
                <a:spcPts val="0"/>
              </a:spcBef>
              <a:spcAft>
                <a:spcPts val="0"/>
              </a:spcAft>
              <a:buSzPts val="1200"/>
              <a:buNone/>
              <a:defRPr/>
            </a:lvl2pPr>
            <a:lvl3pPr lvl="2" rtl="0">
              <a:spcBef>
                <a:spcPts val="0"/>
              </a:spcBef>
              <a:spcAft>
                <a:spcPts val="0"/>
              </a:spcAft>
              <a:buSzPts val="1200"/>
              <a:buNone/>
              <a:defRPr/>
            </a:lvl3pPr>
            <a:lvl4pPr lvl="3" rtl="0">
              <a:spcBef>
                <a:spcPts val="0"/>
              </a:spcBef>
              <a:spcAft>
                <a:spcPts val="0"/>
              </a:spcAft>
              <a:buSzPts val="1200"/>
              <a:buNone/>
              <a:defRPr/>
            </a:lvl4pPr>
            <a:lvl5pPr lvl="4" rtl="0">
              <a:spcBef>
                <a:spcPts val="0"/>
              </a:spcBef>
              <a:spcAft>
                <a:spcPts val="0"/>
              </a:spcAft>
              <a:buSzPts val="1200"/>
              <a:buNone/>
              <a:defRPr/>
            </a:lvl5pPr>
            <a:lvl6pPr lvl="5" rtl="0">
              <a:spcBef>
                <a:spcPts val="0"/>
              </a:spcBef>
              <a:spcAft>
                <a:spcPts val="0"/>
              </a:spcAft>
              <a:buSzPts val="1200"/>
              <a:buNone/>
              <a:defRPr/>
            </a:lvl6pPr>
            <a:lvl7pPr lvl="6" rtl="0">
              <a:spcBef>
                <a:spcPts val="0"/>
              </a:spcBef>
              <a:spcAft>
                <a:spcPts val="0"/>
              </a:spcAft>
              <a:buSzPts val="1200"/>
              <a:buNone/>
              <a:defRPr/>
            </a:lvl7pPr>
            <a:lvl8pPr lvl="7" rtl="0">
              <a:spcBef>
                <a:spcPts val="0"/>
              </a:spcBef>
              <a:spcAft>
                <a:spcPts val="0"/>
              </a:spcAft>
              <a:buSzPts val="1200"/>
              <a:buNone/>
              <a:defRPr/>
            </a:lvl8pPr>
            <a:lvl9pPr lvl="8" rtl="0">
              <a:spcBef>
                <a:spcPts val="0"/>
              </a:spcBef>
              <a:spcAft>
                <a:spcPts val="0"/>
              </a:spcAft>
              <a:buSzPts val="1200"/>
              <a:buNone/>
              <a:defRPr/>
            </a:lvl9pPr>
          </a:lstStyle>
          <a:p>
            <a:endParaRPr/>
          </a:p>
        </p:txBody>
      </p:sp>
      <p:grpSp>
        <p:nvGrpSpPr>
          <p:cNvPr id="1307" name="Google Shape;1307;p17"/>
          <p:cNvGrpSpPr/>
          <p:nvPr/>
        </p:nvGrpSpPr>
        <p:grpSpPr>
          <a:xfrm>
            <a:off x="-7250" y="-11"/>
            <a:ext cx="9151247" cy="5143514"/>
            <a:chOff x="-7250" y="-11"/>
            <a:chExt cx="9151247" cy="5143514"/>
          </a:xfrm>
        </p:grpSpPr>
        <p:sp>
          <p:nvSpPr>
            <p:cNvPr id="1308" name="Google Shape;1308;p17"/>
            <p:cNvSpPr/>
            <p:nvPr/>
          </p:nvSpPr>
          <p:spPr>
            <a:xfrm>
              <a:off x="-7250" y="-11"/>
              <a:ext cx="2113500" cy="22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9" name="Google Shape;1309;p17"/>
            <p:cNvGrpSpPr/>
            <p:nvPr/>
          </p:nvGrpSpPr>
          <p:grpSpPr>
            <a:xfrm>
              <a:off x="2177874" y="82746"/>
              <a:ext cx="749152" cy="63126"/>
              <a:chOff x="2133750" y="758150"/>
              <a:chExt cx="216800" cy="18275"/>
            </a:xfrm>
          </p:grpSpPr>
          <p:sp>
            <p:nvSpPr>
              <p:cNvPr id="1310" name="Google Shape;1310;p17"/>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7"/>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7"/>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7"/>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7"/>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5" name="Google Shape;1315;p17"/>
            <p:cNvSpPr/>
            <p:nvPr/>
          </p:nvSpPr>
          <p:spPr>
            <a:xfrm rot="-5400000">
              <a:off x="8002117" y="3362467"/>
              <a:ext cx="2056989" cy="226772"/>
            </a:xfrm>
            <a:custGeom>
              <a:avLst/>
              <a:gdLst/>
              <a:ahLst/>
              <a:cxnLst/>
              <a:rect l="l" t="t" r="r" b="b"/>
              <a:pathLst>
                <a:path w="30659" h="4981" extrusionOk="0">
                  <a:moveTo>
                    <a:pt x="1" y="0"/>
                  </a:moveTo>
                  <a:lnTo>
                    <a:pt x="1" y="4980"/>
                  </a:lnTo>
                  <a:lnTo>
                    <a:pt x="30659" y="4980"/>
                  </a:lnTo>
                  <a:lnTo>
                    <a:pt x="306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7"/>
            <p:cNvSpPr/>
            <p:nvPr/>
          </p:nvSpPr>
          <p:spPr>
            <a:xfrm>
              <a:off x="4572000" y="4914900"/>
              <a:ext cx="564076" cy="228603"/>
            </a:xfrm>
            <a:custGeom>
              <a:avLst/>
              <a:gdLst/>
              <a:ahLst/>
              <a:cxnLst/>
              <a:rect l="l" t="t" r="r" b="b"/>
              <a:pathLst>
                <a:path w="78754" h="4981" extrusionOk="0">
                  <a:moveTo>
                    <a:pt x="1" y="0"/>
                  </a:moveTo>
                  <a:lnTo>
                    <a:pt x="1" y="4980"/>
                  </a:lnTo>
                  <a:lnTo>
                    <a:pt x="78754" y="4980"/>
                  </a:lnTo>
                  <a:lnTo>
                    <a:pt x="78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7" name="Google Shape;1317;p17"/>
          <p:cNvGrpSpPr/>
          <p:nvPr/>
        </p:nvGrpSpPr>
        <p:grpSpPr>
          <a:xfrm>
            <a:off x="-7251" y="511281"/>
            <a:ext cx="9423374" cy="5187721"/>
            <a:chOff x="-7251" y="511281"/>
            <a:chExt cx="9423374" cy="5187721"/>
          </a:xfrm>
        </p:grpSpPr>
        <p:grpSp>
          <p:nvGrpSpPr>
            <p:cNvPr id="1318" name="Google Shape;1318;p17"/>
            <p:cNvGrpSpPr/>
            <p:nvPr/>
          </p:nvGrpSpPr>
          <p:grpSpPr>
            <a:xfrm>
              <a:off x="8352762" y="4599429"/>
              <a:ext cx="1063360" cy="1099573"/>
              <a:chOff x="1375600" y="1002375"/>
              <a:chExt cx="781825" cy="808450"/>
            </a:xfrm>
          </p:grpSpPr>
          <p:sp>
            <p:nvSpPr>
              <p:cNvPr id="1319" name="Google Shape;1319;p17"/>
              <p:cNvSpPr/>
              <p:nvPr/>
            </p:nvSpPr>
            <p:spPr>
              <a:xfrm>
                <a:off x="1375600" y="1002375"/>
                <a:ext cx="28925" cy="28900"/>
              </a:xfrm>
              <a:custGeom>
                <a:avLst/>
                <a:gdLst/>
                <a:ahLst/>
                <a:cxnLst/>
                <a:rect l="l" t="t" r="r" b="b"/>
                <a:pathLst>
                  <a:path w="1157" h="1156"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1501100" y="1002375"/>
                <a:ext cx="28900" cy="28900"/>
              </a:xfrm>
              <a:custGeom>
                <a:avLst/>
                <a:gdLst/>
                <a:ahLst/>
                <a:cxnLst/>
                <a:rect l="l" t="t" r="r" b="b"/>
                <a:pathLst>
                  <a:path w="1156" h="1156"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1626600" y="1002375"/>
                <a:ext cx="28900" cy="28900"/>
              </a:xfrm>
              <a:custGeom>
                <a:avLst/>
                <a:gdLst/>
                <a:ahLst/>
                <a:cxnLst/>
                <a:rect l="l" t="t" r="r" b="b"/>
                <a:pathLst>
                  <a:path w="1156" h="1156"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1752075" y="1002375"/>
                <a:ext cx="28900" cy="28900"/>
              </a:xfrm>
              <a:custGeom>
                <a:avLst/>
                <a:gdLst/>
                <a:ahLst/>
                <a:cxnLst/>
                <a:rect l="l" t="t" r="r" b="b"/>
                <a:pathLst>
                  <a:path w="1156" h="1156"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a:off x="1877550"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2003025"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2128525" y="1002375"/>
                <a:ext cx="28900" cy="28900"/>
              </a:xfrm>
              <a:custGeom>
                <a:avLst/>
                <a:gdLst/>
                <a:ahLst/>
                <a:cxnLst/>
                <a:rect l="l" t="t" r="r" b="b"/>
                <a:pathLst>
                  <a:path w="1156" h="1156"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1375600" y="1113725"/>
                <a:ext cx="28925" cy="28900"/>
              </a:xfrm>
              <a:custGeom>
                <a:avLst/>
                <a:gdLst/>
                <a:ahLst/>
                <a:cxnLst/>
                <a:rect l="l" t="t" r="r" b="b"/>
                <a:pathLst>
                  <a:path w="1157" h="1156" extrusionOk="0">
                    <a:moveTo>
                      <a:pt x="578" y="1"/>
                    </a:moveTo>
                    <a:cubicBezTo>
                      <a:pt x="259" y="1"/>
                      <a:pt x="1" y="260"/>
                      <a:pt x="1" y="578"/>
                    </a:cubicBezTo>
                    <a:cubicBezTo>
                      <a:pt x="1" y="898"/>
                      <a:pt x="259" y="1156"/>
                      <a:pt x="578" y="1156"/>
                    </a:cubicBezTo>
                    <a:cubicBezTo>
                      <a:pt x="898" y="1156"/>
                      <a:pt x="1157" y="898"/>
                      <a:pt x="1157" y="578"/>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7"/>
              <p:cNvSpPr/>
              <p:nvPr/>
            </p:nvSpPr>
            <p:spPr>
              <a:xfrm>
                <a:off x="1501100" y="1113725"/>
                <a:ext cx="28900" cy="28900"/>
              </a:xfrm>
              <a:custGeom>
                <a:avLst/>
                <a:gdLst/>
                <a:ahLst/>
                <a:cxnLst/>
                <a:rect l="l" t="t" r="r" b="b"/>
                <a:pathLst>
                  <a:path w="1156" h="1156" extrusionOk="0">
                    <a:moveTo>
                      <a:pt x="578" y="1"/>
                    </a:moveTo>
                    <a:cubicBezTo>
                      <a:pt x="259" y="1"/>
                      <a:pt x="1" y="260"/>
                      <a:pt x="1" y="578"/>
                    </a:cubicBezTo>
                    <a:cubicBezTo>
                      <a:pt x="1" y="898"/>
                      <a:pt x="259"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7"/>
              <p:cNvSpPr/>
              <p:nvPr/>
            </p:nvSpPr>
            <p:spPr>
              <a:xfrm>
                <a:off x="1626600" y="1113725"/>
                <a:ext cx="28900" cy="28900"/>
              </a:xfrm>
              <a:custGeom>
                <a:avLst/>
                <a:gdLst/>
                <a:ahLst/>
                <a:cxnLst/>
                <a:rect l="l" t="t" r="r" b="b"/>
                <a:pathLst>
                  <a:path w="1156" h="1156" extrusionOk="0">
                    <a:moveTo>
                      <a:pt x="578" y="1"/>
                    </a:moveTo>
                    <a:cubicBezTo>
                      <a:pt x="258" y="1"/>
                      <a:pt x="0" y="260"/>
                      <a:pt x="0" y="578"/>
                    </a:cubicBezTo>
                    <a:cubicBezTo>
                      <a:pt x="0" y="898"/>
                      <a:pt x="258"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7"/>
              <p:cNvSpPr/>
              <p:nvPr/>
            </p:nvSpPr>
            <p:spPr>
              <a:xfrm>
                <a:off x="1752075" y="1113725"/>
                <a:ext cx="28900" cy="28900"/>
              </a:xfrm>
              <a:custGeom>
                <a:avLst/>
                <a:gdLst/>
                <a:ahLst/>
                <a:cxnLst/>
                <a:rect l="l" t="t" r="r" b="b"/>
                <a:pathLst>
                  <a:path w="1156" h="1156" extrusionOk="0">
                    <a:moveTo>
                      <a:pt x="578" y="1"/>
                    </a:moveTo>
                    <a:cubicBezTo>
                      <a:pt x="258" y="1"/>
                      <a:pt x="0" y="260"/>
                      <a:pt x="0" y="578"/>
                    </a:cubicBezTo>
                    <a:cubicBezTo>
                      <a:pt x="0" y="898"/>
                      <a:pt x="259"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a:off x="1877550"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a:off x="2003025"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2128525" y="1113725"/>
                <a:ext cx="28900" cy="28900"/>
              </a:xfrm>
              <a:custGeom>
                <a:avLst/>
                <a:gdLst/>
                <a:ahLst/>
                <a:cxnLst/>
                <a:rect l="l" t="t" r="r" b="b"/>
                <a:pathLst>
                  <a:path w="1156" h="1156" extrusionOk="0">
                    <a:moveTo>
                      <a:pt x="578" y="1"/>
                    </a:moveTo>
                    <a:cubicBezTo>
                      <a:pt x="259" y="1"/>
                      <a:pt x="0" y="260"/>
                      <a:pt x="0" y="578"/>
                    </a:cubicBezTo>
                    <a:cubicBezTo>
                      <a:pt x="0" y="898"/>
                      <a:pt x="259" y="1156"/>
                      <a:pt x="578" y="1156"/>
                    </a:cubicBezTo>
                    <a:cubicBezTo>
                      <a:pt x="897" y="1156"/>
                      <a:pt x="1155" y="898"/>
                      <a:pt x="1155" y="578"/>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1375600" y="1225100"/>
                <a:ext cx="28925" cy="28925"/>
              </a:xfrm>
              <a:custGeom>
                <a:avLst/>
                <a:gdLst/>
                <a:ahLst/>
                <a:cxnLst/>
                <a:rect l="l" t="t" r="r" b="b"/>
                <a:pathLst>
                  <a:path w="1157" h="1157"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1501100" y="1225100"/>
                <a:ext cx="28900" cy="28925"/>
              </a:xfrm>
              <a:custGeom>
                <a:avLst/>
                <a:gdLst/>
                <a:ahLst/>
                <a:cxnLst/>
                <a:rect l="l" t="t" r="r" b="b"/>
                <a:pathLst>
                  <a:path w="1156" h="1157"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1626600" y="1225100"/>
                <a:ext cx="28900" cy="28925"/>
              </a:xfrm>
              <a:custGeom>
                <a:avLst/>
                <a:gdLst/>
                <a:ahLst/>
                <a:cxnLst/>
                <a:rect l="l" t="t" r="r" b="b"/>
                <a:pathLst>
                  <a:path w="1156" h="1157"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7"/>
              <p:cNvSpPr/>
              <p:nvPr/>
            </p:nvSpPr>
            <p:spPr>
              <a:xfrm>
                <a:off x="1752075" y="1225100"/>
                <a:ext cx="28900" cy="28925"/>
              </a:xfrm>
              <a:custGeom>
                <a:avLst/>
                <a:gdLst/>
                <a:ahLst/>
                <a:cxnLst/>
                <a:rect l="l" t="t" r="r" b="b"/>
                <a:pathLst>
                  <a:path w="1156" h="1157"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7"/>
              <p:cNvSpPr/>
              <p:nvPr/>
            </p:nvSpPr>
            <p:spPr>
              <a:xfrm>
                <a:off x="1877550"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7"/>
              <p:cNvSpPr/>
              <p:nvPr/>
            </p:nvSpPr>
            <p:spPr>
              <a:xfrm>
                <a:off x="2003025"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2128525" y="1225100"/>
                <a:ext cx="28900" cy="28925"/>
              </a:xfrm>
              <a:custGeom>
                <a:avLst/>
                <a:gdLst/>
                <a:ahLst/>
                <a:cxnLst/>
                <a:rect l="l" t="t" r="r" b="b"/>
                <a:pathLst>
                  <a:path w="1156" h="1157"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1375600" y="1336450"/>
                <a:ext cx="28925" cy="28925"/>
              </a:xfrm>
              <a:custGeom>
                <a:avLst/>
                <a:gdLst/>
                <a:ahLst/>
                <a:cxnLst/>
                <a:rect l="l" t="t" r="r" b="b"/>
                <a:pathLst>
                  <a:path w="1157" h="1157" extrusionOk="0">
                    <a:moveTo>
                      <a:pt x="578" y="1"/>
                    </a:moveTo>
                    <a:cubicBezTo>
                      <a:pt x="259" y="1"/>
                      <a:pt x="1" y="260"/>
                      <a:pt x="1" y="579"/>
                    </a:cubicBezTo>
                    <a:cubicBezTo>
                      <a:pt x="1" y="898"/>
                      <a:pt x="259" y="1156"/>
                      <a:pt x="578" y="1156"/>
                    </a:cubicBezTo>
                    <a:cubicBezTo>
                      <a:pt x="898" y="1156"/>
                      <a:pt x="1157" y="898"/>
                      <a:pt x="1157" y="579"/>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a:off x="1501100" y="1336450"/>
                <a:ext cx="28900" cy="28925"/>
              </a:xfrm>
              <a:custGeom>
                <a:avLst/>
                <a:gdLst/>
                <a:ahLst/>
                <a:cxnLst/>
                <a:rect l="l" t="t" r="r" b="b"/>
                <a:pathLst>
                  <a:path w="1156" h="1157" extrusionOk="0">
                    <a:moveTo>
                      <a:pt x="578" y="1"/>
                    </a:moveTo>
                    <a:cubicBezTo>
                      <a:pt x="259" y="1"/>
                      <a:pt x="1" y="260"/>
                      <a:pt x="1" y="579"/>
                    </a:cubicBezTo>
                    <a:cubicBezTo>
                      <a:pt x="1" y="898"/>
                      <a:pt x="259"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a:off x="1626600" y="1336450"/>
                <a:ext cx="28900" cy="28925"/>
              </a:xfrm>
              <a:custGeom>
                <a:avLst/>
                <a:gdLst/>
                <a:ahLst/>
                <a:cxnLst/>
                <a:rect l="l" t="t" r="r" b="b"/>
                <a:pathLst>
                  <a:path w="1156" h="1157" extrusionOk="0">
                    <a:moveTo>
                      <a:pt x="578" y="1"/>
                    </a:moveTo>
                    <a:cubicBezTo>
                      <a:pt x="258" y="1"/>
                      <a:pt x="0" y="260"/>
                      <a:pt x="0" y="579"/>
                    </a:cubicBezTo>
                    <a:cubicBezTo>
                      <a:pt x="0" y="898"/>
                      <a:pt x="258"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7"/>
              <p:cNvSpPr/>
              <p:nvPr/>
            </p:nvSpPr>
            <p:spPr>
              <a:xfrm>
                <a:off x="1752075" y="1336450"/>
                <a:ext cx="28900" cy="28925"/>
              </a:xfrm>
              <a:custGeom>
                <a:avLst/>
                <a:gdLst/>
                <a:ahLst/>
                <a:cxnLst/>
                <a:rect l="l" t="t" r="r" b="b"/>
                <a:pathLst>
                  <a:path w="1156" h="1157" extrusionOk="0">
                    <a:moveTo>
                      <a:pt x="578" y="1"/>
                    </a:moveTo>
                    <a:cubicBezTo>
                      <a:pt x="258" y="1"/>
                      <a:pt x="0" y="260"/>
                      <a:pt x="0" y="579"/>
                    </a:cubicBezTo>
                    <a:cubicBezTo>
                      <a:pt x="0" y="898"/>
                      <a:pt x="259"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a:off x="1877550"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7"/>
              <p:cNvSpPr/>
              <p:nvPr/>
            </p:nvSpPr>
            <p:spPr>
              <a:xfrm>
                <a:off x="2003025"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7"/>
              <p:cNvSpPr/>
              <p:nvPr/>
            </p:nvSpPr>
            <p:spPr>
              <a:xfrm>
                <a:off x="2128525" y="1336450"/>
                <a:ext cx="28900" cy="28925"/>
              </a:xfrm>
              <a:custGeom>
                <a:avLst/>
                <a:gdLst/>
                <a:ahLst/>
                <a:cxnLst/>
                <a:rect l="l" t="t" r="r" b="b"/>
                <a:pathLst>
                  <a:path w="1156" h="1157" extrusionOk="0">
                    <a:moveTo>
                      <a:pt x="578" y="1"/>
                    </a:moveTo>
                    <a:cubicBezTo>
                      <a:pt x="259" y="1"/>
                      <a:pt x="0" y="260"/>
                      <a:pt x="0" y="579"/>
                    </a:cubicBezTo>
                    <a:cubicBezTo>
                      <a:pt x="0" y="898"/>
                      <a:pt x="259" y="1156"/>
                      <a:pt x="578" y="1156"/>
                    </a:cubicBezTo>
                    <a:cubicBezTo>
                      <a:pt x="897" y="1156"/>
                      <a:pt x="1155" y="898"/>
                      <a:pt x="1155" y="579"/>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7"/>
              <p:cNvSpPr/>
              <p:nvPr/>
            </p:nvSpPr>
            <p:spPr>
              <a:xfrm>
                <a:off x="1375600" y="1447825"/>
                <a:ext cx="28925" cy="28925"/>
              </a:xfrm>
              <a:custGeom>
                <a:avLst/>
                <a:gdLst/>
                <a:ahLst/>
                <a:cxnLst/>
                <a:rect l="l" t="t" r="r" b="b"/>
                <a:pathLst>
                  <a:path w="1157" h="1157" extrusionOk="0">
                    <a:moveTo>
                      <a:pt x="578" y="1"/>
                    </a:moveTo>
                    <a:cubicBezTo>
                      <a:pt x="259" y="1"/>
                      <a:pt x="1" y="259"/>
                      <a:pt x="1" y="579"/>
                    </a:cubicBezTo>
                    <a:cubicBezTo>
                      <a:pt x="1" y="897"/>
                      <a:pt x="259" y="1156"/>
                      <a:pt x="578" y="1156"/>
                    </a:cubicBezTo>
                    <a:cubicBezTo>
                      <a:pt x="898" y="1156"/>
                      <a:pt x="1157" y="897"/>
                      <a:pt x="1157" y="579"/>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7"/>
              <p:cNvSpPr/>
              <p:nvPr/>
            </p:nvSpPr>
            <p:spPr>
              <a:xfrm>
                <a:off x="1501100" y="1447825"/>
                <a:ext cx="28900" cy="28925"/>
              </a:xfrm>
              <a:custGeom>
                <a:avLst/>
                <a:gdLst/>
                <a:ahLst/>
                <a:cxnLst/>
                <a:rect l="l" t="t" r="r" b="b"/>
                <a:pathLst>
                  <a:path w="1156" h="1157" extrusionOk="0">
                    <a:moveTo>
                      <a:pt x="578" y="1"/>
                    </a:moveTo>
                    <a:cubicBezTo>
                      <a:pt x="259" y="1"/>
                      <a:pt x="1" y="259"/>
                      <a:pt x="1" y="579"/>
                    </a:cubicBezTo>
                    <a:cubicBezTo>
                      <a:pt x="1" y="897"/>
                      <a:pt x="259"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7"/>
              <p:cNvSpPr/>
              <p:nvPr/>
            </p:nvSpPr>
            <p:spPr>
              <a:xfrm>
                <a:off x="1626600" y="1447825"/>
                <a:ext cx="28900" cy="28925"/>
              </a:xfrm>
              <a:custGeom>
                <a:avLst/>
                <a:gdLst/>
                <a:ahLst/>
                <a:cxnLst/>
                <a:rect l="l" t="t" r="r" b="b"/>
                <a:pathLst>
                  <a:path w="1156" h="1157" extrusionOk="0">
                    <a:moveTo>
                      <a:pt x="578" y="1"/>
                    </a:moveTo>
                    <a:cubicBezTo>
                      <a:pt x="258" y="1"/>
                      <a:pt x="0" y="259"/>
                      <a:pt x="0" y="579"/>
                    </a:cubicBezTo>
                    <a:cubicBezTo>
                      <a:pt x="0" y="897"/>
                      <a:pt x="258"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7"/>
              <p:cNvSpPr/>
              <p:nvPr/>
            </p:nvSpPr>
            <p:spPr>
              <a:xfrm>
                <a:off x="1752075" y="1447825"/>
                <a:ext cx="28900" cy="28925"/>
              </a:xfrm>
              <a:custGeom>
                <a:avLst/>
                <a:gdLst/>
                <a:ahLst/>
                <a:cxnLst/>
                <a:rect l="l" t="t" r="r" b="b"/>
                <a:pathLst>
                  <a:path w="1156" h="1157" extrusionOk="0">
                    <a:moveTo>
                      <a:pt x="578" y="1"/>
                    </a:moveTo>
                    <a:cubicBezTo>
                      <a:pt x="258" y="1"/>
                      <a:pt x="0" y="259"/>
                      <a:pt x="0" y="579"/>
                    </a:cubicBezTo>
                    <a:cubicBezTo>
                      <a:pt x="0" y="897"/>
                      <a:pt x="259"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a:off x="1877550"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7"/>
              <p:cNvSpPr/>
              <p:nvPr/>
            </p:nvSpPr>
            <p:spPr>
              <a:xfrm>
                <a:off x="2003025"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7"/>
              <p:cNvSpPr/>
              <p:nvPr/>
            </p:nvSpPr>
            <p:spPr>
              <a:xfrm>
                <a:off x="2128525" y="1447825"/>
                <a:ext cx="28900" cy="28925"/>
              </a:xfrm>
              <a:custGeom>
                <a:avLst/>
                <a:gdLst/>
                <a:ahLst/>
                <a:cxnLst/>
                <a:rect l="l" t="t" r="r" b="b"/>
                <a:pathLst>
                  <a:path w="1156" h="1157" extrusionOk="0">
                    <a:moveTo>
                      <a:pt x="578" y="1"/>
                    </a:moveTo>
                    <a:cubicBezTo>
                      <a:pt x="259" y="1"/>
                      <a:pt x="0" y="259"/>
                      <a:pt x="0" y="579"/>
                    </a:cubicBezTo>
                    <a:cubicBezTo>
                      <a:pt x="0" y="897"/>
                      <a:pt x="259" y="1156"/>
                      <a:pt x="578" y="1156"/>
                    </a:cubicBezTo>
                    <a:cubicBezTo>
                      <a:pt x="897" y="1156"/>
                      <a:pt x="1155" y="897"/>
                      <a:pt x="1155" y="579"/>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7"/>
              <p:cNvSpPr/>
              <p:nvPr/>
            </p:nvSpPr>
            <p:spPr>
              <a:xfrm>
                <a:off x="1375600" y="1559200"/>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7"/>
              <p:cNvSpPr/>
              <p:nvPr/>
            </p:nvSpPr>
            <p:spPr>
              <a:xfrm>
                <a:off x="1501100" y="1559200"/>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7"/>
              <p:cNvSpPr/>
              <p:nvPr/>
            </p:nvSpPr>
            <p:spPr>
              <a:xfrm>
                <a:off x="1626600" y="1559200"/>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7"/>
              <p:cNvSpPr/>
              <p:nvPr/>
            </p:nvSpPr>
            <p:spPr>
              <a:xfrm>
                <a:off x="1752075" y="1559200"/>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7"/>
              <p:cNvSpPr/>
              <p:nvPr/>
            </p:nvSpPr>
            <p:spPr>
              <a:xfrm>
                <a:off x="1877550"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7"/>
              <p:cNvSpPr/>
              <p:nvPr/>
            </p:nvSpPr>
            <p:spPr>
              <a:xfrm>
                <a:off x="2003025"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7"/>
              <p:cNvSpPr/>
              <p:nvPr/>
            </p:nvSpPr>
            <p:spPr>
              <a:xfrm>
                <a:off x="2128525" y="1559200"/>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7"/>
              <p:cNvSpPr/>
              <p:nvPr/>
            </p:nvSpPr>
            <p:spPr>
              <a:xfrm>
                <a:off x="1375600" y="1670575"/>
                <a:ext cx="28925" cy="28900"/>
              </a:xfrm>
              <a:custGeom>
                <a:avLst/>
                <a:gdLst/>
                <a:ahLst/>
                <a:cxnLst/>
                <a:rect l="l" t="t" r="r" b="b"/>
                <a:pathLst>
                  <a:path w="1157" h="1156" extrusionOk="0">
                    <a:moveTo>
                      <a:pt x="578" y="0"/>
                    </a:moveTo>
                    <a:cubicBezTo>
                      <a:pt x="259" y="0"/>
                      <a:pt x="1" y="258"/>
                      <a:pt x="1" y="578"/>
                    </a:cubicBezTo>
                    <a:cubicBezTo>
                      <a:pt x="1" y="896"/>
                      <a:pt x="259" y="1155"/>
                      <a:pt x="578" y="1155"/>
                    </a:cubicBezTo>
                    <a:cubicBezTo>
                      <a:pt x="898" y="1155"/>
                      <a:pt x="1157" y="896"/>
                      <a:pt x="1157" y="578"/>
                    </a:cubicBezTo>
                    <a:cubicBezTo>
                      <a:pt x="1157"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7"/>
              <p:cNvSpPr/>
              <p:nvPr/>
            </p:nvSpPr>
            <p:spPr>
              <a:xfrm>
                <a:off x="1501100" y="1670575"/>
                <a:ext cx="28900" cy="28900"/>
              </a:xfrm>
              <a:custGeom>
                <a:avLst/>
                <a:gdLst/>
                <a:ahLst/>
                <a:cxnLst/>
                <a:rect l="l" t="t" r="r" b="b"/>
                <a:pathLst>
                  <a:path w="1156" h="1156" extrusionOk="0">
                    <a:moveTo>
                      <a:pt x="578" y="0"/>
                    </a:moveTo>
                    <a:cubicBezTo>
                      <a:pt x="259" y="0"/>
                      <a:pt x="1" y="258"/>
                      <a:pt x="1" y="578"/>
                    </a:cubicBezTo>
                    <a:cubicBezTo>
                      <a:pt x="1" y="896"/>
                      <a:pt x="259"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17"/>
              <p:cNvSpPr/>
              <p:nvPr/>
            </p:nvSpPr>
            <p:spPr>
              <a:xfrm>
                <a:off x="1626600" y="1670575"/>
                <a:ext cx="28900" cy="28900"/>
              </a:xfrm>
              <a:custGeom>
                <a:avLst/>
                <a:gdLst/>
                <a:ahLst/>
                <a:cxnLst/>
                <a:rect l="l" t="t" r="r" b="b"/>
                <a:pathLst>
                  <a:path w="1156" h="1156" extrusionOk="0">
                    <a:moveTo>
                      <a:pt x="578" y="0"/>
                    </a:moveTo>
                    <a:cubicBezTo>
                      <a:pt x="258" y="0"/>
                      <a:pt x="0" y="258"/>
                      <a:pt x="0" y="578"/>
                    </a:cubicBezTo>
                    <a:cubicBezTo>
                      <a:pt x="0" y="896"/>
                      <a:pt x="258"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17"/>
              <p:cNvSpPr/>
              <p:nvPr/>
            </p:nvSpPr>
            <p:spPr>
              <a:xfrm>
                <a:off x="1752075" y="1670575"/>
                <a:ext cx="28900" cy="28900"/>
              </a:xfrm>
              <a:custGeom>
                <a:avLst/>
                <a:gdLst/>
                <a:ahLst/>
                <a:cxnLst/>
                <a:rect l="l" t="t" r="r" b="b"/>
                <a:pathLst>
                  <a:path w="1156" h="1156" extrusionOk="0">
                    <a:moveTo>
                      <a:pt x="578" y="0"/>
                    </a:moveTo>
                    <a:cubicBezTo>
                      <a:pt x="258" y="0"/>
                      <a:pt x="0" y="258"/>
                      <a:pt x="0" y="578"/>
                    </a:cubicBezTo>
                    <a:cubicBezTo>
                      <a:pt x="0" y="896"/>
                      <a:pt x="259"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7"/>
              <p:cNvSpPr/>
              <p:nvPr/>
            </p:nvSpPr>
            <p:spPr>
              <a:xfrm>
                <a:off x="1877550"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7"/>
              <p:cNvSpPr/>
              <p:nvPr/>
            </p:nvSpPr>
            <p:spPr>
              <a:xfrm>
                <a:off x="2003025"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7"/>
              <p:cNvSpPr/>
              <p:nvPr/>
            </p:nvSpPr>
            <p:spPr>
              <a:xfrm>
                <a:off x="2128525" y="1670575"/>
                <a:ext cx="28900" cy="28900"/>
              </a:xfrm>
              <a:custGeom>
                <a:avLst/>
                <a:gdLst/>
                <a:ahLst/>
                <a:cxnLst/>
                <a:rect l="l" t="t" r="r" b="b"/>
                <a:pathLst>
                  <a:path w="1156" h="1156" extrusionOk="0">
                    <a:moveTo>
                      <a:pt x="578" y="0"/>
                    </a:moveTo>
                    <a:cubicBezTo>
                      <a:pt x="259" y="0"/>
                      <a:pt x="0" y="258"/>
                      <a:pt x="0" y="578"/>
                    </a:cubicBezTo>
                    <a:cubicBezTo>
                      <a:pt x="0" y="896"/>
                      <a:pt x="259" y="1155"/>
                      <a:pt x="578" y="1155"/>
                    </a:cubicBezTo>
                    <a:cubicBezTo>
                      <a:pt x="897" y="1155"/>
                      <a:pt x="1155" y="896"/>
                      <a:pt x="1155" y="578"/>
                    </a:cubicBezTo>
                    <a:cubicBezTo>
                      <a:pt x="1155"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7"/>
              <p:cNvSpPr/>
              <p:nvPr/>
            </p:nvSpPr>
            <p:spPr>
              <a:xfrm>
                <a:off x="1375600" y="1781925"/>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7"/>
              <p:cNvSpPr/>
              <p:nvPr/>
            </p:nvSpPr>
            <p:spPr>
              <a:xfrm>
                <a:off x="1501100" y="1781925"/>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7"/>
              <p:cNvSpPr/>
              <p:nvPr/>
            </p:nvSpPr>
            <p:spPr>
              <a:xfrm>
                <a:off x="1626600" y="1781925"/>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7"/>
              <p:cNvSpPr/>
              <p:nvPr/>
            </p:nvSpPr>
            <p:spPr>
              <a:xfrm>
                <a:off x="1752075" y="1781925"/>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7"/>
              <p:cNvSpPr/>
              <p:nvPr/>
            </p:nvSpPr>
            <p:spPr>
              <a:xfrm>
                <a:off x="1877550"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7"/>
              <p:cNvSpPr/>
              <p:nvPr/>
            </p:nvSpPr>
            <p:spPr>
              <a:xfrm>
                <a:off x="2003025"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7"/>
              <p:cNvSpPr/>
              <p:nvPr/>
            </p:nvSpPr>
            <p:spPr>
              <a:xfrm>
                <a:off x="2128525" y="1781925"/>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5" name="Google Shape;1375;p17"/>
            <p:cNvGrpSpPr/>
            <p:nvPr/>
          </p:nvGrpSpPr>
          <p:grpSpPr>
            <a:xfrm rot="5400000">
              <a:off x="8771548" y="512600"/>
              <a:ext cx="373777" cy="371139"/>
              <a:chOff x="3387298" y="4772375"/>
              <a:chExt cx="373777" cy="371139"/>
            </a:xfrm>
          </p:grpSpPr>
          <p:sp>
            <p:nvSpPr>
              <p:cNvPr id="1376" name="Google Shape;1376;p17"/>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7"/>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7"/>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7"/>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7"/>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7"/>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2" name="Google Shape;1382;p17"/>
            <p:cNvGrpSpPr/>
            <p:nvPr/>
          </p:nvGrpSpPr>
          <p:grpSpPr>
            <a:xfrm rot="5400000">
              <a:off x="-385466" y="4458369"/>
              <a:ext cx="1063333" cy="306905"/>
              <a:chOff x="5509675" y="781075"/>
              <a:chExt cx="425725" cy="122875"/>
            </a:xfrm>
          </p:grpSpPr>
          <p:sp>
            <p:nvSpPr>
              <p:cNvPr id="1383" name="Google Shape;1383;p17"/>
              <p:cNvSpPr/>
              <p:nvPr/>
            </p:nvSpPr>
            <p:spPr>
              <a:xfrm>
                <a:off x="5509675" y="781075"/>
                <a:ext cx="44750" cy="44750"/>
              </a:xfrm>
              <a:custGeom>
                <a:avLst/>
                <a:gdLst/>
                <a:ahLst/>
                <a:cxnLst/>
                <a:rect l="l" t="t" r="r" b="b"/>
                <a:pathLst>
                  <a:path w="1790" h="1790" extrusionOk="0">
                    <a:moveTo>
                      <a:pt x="1003" y="0"/>
                    </a:moveTo>
                    <a:lnTo>
                      <a:pt x="1" y="1002"/>
                    </a:lnTo>
                    <a:lnTo>
                      <a:pt x="1" y="1789"/>
                    </a:lnTo>
                    <a:lnTo>
                      <a:pt x="17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7"/>
              <p:cNvSpPr/>
              <p:nvPr/>
            </p:nvSpPr>
            <p:spPr>
              <a:xfrm>
                <a:off x="5509675" y="781075"/>
                <a:ext cx="99875" cy="99850"/>
              </a:xfrm>
              <a:custGeom>
                <a:avLst/>
                <a:gdLst/>
                <a:ahLst/>
                <a:cxnLst/>
                <a:rect l="l" t="t" r="r" b="b"/>
                <a:pathLst>
                  <a:path w="3995" h="3994" extrusionOk="0">
                    <a:moveTo>
                      <a:pt x="3207" y="0"/>
                    </a:moveTo>
                    <a:lnTo>
                      <a:pt x="1" y="3207"/>
                    </a:lnTo>
                    <a:lnTo>
                      <a:pt x="1" y="3994"/>
                    </a:lnTo>
                    <a:lnTo>
                      <a:pt x="39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7"/>
              <p:cNvSpPr/>
              <p:nvPr/>
            </p:nvSpPr>
            <p:spPr>
              <a:xfrm>
                <a:off x="5522075" y="781075"/>
                <a:ext cx="142575" cy="122875"/>
              </a:xfrm>
              <a:custGeom>
                <a:avLst/>
                <a:gdLst/>
                <a:ahLst/>
                <a:cxnLst/>
                <a:rect l="l" t="t" r="r" b="b"/>
                <a:pathLst>
                  <a:path w="5703" h="4915" extrusionOk="0">
                    <a:moveTo>
                      <a:pt x="4915" y="0"/>
                    </a:moveTo>
                    <a:lnTo>
                      <a:pt x="1" y="4915"/>
                    </a:lnTo>
                    <a:lnTo>
                      <a:pt x="788" y="4915"/>
                    </a:lnTo>
                    <a:lnTo>
                      <a:pt x="5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7"/>
              <p:cNvSpPr/>
              <p:nvPr/>
            </p:nvSpPr>
            <p:spPr>
              <a:xfrm>
                <a:off x="5577200" y="781075"/>
                <a:ext cx="142525" cy="122875"/>
              </a:xfrm>
              <a:custGeom>
                <a:avLst/>
                <a:gdLst/>
                <a:ahLst/>
                <a:cxnLst/>
                <a:rect l="l" t="t" r="r" b="b"/>
                <a:pathLst>
                  <a:path w="5701" h="4915" extrusionOk="0">
                    <a:moveTo>
                      <a:pt x="4914" y="0"/>
                    </a:moveTo>
                    <a:lnTo>
                      <a:pt x="0" y="4915"/>
                    </a:lnTo>
                    <a:lnTo>
                      <a:pt x="788" y="4915"/>
                    </a:lnTo>
                    <a:lnTo>
                      <a:pt x="5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7"/>
              <p:cNvSpPr/>
              <p:nvPr/>
            </p:nvSpPr>
            <p:spPr>
              <a:xfrm>
                <a:off x="5632275"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7"/>
              <p:cNvSpPr/>
              <p:nvPr/>
            </p:nvSpPr>
            <p:spPr>
              <a:xfrm>
                <a:off x="5687400" y="781075"/>
                <a:ext cx="142550" cy="122875"/>
              </a:xfrm>
              <a:custGeom>
                <a:avLst/>
                <a:gdLst/>
                <a:ahLst/>
                <a:cxnLst/>
                <a:rect l="l" t="t" r="r" b="b"/>
                <a:pathLst>
                  <a:path w="5702" h="4915" extrusionOk="0">
                    <a:moveTo>
                      <a:pt x="4915" y="0"/>
                    </a:moveTo>
                    <a:lnTo>
                      <a:pt x="0" y="4915"/>
                    </a:lnTo>
                    <a:lnTo>
                      <a:pt x="787"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7"/>
              <p:cNvSpPr/>
              <p:nvPr/>
            </p:nvSpPr>
            <p:spPr>
              <a:xfrm>
                <a:off x="5742500"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7"/>
              <p:cNvSpPr/>
              <p:nvPr/>
            </p:nvSpPr>
            <p:spPr>
              <a:xfrm>
                <a:off x="5797575" y="781075"/>
                <a:ext cx="137825" cy="122875"/>
              </a:xfrm>
              <a:custGeom>
                <a:avLst/>
                <a:gdLst/>
                <a:ahLst/>
                <a:cxnLst/>
                <a:rect l="l" t="t" r="r" b="b"/>
                <a:pathLst>
                  <a:path w="5513" h="4915" extrusionOk="0">
                    <a:moveTo>
                      <a:pt x="4915" y="0"/>
                    </a:moveTo>
                    <a:lnTo>
                      <a:pt x="1" y="4915"/>
                    </a:lnTo>
                    <a:lnTo>
                      <a:pt x="788" y="4915"/>
                    </a:lnTo>
                    <a:lnTo>
                      <a:pt x="5512" y="190"/>
                    </a:lnTo>
                    <a:lnTo>
                      <a:pt x="55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7"/>
              <p:cNvSpPr/>
              <p:nvPr/>
            </p:nvSpPr>
            <p:spPr>
              <a:xfrm>
                <a:off x="5852700" y="821250"/>
                <a:ext cx="82700" cy="82700"/>
              </a:xfrm>
              <a:custGeom>
                <a:avLst/>
                <a:gdLst/>
                <a:ahLst/>
                <a:cxnLst/>
                <a:rect l="l" t="t" r="r" b="b"/>
                <a:pathLst>
                  <a:path w="3308" h="3308" extrusionOk="0">
                    <a:moveTo>
                      <a:pt x="3307" y="1"/>
                    </a:moveTo>
                    <a:lnTo>
                      <a:pt x="0" y="3308"/>
                    </a:lnTo>
                    <a:lnTo>
                      <a:pt x="788" y="3308"/>
                    </a:lnTo>
                    <a:lnTo>
                      <a:pt x="3307" y="788"/>
                    </a:lnTo>
                    <a:lnTo>
                      <a:pt x="3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7"/>
              <p:cNvSpPr/>
              <p:nvPr/>
            </p:nvSpPr>
            <p:spPr>
              <a:xfrm>
                <a:off x="5907800" y="876350"/>
                <a:ext cx="27600" cy="27600"/>
              </a:xfrm>
              <a:custGeom>
                <a:avLst/>
                <a:gdLst/>
                <a:ahLst/>
                <a:cxnLst/>
                <a:rect l="l" t="t" r="r" b="b"/>
                <a:pathLst>
                  <a:path w="1104" h="1104" extrusionOk="0">
                    <a:moveTo>
                      <a:pt x="1103" y="1"/>
                    </a:moveTo>
                    <a:lnTo>
                      <a:pt x="1" y="1104"/>
                    </a:lnTo>
                    <a:lnTo>
                      <a:pt x="788" y="1104"/>
                    </a:lnTo>
                    <a:lnTo>
                      <a:pt x="1103" y="787"/>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3" name="Google Shape;1393;p17"/>
            <p:cNvGrpSpPr/>
            <p:nvPr/>
          </p:nvGrpSpPr>
          <p:grpSpPr>
            <a:xfrm>
              <a:off x="5136084" y="4914899"/>
              <a:ext cx="1768999" cy="499146"/>
              <a:chOff x="1289425" y="372100"/>
              <a:chExt cx="1003175" cy="283075"/>
            </a:xfrm>
          </p:grpSpPr>
          <p:sp>
            <p:nvSpPr>
              <p:cNvPr id="1394" name="Google Shape;1394;p17"/>
              <p:cNvSpPr/>
              <p:nvPr/>
            </p:nvSpPr>
            <p:spPr>
              <a:xfrm>
                <a:off x="1289425" y="372100"/>
                <a:ext cx="16075" cy="16075"/>
              </a:xfrm>
              <a:custGeom>
                <a:avLst/>
                <a:gdLst/>
                <a:ahLst/>
                <a:cxnLst/>
                <a:rect l="l" t="t" r="r" b="b"/>
                <a:pathLst>
                  <a:path w="643" h="643" extrusionOk="0">
                    <a:moveTo>
                      <a:pt x="1" y="0"/>
                    </a:moveTo>
                    <a:lnTo>
                      <a:pt x="1" y="643"/>
                    </a:lnTo>
                    <a:lnTo>
                      <a:pt x="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7"/>
              <p:cNvSpPr/>
              <p:nvPr/>
            </p:nvSpPr>
            <p:spPr>
              <a:xfrm>
                <a:off x="1289425" y="372100"/>
                <a:ext cx="71200" cy="71200"/>
              </a:xfrm>
              <a:custGeom>
                <a:avLst/>
                <a:gdLst/>
                <a:ahLst/>
                <a:cxnLst/>
                <a:rect l="l" t="t" r="r" b="b"/>
                <a:pathLst>
                  <a:path w="2848" h="2848" extrusionOk="0">
                    <a:moveTo>
                      <a:pt x="2060" y="0"/>
                    </a:moveTo>
                    <a:lnTo>
                      <a:pt x="1" y="2060"/>
                    </a:lnTo>
                    <a:lnTo>
                      <a:pt x="1" y="2847"/>
                    </a:lnTo>
                    <a:lnTo>
                      <a:pt x="2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7"/>
              <p:cNvSpPr/>
              <p:nvPr/>
            </p:nvSpPr>
            <p:spPr>
              <a:xfrm>
                <a:off x="1289425" y="372100"/>
                <a:ext cx="126275" cy="126275"/>
              </a:xfrm>
              <a:custGeom>
                <a:avLst/>
                <a:gdLst/>
                <a:ahLst/>
                <a:cxnLst/>
                <a:rect l="l" t="t" r="r" b="b"/>
                <a:pathLst>
                  <a:path w="5051" h="5051" extrusionOk="0">
                    <a:moveTo>
                      <a:pt x="4263" y="0"/>
                    </a:moveTo>
                    <a:lnTo>
                      <a:pt x="1" y="4263"/>
                    </a:lnTo>
                    <a:lnTo>
                      <a:pt x="1" y="5051"/>
                    </a:lnTo>
                    <a:lnTo>
                      <a:pt x="5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7"/>
              <p:cNvSpPr/>
              <p:nvPr/>
            </p:nvSpPr>
            <p:spPr>
              <a:xfrm>
                <a:off x="1289425" y="372100"/>
                <a:ext cx="181400" cy="181375"/>
              </a:xfrm>
              <a:custGeom>
                <a:avLst/>
                <a:gdLst/>
                <a:ahLst/>
                <a:cxnLst/>
                <a:rect l="l" t="t" r="r" b="b"/>
                <a:pathLst>
                  <a:path w="7256" h="7255" extrusionOk="0">
                    <a:moveTo>
                      <a:pt x="6468" y="0"/>
                    </a:moveTo>
                    <a:lnTo>
                      <a:pt x="1" y="6468"/>
                    </a:lnTo>
                    <a:lnTo>
                      <a:pt x="1" y="7255"/>
                    </a:lnTo>
                    <a:lnTo>
                      <a:pt x="7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7"/>
              <p:cNvSpPr/>
              <p:nvPr/>
            </p:nvSpPr>
            <p:spPr>
              <a:xfrm>
                <a:off x="1289425" y="372100"/>
                <a:ext cx="236500" cy="236500"/>
              </a:xfrm>
              <a:custGeom>
                <a:avLst/>
                <a:gdLst/>
                <a:ahLst/>
                <a:cxnLst/>
                <a:rect l="l" t="t" r="r" b="b"/>
                <a:pathLst>
                  <a:path w="9460" h="9460" extrusionOk="0">
                    <a:moveTo>
                      <a:pt x="8672" y="0"/>
                    </a:moveTo>
                    <a:lnTo>
                      <a:pt x="1" y="8672"/>
                    </a:lnTo>
                    <a:lnTo>
                      <a:pt x="1" y="9459"/>
                    </a:lnTo>
                    <a:lnTo>
                      <a:pt x="9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7"/>
              <p:cNvSpPr/>
              <p:nvPr/>
            </p:nvSpPr>
            <p:spPr>
              <a:xfrm>
                <a:off x="1289425" y="372100"/>
                <a:ext cx="291600" cy="283075"/>
              </a:xfrm>
              <a:custGeom>
                <a:avLst/>
                <a:gdLst/>
                <a:ahLst/>
                <a:cxnLst/>
                <a:rect l="l" t="t" r="r" b="b"/>
                <a:pathLst>
                  <a:path w="11664" h="11323" extrusionOk="0">
                    <a:moveTo>
                      <a:pt x="10876" y="0"/>
                    </a:moveTo>
                    <a:lnTo>
                      <a:pt x="1" y="10877"/>
                    </a:lnTo>
                    <a:lnTo>
                      <a:pt x="1" y="11323"/>
                    </a:lnTo>
                    <a:lnTo>
                      <a:pt x="342" y="11323"/>
                    </a:lnTo>
                    <a:lnTo>
                      <a:pt x="11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17"/>
              <p:cNvSpPr/>
              <p:nvPr/>
            </p:nvSpPr>
            <p:spPr>
              <a:xfrm>
                <a:off x="13334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7"/>
              <p:cNvSpPr/>
              <p:nvPr/>
            </p:nvSpPr>
            <p:spPr>
              <a:xfrm>
                <a:off x="1388475"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7"/>
              <p:cNvSpPr/>
              <p:nvPr/>
            </p:nvSpPr>
            <p:spPr>
              <a:xfrm>
                <a:off x="14435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7"/>
              <p:cNvSpPr/>
              <p:nvPr/>
            </p:nvSpPr>
            <p:spPr>
              <a:xfrm>
                <a:off x="14987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7"/>
              <p:cNvSpPr/>
              <p:nvPr/>
            </p:nvSpPr>
            <p:spPr>
              <a:xfrm>
                <a:off x="1553800" y="372100"/>
                <a:ext cx="302725" cy="283075"/>
              </a:xfrm>
              <a:custGeom>
                <a:avLst/>
                <a:gdLst/>
                <a:ahLst/>
                <a:cxnLst/>
                <a:rect l="l" t="t" r="r" b="b"/>
                <a:pathLst>
                  <a:path w="12109"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7"/>
              <p:cNvSpPr/>
              <p:nvPr/>
            </p:nvSpPr>
            <p:spPr>
              <a:xfrm>
                <a:off x="16088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7"/>
              <p:cNvSpPr/>
              <p:nvPr/>
            </p:nvSpPr>
            <p:spPr>
              <a:xfrm>
                <a:off x="1664000" y="372100"/>
                <a:ext cx="302725" cy="283075"/>
              </a:xfrm>
              <a:custGeom>
                <a:avLst/>
                <a:gdLst/>
                <a:ahLst/>
                <a:cxnLst/>
                <a:rect l="l" t="t" r="r" b="b"/>
                <a:pathLst>
                  <a:path w="12109" h="11323" extrusionOk="0">
                    <a:moveTo>
                      <a:pt x="11321" y="0"/>
                    </a:moveTo>
                    <a:lnTo>
                      <a:pt x="0"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7"/>
              <p:cNvSpPr/>
              <p:nvPr/>
            </p:nvSpPr>
            <p:spPr>
              <a:xfrm>
                <a:off x="17191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7"/>
              <p:cNvSpPr/>
              <p:nvPr/>
            </p:nvSpPr>
            <p:spPr>
              <a:xfrm>
                <a:off x="1774200" y="372100"/>
                <a:ext cx="302750" cy="283075"/>
              </a:xfrm>
              <a:custGeom>
                <a:avLst/>
                <a:gdLst/>
                <a:ahLst/>
                <a:cxnLst/>
                <a:rect l="l" t="t" r="r" b="b"/>
                <a:pathLst>
                  <a:path w="12110" h="11323" extrusionOk="0">
                    <a:moveTo>
                      <a:pt x="11322" y="0"/>
                    </a:moveTo>
                    <a:lnTo>
                      <a:pt x="0" y="11323"/>
                    </a:lnTo>
                    <a:lnTo>
                      <a:pt x="787"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7"/>
              <p:cNvSpPr/>
              <p:nvPr/>
            </p:nvSpPr>
            <p:spPr>
              <a:xfrm>
                <a:off x="1829300" y="372100"/>
                <a:ext cx="302750" cy="283075"/>
              </a:xfrm>
              <a:custGeom>
                <a:avLst/>
                <a:gdLst/>
                <a:ahLst/>
                <a:cxnLst/>
                <a:rect l="l" t="t" r="r" b="b"/>
                <a:pathLst>
                  <a:path w="12110"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7"/>
              <p:cNvSpPr/>
              <p:nvPr/>
            </p:nvSpPr>
            <p:spPr>
              <a:xfrm>
                <a:off x="18844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7"/>
              <p:cNvSpPr/>
              <p:nvPr/>
            </p:nvSpPr>
            <p:spPr>
              <a:xfrm>
                <a:off x="1939500"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7"/>
              <p:cNvSpPr/>
              <p:nvPr/>
            </p:nvSpPr>
            <p:spPr>
              <a:xfrm>
                <a:off x="1994600" y="372100"/>
                <a:ext cx="298000" cy="283075"/>
              </a:xfrm>
              <a:custGeom>
                <a:avLst/>
                <a:gdLst/>
                <a:ahLst/>
                <a:cxnLst/>
                <a:rect l="l" t="t" r="r" b="b"/>
                <a:pathLst>
                  <a:path w="11920" h="11323" extrusionOk="0">
                    <a:moveTo>
                      <a:pt x="11323" y="0"/>
                    </a:moveTo>
                    <a:lnTo>
                      <a:pt x="1" y="11323"/>
                    </a:lnTo>
                    <a:lnTo>
                      <a:pt x="788" y="11323"/>
                    </a:lnTo>
                    <a:lnTo>
                      <a:pt x="11920" y="191"/>
                    </a:lnTo>
                    <a:lnTo>
                      <a:pt x="11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7"/>
              <p:cNvSpPr/>
              <p:nvPr/>
            </p:nvSpPr>
            <p:spPr>
              <a:xfrm>
                <a:off x="2049725" y="412275"/>
                <a:ext cx="242875" cy="242900"/>
              </a:xfrm>
              <a:custGeom>
                <a:avLst/>
                <a:gdLst/>
                <a:ahLst/>
                <a:cxnLst/>
                <a:rect l="l" t="t" r="r" b="b"/>
                <a:pathLst>
                  <a:path w="9715" h="9716" extrusionOk="0">
                    <a:moveTo>
                      <a:pt x="9715" y="1"/>
                    </a:moveTo>
                    <a:lnTo>
                      <a:pt x="0" y="9716"/>
                    </a:lnTo>
                    <a:lnTo>
                      <a:pt x="787" y="9716"/>
                    </a:lnTo>
                    <a:lnTo>
                      <a:pt x="9715" y="788"/>
                    </a:lnTo>
                    <a:lnTo>
                      <a:pt x="9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7"/>
              <p:cNvSpPr/>
              <p:nvPr/>
            </p:nvSpPr>
            <p:spPr>
              <a:xfrm>
                <a:off x="2104825" y="467400"/>
                <a:ext cx="187775" cy="187775"/>
              </a:xfrm>
              <a:custGeom>
                <a:avLst/>
                <a:gdLst/>
                <a:ahLst/>
                <a:cxnLst/>
                <a:rect l="l" t="t" r="r" b="b"/>
                <a:pathLst>
                  <a:path w="7511" h="7511" extrusionOk="0">
                    <a:moveTo>
                      <a:pt x="7511" y="0"/>
                    </a:moveTo>
                    <a:lnTo>
                      <a:pt x="1" y="7511"/>
                    </a:lnTo>
                    <a:lnTo>
                      <a:pt x="788" y="7511"/>
                    </a:lnTo>
                    <a:lnTo>
                      <a:pt x="7511" y="787"/>
                    </a:lnTo>
                    <a:lnTo>
                      <a:pt x="75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7"/>
              <p:cNvSpPr/>
              <p:nvPr/>
            </p:nvSpPr>
            <p:spPr>
              <a:xfrm>
                <a:off x="2159900" y="522475"/>
                <a:ext cx="132700" cy="132700"/>
              </a:xfrm>
              <a:custGeom>
                <a:avLst/>
                <a:gdLst/>
                <a:ahLst/>
                <a:cxnLst/>
                <a:rect l="l" t="t" r="r" b="b"/>
                <a:pathLst>
                  <a:path w="5308" h="5308" extrusionOk="0">
                    <a:moveTo>
                      <a:pt x="5308" y="1"/>
                    </a:moveTo>
                    <a:lnTo>
                      <a:pt x="1" y="5308"/>
                    </a:lnTo>
                    <a:lnTo>
                      <a:pt x="788" y="5308"/>
                    </a:lnTo>
                    <a:lnTo>
                      <a:pt x="5308" y="788"/>
                    </a:lnTo>
                    <a:lnTo>
                      <a:pt x="5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7"/>
              <p:cNvSpPr/>
              <p:nvPr/>
            </p:nvSpPr>
            <p:spPr>
              <a:xfrm>
                <a:off x="2215025" y="577575"/>
                <a:ext cx="77575" cy="77600"/>
              </a:xfrm>
              <a:custGeom>
                <a:avLst/>
                <a:gdLst/>
                <a:ahLst/>
                <a:cxnLst/>
                <a:rect l="l" t="t" r="r" b="b"/>
                <a:pathLst>
                  <a:path w="3103" h="3104" extrusionOk="0">
                    <a:moveTo>
                      <a:pt x="3103" y="1"/>
                    </a:moveTo>
                    <a:lnTo>
                      <a:pt x="0" y="3104"/>
                    </a:lnTo>
                    <a:lnTo>
                      <a:pt x="788" y="3104"/>
                    </a:lnTo>
                    <a:lnTo>
                      <a:pt x="3103" y="788"/>
                    </a:lnTo>
                    <a:lnTo>
                      <a:pt x="3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7"/>
              <p:cNvSpPr/>
              <p:nvPr/>
            </p:nvSpPr>
            <p:spPr>
              <a:xfrm>
                <a:off x="2270125" y="632700"/>
                <a:ext cx="22475" cy="22475"/>
              </a:xfrm>
              <a:custGeom>
                <a:avLst/>
                <a:gdLst/>
                <a:ahLst/>
                <a:cxnLst/>
                <a:rect l="l" t="t" r="r" b="b"/>
                <a:pathLst>
                  <a:path w="899" h="899" extrusionOk="0">
                    <a:moveTo>
                      <a:pt x="899" y="0"/>
                    </a:moveTo>
                    <a:lnTo>
                      <a:pt x="1" y="899"/>
                    </a:lnTo>
                    <a:lnTo>
                      <a:pt x="788" y="899"/>
                    </a:lnTo>
                    <a:lnTo>
                      <a:pt x="899" y="788"/>
                    </a:lnTo>
                    <a:lnTo>
                      <a:pt x="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
  <p:cSld name="TITLE_AND_BODY_1">
    <p:spTree>
      <p:nvGrpSpPr>
        <p:cNvPr id="1" name="Shape 1418"/>
        <p:cNvGrpSpPr/>
        <p:nvPr/>
      </p:nvGrpSpPr>
      <p:grpSpPr>
        <a:xfrm>
          <a:off x="0" y="0"/>
          <a:ext cx="0" cy="0"/>
          <a:chOff x="0" y="0"/>
          <a:chExt cx="0" cy="0"/>
        </a:xfrm>
      </p:grpSpPr>
      <p:sp>
        <p:nvSpPr>
          <p:cNvPr id="1419" name="Google Shape;1419;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0" name="Google Shape;1420;p18"/>
          <p:cNvSpPr txBox="1">
            <a:spLocks noGrp="1"/>
          </p:cNvSpPr>
          <p:nvPr>
            <p:ph type="body" idx="1"/>
          </p:nvPr>
        </p:nvSpPr>
        <p:spPr>
          <a:xfrm>
            <a:off x="720000" y="1203200"/>
            <a:ext cx="7704000" cy="34005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2"/>
              </a:buClr>
              <a:buSzPts val="1200"/>
              <a:buChar char="■"/>
              <a:defRPr sz="1400">
                <a:latin typeface="Montserrat"/>
                <a:ea typeface="Montserrat"/>
                <a:cs typeface="Montserrat"/>
                <a:sym typeface="Montserrat"/>
              </a:defRPr>
            </a:lvl1pPr>
            <a:lvl2pPr marL="914400" lvl="1" indent="-304800" rtl="0">
              <a:spcBef>
                <a:spcPts val="0"/>
              </a:spcBef>
              <a:spcAft>
                <a:spcPts val="0"/>
              </a:spcAft>
              <a:buClr>
                <a:srgbClr val="434343"/>
              </a:buClr>
              <a:buSzPts val="1200"/>
              <a:buFont typeface="Roboto Condensed Light"/>
              <a:buChar char="○"/>
              <a:defRPr/>
            </a:lvl2pPr>
            <a:lvl3pPr marL="1371600" lvl="2" indent="-304800" rtl="0">
              <a:spcBef>
                <a:spcPts val="0"/>
              </a:spcBef>
              <a:spcAft>
                <a:spcPts val="0"/>
              </a:spcAft>
              <a:buClr>
                <a:srgbClr val="434343"/>
              </a:buClr>
              <a:buSzPts val="1200"/>
              <a:buFont typeface="Roboto Condensed Light"/>
              <a:buChar char="■"/>
              <a:defRPr/>
            </a:lvl3pPr>
            <a:lvl4pPr marL="1828800" lvl="3" indent="-304800" rtl="0">
              <a:spcBef>
                <a:spcPts val="0"/>
              </a:spcBef>
              <a:spcAft>
                <a:spcPts val="0"/>
              </a:spcAft>
              <a:buClr>
                <a:srgbClr val="434343"/>
              </a:buClr>
              <a:buSzPts val="1200"/>
              <a:buFont typeface="Roboto Condensed Light"/>
              <a:buChar char="●"/>
              <a:defRPr/>
            </a:lvl4pPr>
            <a:lvl5pPr marL="2286000" lvl="4" indent="-304800" rtl="0">
              <a:spcBef>
                <a:spcPts val="0"/>
              </a:spcBef>
              <a:spcAft>
                <a:spcPts val="0"/>
              </a:spcAft>
              <a:buClr>
                <a:srgbClr val="434343"/>
              </a:buClr>
              <a:buSzPts val="1200"/>
              <a:buFont typeface="Roboto Condensed Light"/>
              <a:buChar char="○"/>
              <a:defRPr/>
            </a:lvl5pPr>
            <a:lvl6pPr marL="2743200" lvl="5" indent="-304800" rtl="0">
              <a:spcBef>
                <a:spcPts val="0"/>
              </a:spcBef>
              <a:spcAft>
                <a:spcPts val="0"/>
              </a:spcAft>
              <a:buClr>
                <a:srgbClr val="434343"/>
              </a:buClr>
              <a:buSzPts val="1200"/>
              <a:buFont typeface="Roboto Condensed Light"/>
              <a:buChar char="■"/>
              <a:defRPr/>
            </a:lvl6pPr>
            <a:lvl7pPr marL="3200400" lvl="6" indent="-304800" rtl="0">
              <a:spcBef>
                <a:spcPts val="0"/>
              </a:spcBef>
              <a:spcAft>
                <a:spcPts val="0"/>
              </a:spcAft>
              <a:buClr>
                <a:srgbClr val="434343"/>
              </a:buClr>
              <a:buSzPts val="1200"/>
              <a:buFont typeface="Roboto Condensed Light"/>
              <a:buChar char="●"/>
              <a:defRPr/>
            </a:lvl7pPr>
            <a:lvl8pPr marL="3657600" lvl="7" indent="-304800" rtl="0">
              <a:spcBef>
                <a:spcPts val="0"/>
              </a:spcBef>
              <a:spcAft>
                <a:spcPts val="0"/>
              </a:spcAft>
              <a:buClr>
                <a:srgbClr val="434343"/>
              </a:buClr>
              <a:buSzPts val="1200"/>
              <a:buFont typeface="Roboto Condensed Light"/>
              <a:buChar char="○"/>
              <a:defRPr/>
            </a:lvl8pPr>
            <a:lvl9pPr marL="4114800" lvl="8" indent="-304800" rtl="0">
              <a:spcBef>
                <a:spcPts val="0"/>
              </a:spcBef>
              <a:spcAft>
                <a:spcPts val="0"/>
              </a:spcAft>
              <a:buClr>
                <a:srgbClr val="434343"/>
              </a:buClr>
              <a:buSzPts val="1200"/>
              <a:buFont typeface="Roboto Condensed Light"/>
              <a:buChar char="■"/>
              <a:defRPr/>
            </a:lvl9pPr>
          </a:lstStyle>
          <a:p>
            <a:endParaRPr/>
          </a:p>
        </p:txBody>
      </p:sp>
      <p:grpSp>
        <p:nvGrpSpPr>
          <p:cNvPr id="1421" name="Google Shape;1421;p18"/>
          <p:cNvGrpSpPr/>
          <p:nvPr/>
        </p:nvGrpSpPr>
        <p:grpSpPr>
          <a:xfrm>
            <a:off x="3299552" y="0"/>
            <a:ext cx="5844459" cy="5143503"/>
            <a:chOff x="3299552" y="0"/>
            <a:chExt cx="5844459" cy="5143503"/>
          </a:xfrm>
        </p:grpSpPr>
        <p:sp>
          <p:nvSpPr>
            <p:cNvPr id="1422" name="Google Shape;1422;p18"/>
            <p:cNvSpPr/>
            <p:nvPr/>
          </p:nvSpPr>
          <p:spPr>
            <a:xfrm>
              <a:off x="8579935" y="4914900"/>
              <a:ext cx="564076" cy="228603"/>
            </a:xfrm>
            <a:custGeom>
              <a:avLst/>
              <a:gdLst/>
              <a:ahLst/>
              <a:cxnLst/>
              <a:rect l="l" t="t" r="r" b="b"/>
              <a:pathLst>
                <a:path w="78754" h="4981" extrusionOk="0">
                  <a:moveTo>
                    <a:pt x="1" y="0"/>
                  </a:moveTo>
                  <a:lnTo>
                    <a:pt x="1" y="4980"/>
                  </a:lnTo>
                  <a:lnTo>
                    <a:pt x="78754" y="4980"/>
                  </a:lnTo>
                  <a:lnTo>
                    <a:pt x="78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
            <p:cNvSpPr/>
            <p:nvPr/>
          </p:nvSpPr>
          <p:spPr>
            <a:xfrm>
              <a:off x="6834276" y="0"/>
              <a:ext cx="2309696" cy="539505"/>
            </a:xfrm>
            <a:custGeom>
              <a:avLst/>
              <a:gdLst/>
              <a:ahLst/>
              <a:cxnLst/>
              <a:rect l="l" t="t" r="r" b="b"/>
              <a:pathLst>
                <a:path w="30659" h="4981" extrusionOk="0">
                  <a:moveTo>
                    <a:pt x="1" y="0"/>
                  </a:moveTo>
                  <a:lnTo>
                    <a:pt x="1" y="4980"/>
                  </a:lnTo>
                  <a:lnTo>
                    <a:pt x="30659" y="4980"/>
                  </a:lnTo>
                  <a:lnTo>
                    <a:pt x="306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24" name="Google Shape;1424;p18"/>
            <p:cNvCxnSpPr/>
            <p:nvPr/>
          </p:nvCxnSpPr>
          <p:spPr>
            <a:xfrm>
              <a:off x="6834275" y="291575"/>
              <a:ext cx="1701000" cy="0"/>
            </a:xfrm>
            <a:prstGeom prst="straightConnector1">
              <a:avLst/>
            </a:prstGeom>
            <a:noFill/>
            <a:ln w="19050" cap="flat" cmpd="sng">
              <a:solidFill>
                <a:schemeClr val="lt1"/>
              </a:solidFill>
              <a:prstDash val="solid"/>
              <a:round/>
              <a:headEnd type="none" w="med" len="med"/>
              <a:tailEnd type="none" w="med" len="med"/>
            </a:ln>
          </p:spPr>
        </p:cxnSp>
        <p:grpSp>
          <p:nvGrpSpPr>
            <p:cNvPr id="1425" name="Google Shape;1425;p18"/>
            <p:cNvGrpSpPr/>
            <p:nvPr/>
          </p:nvGrpSpPr>
          <p:grpSpPr>
            <a:xfrm>
              <a:off x="5428799" y="238184"/>
              <a:ext cx="749152" cy="63126"/>
              <a:chOff x="2133750" y="758150"/>
              <a:chExt cx="216800" cy="18275"/>
            </a:xfrm>
          </p:grpSpPr>
          <p:sp>
            <p:nvSpPr>
              <p:cNvPr id="1426" name="Google Shape;1426;p18"/>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8"/>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8"/>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1" name="Google Shape;1431;p18"/>
            <p:cNvSpPr/>
            <p:nvPr/>
          </p:nvSpPr>
          <p:spPr>
            <a:xfrm>
              <a:off x="3299552" y="4914902"/>
              <a:ext cx="2113500" cy="22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2" name="Google Shape;1432;p18"/>
          <p:cNvGrpSpPr/>
          <p:nvPr/>
        </p:nvGrpSpPr>
        <p:grpSpPr>
          <a:xfrm>
            <a:off x="-609608" y="-1229490"/>
            <a:ext cx="7443889" cy="6368279"/>
            <a:chOff x="-609608" y="-1229490"/>
            <a:chExt cx="7443889" cy="6368279"/>
          </a:xfrm>
        </p:grpSpPr>
        <p:grpSp>
          <p:nvGrpSpPr>
            <p:cNvPr id="1433" name="Google Shape;1433;p18"/>
            <p:cNvGrpSpPr/>
            <p:nvPr/>
          </p:nvGrpSpPr>
          <p:grpSpPr>
            <a:xfrm>
              <a:off x="-609608" y="2462354"/>
              <a:ext cx="1063360" cy="1099573"/>
              <a:chOff x="1375600" y="1002375"/>
              <a:chExt cx="781825" cy="808450"/>
            </a:xfrm>
          </p:grpSpPr>
          <p:sp>
            <p:nvSpPr>
              <p:cNvPr id="1434" name="Google Shape;1434;p18"/>
              <p:cNvSpPr/>
              <p:nvPr/>
            </p:nvSpPr>
            <p:spPr>
              <a:xfrm>
                <a:off x="1375600" y="1002375"/>
                <a:ext cx="28925" cy="28900"/>
              </a:xfrm>
              <a:custGeom>
                <a:avLst/>
                <a:gdLst/>
                <a:ahLst/>
                <a:cxnLst/>
                <a:rect l="l" t="t" r="r" b="b"/>
                <a:pathLst>
                  <a:path w="1157" h="1156"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8"/>
              <p:cNvSpPr/>
              <p:nvPr/>
            </p:nvSpPr>
            <p:spPr>
              <a:xfrm>
                <a:off x="1501100" y="1002375"/>
                <a:ext cx="28900" cy="28900"/>
              </a:xfrm>
              <a:custGeom>
                <a:avLst/>
                <a:gdLst/>
                <a:ahLst/>
                <a:cxnLst/>
                <a:rect l="l" t="t" r="r" b="b"/>
                <a:pathLst>
                  <a:path w="1156" h="1156"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8"/>
              <p:cNvSpPr/>
              <p:nvPr/>
            </p:nvSpPr>
            <p:spPr>
              <a:xfrm>
                <a:off x="1626600" y="1002375"/>
                <a:ext cx="28900" cy="28900"/>
              </a:xfrm>
              <a:custGeom>
                <a:avLst/>
                <a:gdLst/>
                <a:ahLst/>
                <a:cxnLst/>
                <a:rect l="l" t="t" r="r" b="b"/>
                <a:pathLst>
                  <a:path w="1156" h="1156"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8"/>
              <p:cNvSpPr/>
              <p:nvPr/>
            </p:nvSpPr>
            <p:spPr>
              <a:xfrm>
                <a:off x="1752075" y="1002375"/>
                <a:ext cx="28900" cy="28900"/>
              </a:xfrm>
              <a:custGeom>
                <a:avLst/>
                <a:gdLst/>
                <a:ahLst/>
                <a:cxnLst/>
                <a:rect l="l" t="t" r="r" b="b"/>
                <a:pathLst>
                  <a:path w="1156" h="1156"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8"/>
              <p:cNvSpPr/>
              <p:nvPr/>
            </p:nvSpPr>
            <p:spPr>
              <a:xfrm>
                <a:off x="1877550"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8"/>
              <p:cNvSpPr/>
              <p:nvPr/>
            </p:nvSpPr>
            <p:spPr>
              <a:xfrm>
                <a:off x="2003025"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8"/>
              <p:cNvSpPr/>
              <p:nvPr/>
            </p:nvSpPr>
            <p:spPr>
              <a:xfrm>
                <a:off x="2128525" y="1002375"/>
                <a:ext cx="28900" cy="28900"/>
              </a:xfrm>
              <a:custGeom>
                <a:avLst/>
                <a:gdLst/>
                <a:ahLst/>
                <a:cxnLst/>
                <a:rect l="l" t="t" r="r" b="b"/>
                <a:pathLst>
                  <a:path w="1156" h="1156"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8"/>
              <p:cNvSpPr/>
              <p:nvPr/>
            </p:nvSpPr>
            <p:spPr>
              <a:xfrm>
                <a:off x="1375600" y="1113725"/>
                <a:ext cx="28925" cy="28900"/>
              </a:xfrm>
              <a:custGeom>
                <a:avLst/>
                <a:gdLst/>
                <a:ahLst/>
                <a:cxnLst/>
                <a:rect l="l" t="t" r="r" b="b"/>
                <a:pathLst>
                  <a:path w="1157" h="1156" extrusionOk="0">
                    <a:moveTo>
                      <a:pt x="578" y="1"/>
                    </a:moveTo>
                    <a:cubicBezTo>
                      <a:pt x="259" y="1"/>
                      <a:pt x="1" y="260"/>
                      <a:pt x="1" y="578"/>
                    </a:cubicBezTo>
                    <a:cubicBezTo>
                      <a:pt x="1" y="898"/>
                      <a:pt x="259" y="1156"/>
                      <a:pt x="578" y="1156"/>
                    </a:cubicBezTo>
                    <a:cubicBezTo>
                      <a:pt x="898" y="1156"/>
                      <a:pt x="1157" y="898"/>
                      <a:pt x="1157" y="578"/>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8"/>
              <p:cNvSpPr/>
              <p:nvPr/>
            </p:nvSpPr>
            <p:spPr>
              <a:xfrm>
                <a:off x="1501100" y="1113725"/>
                <a:ext cx="28900" cy="28900"/>
              </a:xfrm>
              <a:custGeom>
                <a:avLst/>
                <a:gdLst/>
                <a:ahLst/>
                <a:cxnLst/>
                <a:rect l="l" t="t" r="r" b="b"/>
                <a:pathLst>
                  <a:path w="1156" h="1156" extrusionOk="0">
                    <a:moveTo>
                      <a:pt x="578" y="1"/>
                    </a:moveTo>
                    <a:cubicBezTo>
                      <a:pt x="259" y="1"/>
                      <a:pt x="1" y="260"/>
                      <a:pt x="1" y="578"/>
                    </a:cubicBezTo>
                    <a:cubicBezTo>
                      <a:pt x="1" y="898"/>
                      <a:pt x="259"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8"/>
              <p:cNvSpPr/>
              <p:nvPr/>
            </p:nvSpPr>
            <p:spPr>
              <a:xfrm>
                <a:off x="1626600" y="1113725"/>
                <a:ext cx="28900" cy="28900"/>
              </a:xfrm>
              <a:custGeom>
                <a:avLst/>
                <a:gdLst/>
                <a:ahLst/>
                <a:cxnLst/>
                <a:rect l="l" t="t" r="r" b="b"/>
                <a:pathLst>
                  <a:path w="1156" h="1156" extrusionOk="0">
                    <a:moveTo>
                      <a:pt x="578" y="1"/>
                    </a:moveTo>
                    <a:cubicBezTo>
                      <a:pt x="258" y="1"/>
                      <a:pt x="0" y="260"/>
                      <a:pt x="0" y="578"/>
                    </a:cubicBezTo>
                    <a:cubicBezTo>
                      <a:pt x="0" y="898"/>
                      <a:pt x="258"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8"/>
              <p:cNvSpPr/>
              <p:nvPr/>
            </p:nvSpPr>
            <p:spPr>
              <a:xfrm>
                <a:off x="1752075" y="1113725"/>
                <a:ext cx="28900" cy="28900"/>
              </a:xfrm>
              <a:custGeom>
                <a:avLst/>
                <a:gdLst/>
                <a:ahLst/>
                <a:cxnLst/>
                <a:rect l="l" t="t" r="r" b="b"/>
                <a:pathLst>
                  <a:path w="1156" h="1156" extrusionOk="0">
                    <a:moveTo>
                      <a:pt x="578" y="1"/>
                    </a:moveTo>
                    <a:cubicBezTo>
                      <a:pt x="258" y="1"/>
                      <a:pt x="0" y="260"/>
                      <a:pt x="0" y="578"/>
                    </a:cubicBezTo>
                    <a:cubicBezTo>
                      <a:pt x="0" y="898"/>
                      <a:pt x="259"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8"/>
              <p:cNvSpPr/>
              <p:nvPr/>
            </p:nvSpPr>
            <p:spPr>
              <a:xfrm>
                <a:off x="1877550"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8"/>
              <p:cNvSpPr/>
              <p:nvPr/>
            </p:nvSpPr>
            <p:spPr>
              <a:xfrm>
                <a:off x="2003025"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8"/>
              <p:cNvSpPr/>
              <p:nvPr/>
            </p:nvSpPr>
            <p:spPr>
              <a:xfrm>
                <a:off x="2128525" y="1113725"/>
                <a:ext cx="28900" cy="28900"/>
              </a:xfrm>
              <a:custGeom>
                <a:avLst/>
                <a:gdLst/>
                <a:ahLst/>
                <a:cxnLst/>
                <a:rect l="l" t="t" r="r" b="b"/>
                <a:pathLst>
                  <a:path w="1156" h="1156" extrusionOk="0">
                    <a:moveTo>
                      <a:pt x="578" y="1"/>
                    </a:moveTo>
                    <a:cubicBezTo>
                      <a:pt x="259" y="1"/>
                      <a:pt x="0" y="260"/>
                      <a:pt x="0" y="578"/>
                    </a:cubicBezTo>
                    <a:cubicBezTo>
                      <a:pt x="0" y="898"/>
                      <a:pt x="259" y="1156"/>
                      <a:pt x="578" y="1156"/>
                    </a:cubicBezTo>
                    <a:cubicBezTo>
                      <a:pt x="897" y="1156"/>
                      <a:pt x="1155" y="898"/>
                      <a:pt x="1155" y="578"/>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8"/>
              <p:cNvSpPr/>
              <p:nvPr/>
            </p:nvSpPr>
            <p:spPr>
              <a:xfrm>
                <a:off x="1375600" y="1225100"/>
                <a:ext cx="28925" cy="28925"/>
              </a:xfrm>
              <a:custGeom>
                <a:avLst/>
                <a:gdLst/>
                <a:ahLst/>
                <a:cxnLst/>
                <a:rect l="l" t="t" r="r" b="b"/>
                <a:pathLst>
                  <a:path w="1157" h="1157"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8"/>
              <p:cNvSpPr/>
              <p:nvPr/>
            </p:nvSpPr>
            <p:spPr>
              <a:xfrm>
                <a:off x="1501100" y="1225100"/>
                <a:ext cx="28900" cy="28925"/>
              </a:xfrm>
              <a:custGeom>
                <a:avLst/>
                <a:gdLst/>
                <a:ahLst/>
                <a:cxnLst/>
                <a:rect l="l" t="t" r="r" b="b"/>
                <a:pathLst>
                  <a:path w="1156" h="1157"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8"/>
              <p:cNvSpPr/>
              <p:nvPr/>
            </p:nvSpPr>
            <p:spPr>
              <a:xfrm>
                <a:off x="1626600" y="1225100"/>
                <a:ext cx="28900" cy="28925"/>
              </a:xfrm>
              <a:custGeom>
                <a:avLst/>
                <a:gdLst/>
                <a:ahLst/>
                <a:cxnLst/>
                <a:rect l="l" t="t" r="r" b="b"/>
                <a:pathLst>
                  <a:path w="1156" h="1157"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8"/>
              <p:cNvSpPr/>
              <p:nvPr/>
            </p:nvSpPr>
            <p:spPr>
              <a:xfrm>
                <a:off x="1752075" y="1225100"/>
                <a:ext cx="28900" cy="28925"/>
              </a:xfrm>
              <a:custGeom>
                <a:avLst/>
                <a:gdLst/>
                <a:ahLst/>
                <a:cxnLst/>
                <a:rect l="l" t="t" r="r" b="b"/>
                <a:pathLst>
                  <a:path w="1156" h="1157"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8"/>
              <p:cNvSpPr/>
              <p:nvPr/>
            </p:nvSpPr>
            <p:spPr>
              <a:xfrm>
                <a:off x="1877550"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8"/>
              <p:cNvSpPr/>
              <p:nvPr/>
            </p:nvSpPr>
            <p:spPr>
              <a:xfrm>
                <a:off x="2003025"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8"/>
              <p:cNvSpPr/>
              <p:nvPr/>
            </p:nvSpPr>
            <p:spPr>
              <a:xfrm>
                <a:off x="2128525" y="1225100"/>
                <a:ext cx="28900" cy="28925"/>
              </a:xfrm>
              <a:custGeom>
                <a:avLst/>
                <a:gdLst/>
                <a:ahLst/>
                <a:cxnLst/>
                <a:rect l="l" t="t" r="r" b="b"/>
                <a:pathLst>
                  <a:path w="1156" h="1157"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8"/>
              <p:cNvSpPr/>
              <p:nvPr/>
            </p:nvSpPr>
            <p:spPr>
              <a:xfrm>
                <a:off x="1375600" y="1336450"/>
                <a:ext cx="28925" cy="28925"/>
              </a:xfrm>
              <a:custGeom>
                <a:avLst/>
                <a:gdLst/>
                <a:ahLst/>
                <a:cxnLst/>
                <a:rect l="l" t="t" r="r" b="b"/>
                <a:pathLst>
                  <a:path w="1157" h="1157" extrusionOk="0">
                    <a:moveTo>
                      <a:pt x="578" y="1"/>
                    </a:moveTo>
                    <a:cubicBezTo>
                      <a:pt x="259" y="1"/>
                      <a:pt x="1" y="260"/>
                      <a:pt x="1" y="579"/>
                    </a:cubicBezTo>
                    <a:cubicBezTo>
                      <a:pt x="1" y="898"/>
                      <a:pt x="259" y="1156"/>
                      <a:pt x="578" y="1156"/>
                    </a:cubicBezTo>
                    <a:cubicBezTo>
                      <a:pt x="898" y="1156"/>
                      <a:pt x="1157" y="898"/>
                      <a:pt x="1157" y="579"/>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8"/>
              <p:cNvSpPr/>
              <p:nvPr/>
            </p:nvSpPr>
            <p:spPr>
              <a:xfrm>
                <a:off x="1501100" y="1336450"/>
                <a:ext cx="28900" cy="28925"/>
              </a:xfrm>
              <a:custGeom>
                <a:avLst/>
                <a:gdLst/>
                <a:ahLst/>
                <a:cxnLst/>
                <a:rect l="l" t="t" r="r" b="b"/>
                <a:pathLst>
                  <a:path w="1156" h="1157" extrusionOk="0">
                    <a:moveTo>
                      <a:pt x="578" y="1"/>
                    </a:moveTo>
                    <a:cubicBezTo>
                      <a:pt x="259" y="1"/>
                      <a:pt x="1" y="260"/>
                      <a:pt x="1" y="579"/>
                    </a:cubicBezTo>
                    <a:cubicBezTo>
                      <a:pt x="1" y="898"/>
                      <a:pt x="259"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8"/>
              <p:cNvSpPr/>
              <p:nvPr/>
            </p:nvSpPr>
            <p:spPr>
              <a:xfrm>
                <a:off x="1626600" y="1336450"/>
                <a:ext cx="28900" cy="28925"/>
              </a:xfrm>
              <a:custGeom>
                <a:avLst/>
                <a:gdLst/>
                <a:ahLst/>
                <a:cxnLst/>
                <a:rect l="l" t="t" r="r" b="b"/>
                <a:pathLst>
                  <a:path w="1156" h="1157" extrusionOk="0">
                    <a:moveTo>
                      <a:pt x="578" y="1"/>
                    </a:moveTo>
                    <a:cubicBezTo>
                      <a:pt x="258" y="1"/>
                      <a:pt x="0" y="260"/>
                      <a:pt x="0" y="579"/>
                    </a:cubicBezTo>
                    <a:cubicBezTo>
                      <a:pt x="0" y="898"/>
                      <a:pt x="258"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8"/>
              <p:cNvSpPr/>
              <p:nvPr/>
            </p:nvSpPr>
            <p:spPr>
              <a:xfrm>
                <a:off x="1752075" y="1336450"/>
                <a:ext cx="28900" cy="28925"/>
              </a:xfrm>
              <a:custGeom>
                <a:avLst/>
                <a:gdLst/>
                <a:ahLst/>
                <a:cxnLst/>
                <a:rect l="l" t="t" r="r" b="b"/>
                <a:pathLst>
                  <a:path w="1156" h="1157" extrusionOk="0">
                    <a:moveTo>
                      <a:pt x="578" y="1"/>
                    </a:moveTo>
                    <a:cubicBezTo>
                      <a:pt x="258" y="1"/>
                      <a:pt x="0" y="260"/>
                      <a:pt x="0" y="579"/>
                    </a:cubicBezTo>
                    <a:cubicBezTo>
                      <a:pt x="0" y="898"/>
                      <a:pt x="259"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8"/>
              <p:cNvSpPr/>
              <p:nvPr/>
            </p:nvSpPr>
            <p:spPr>
              <a:xfrm>
                <a:off x="1877550"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8"/>
              <p:cNvSpPr/>
              <p:nvPr/>
            </p:nvSpPr>
            <p:spPr>
              <a:xfrm>
                <a:off x="2003025"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8"/>
              <p:cNvSpPr/>
              <p:nvPr/>
            </p:nvSpPr>
            <p:spPr>
              <a:xfrm>
                <a:off x="2128525" y="1336450"/>
                <a:ext cx="28900" cy="28925"/>
              </a:xfrm>
              <a:custGeom>
                <a:avLst/>
                <a:gdLst/>
                <a:ahLst/>
                <a:cxnLst/>
                <a:rect l="l" t="t" r="r" b="b"/>
                <a:pathLst>
                  <a:path w="1156" h="1157" extrusionOk="0">
                    <a:moveTo>
                      <a:pt x="578" y="1"/>
                    </a:moveTo>
                    <a:cubicBezTo>
                      <a:pt x="259" y="1"/>
                      <a:pt x="0" y="260"/>
                      <a:pt x="0" y="579"/>
                    </a:cubicBezTo>
                    <a:cubicBezTo>
                      <a:pt x="0" y="898"/>
                      <a:pt x="259" y="1156"/>
                      <a:pt x="578" y="1156"/>
                    </a:cubicBezTo>
                    <a:cubicBezTo>
                      <a:pt x="897" y="1156"/>
                      <a:pt x="1155" y="898"/>
                      <a:pt x="1155" y="579"/>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8"/>
              <p:cNvSpPr/>
              <p:nvPr/>
            </p:nvSpPr>
            <p:spPr>
              <a:xfrm>
                <a:off x="1375600" y="1447825"/>
                <a:ext cx="28925" cy="28925"/>
              </a:xfrm>
              <a:custGeom>
                <a:avLst/>
                <a:gdLst/>
                <a:ahLst/>
                <a:cxnLst/>
                <a:rect l="l" t="t" r="r" b="b"/>
                <a:pathLst>
                  <a:path w="1157" h="1157" extrusionOk="0">
                    <a:moveTo>
                      <a:pt x="578" y="1"/>
                    </a:moveTo>
                    <a:cubicBezTo>
                      <a:pt x="259" y="1"/>
                      <a:pt x="1" y="259"/>
                      <a:pt x="1" y="579"/>
                    </a:cubicBezTo>
                    <a:cubicBezTo>
                      <a:pt x="1" y="897"/>
                      <a:pt x="259" y="1156"/>
                      <a:pt x="578" y="1156"/>
                    </a:cubicBezTo>
                    <a:cubicBezTo>
                      <a:pt x="898" y="1156"/>
                      <a:pt x="1157" y="897"/>
                      <a:pt x="1157" y="579"/>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8"/>
              <p:cNvSpPr/>
              <p:nvPr/>
            </p:nvSpPr>
            <p:spPr>
              <a:xfrm>
                <a:off x="1501100" y="1447825"/>
                <a:ext cx="28900" cy="28925"/>
              </a:xfrm>
              <a:custGeom>
                <a:avLst/>
                <a:gdLst/>
                <a:ahLst/>
                <a:cxnLst/>
                <a:rect l="l" t="t" r="r" b="b"/>
                <a:pathLst>
                  <a:path w="1156" h="1157" extrusionOk="0">
                    <a:moveTo>
                      <a:pt x="578" y="1"/>
                    </a:moveTo>
                    <a:cubicBezTo>
                      <a:pt x="259" y="1"/>
                      <a:pt x="1" y="259"/>
                      <a:pt x="1" y="579"/>
                    </a:cubicBezTo>
                    <a:cubicBezTo>
                      <a:pt x="1" y="897"/>
                      <a:pt x="259"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8"/>
              <p:cNvSpPr/>
              <p:nvPr/>
            </p:nvSpPr>
            <p:spPr>
              <a:xfrm>
                <a:off x="1626600" y="1447825"/>
                <a:ext cx="28900" cy="28925"/>
              </a:xfrm>
              <a:custGeom>
                <a:avLst/>
                <a:gdLst/>
                <a:ahLst/>
                <a:cxnLst/>
                <a:rect l="l" t="t" r="r" b="b"/>
                <a:pathLst>
                  <a:path w="1156" h="1157" extrusionOk="0">
                    <a:moveTo>
                      <a:pt x="578" y="1"/>
                    </a:moveTo>
                    <a:cubicBezTo>
                      <a:pt x="258" y="1"/>
                      <a:pt x="0" y="259"/>
                      <a:pt x="0" y="579"/>
                    </a:cubicBezTo>
                    <a:cubicBezTo>
                      <a:pt x="0" y="897"/>
                      <a:pt x="258"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8"/>
              <p:cNvSpPr/>
              <p:nvPr/>
            </p:nvSpPr>
            <p:spPr>
              <a:xfrm>
                <a:off x="1752075" y="1447825"/>
                <a:ext cx="28900" cy="28925"/>
              </a:xfrm>
              <a:custGeom>
                <a:avLst/>
                <a:gdLst/>
                <a:ahLst/>
                <a:cxnLst/>
                <a:rect l="l" t="t" r="r" b="b"/>
                <a:pathLst>
                  <a:path w="1156" h="1157" extrusionOk="0">
                    <a:moveTo>
                      <a:pt x="578" y="1"/>
                    </a:moveTo>
                    <a:cubicBezTo>
                      <a:pt x="258" y="1"/>
                      <a:pt x="0" y="259"/>
                      <a:pt x="0" y="579"/>
                    </a:cubicBezTo>
                    <a:cubicBezTo>
                      <a:pt x="0" y="897"/>
                      <a:pt x="259"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8"/>
              <p:cNvSpPr/>
              <p:nvPr/>
            </p:nvSpPr>
            <p:spPr>
              <a:xfrm>
                <a:off x="1877550"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8"/>
              <p:cNvSpPr/>
              <p:nvPr/>
            </p:nvSpPr>
            <p:spPr>
              <a:xfrm>
                <a:off x="2003025"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8"/>
              <p:cNvSpPr/>
              <p:nvPr/>
            </p:nvSpPr>
            <p:spPr>
              <a:xfrm>
                <a:off x="2128525" y="1447825"/>
                <a:ext cx="28900" cy="28925"/>
              </a:xfrm>
              <a:custGeom>
                <a:avLst/>
                <a:gdLst/>
                <a:ahLst/>
                <a:cxnLst/>
                <a:rect l="l" t="t" r="r" b="b"/>
                <a:pathLst>
                  <a:path w="1156" h="1157" extrusionOk="0">
                    <a:moveTo>
                      <a:pt x="578" y="1"/>
                    </a:moveTo>
                    <a:cubicBezTo>
                      <a:pt x="259" y="1"/>
                      <a:pt x="0" y="259"/>
                      <a:pt x="0" y="579"/>
                    </a:cubicBezTo>
                    <a:cubicBezTo>
                      <a:pt x="0" y="897"/>
                      <a:pt x="259" y="1156"/>
                      <a:pt x="578" y="1156"/>
                    </a:cubicBezTo>
                    <a:cubicBezTo>
                      <a:pt x="897" y="1156"/>
                      <a:pt x="1155" y="897"/>
                      <a:pt x="1155" y="579"/>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8"/>
              <p:cNvSpPr/>
              <p:nvPr/>
            </p:nvSpPr>
            <p:spPr>
              <a:xfrm>
                <a:off x="1375600" y="1559200"/>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8"/>
              <p:cNvSpPr/>
              <p:nvPr/>
            </p:nvSpPr>
            <p:spPr>
              <a:xfrm>
                <a:off x="1501100" y="1559200"/>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8"/>
              <p:cNvSpPr/>
              <p:nvPr/>
            </p:nvSpPr>
            <p:spPr>
              <a:xfrm>
                <a:off x="1626600" y="1559200"/>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8"/>
              <p:cNvSpPr/>
              <p:nvPr/>
            </p:nvSpPr>
            <p:spPr>
              <a:xfrm>
                <a:off x="1752075" y="1559200"/>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8"/>
              <p:cNvSpPr/>
              <p:nvPr/>
            </p:nvSpPr>
            <p:spPr>
              <a:xfrm>
                <a:off x="1877550"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8"/>
              <p:cNvSpPr/>
              <p:nvPr/>
            </p:nvSpPr>
            <p:spPr>
              <a:xfrm>
                <a:off x="2003025"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8"/>
              <p:cNvSpPr/>
              <p:nvPr/>
            </p:nvSpPr>
            <p:spPr>
              <a:xfrm>
                <a:off x="2128525" y="1559200"/>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8"/>
              <p:cNvSpPr/>
              <p:nvPr/>
            </p:nvSpPr>
            <p:spPr>
              <a:xfrm>
                <a:off x="1375600" y="1670575"/>
                <a:ext cx="28925" cy="28900"/>
              </a:xfrm>
              <a:custGeom>
                <a:avLst/>
                <a:gdLst/>
                <a:ahLst/>
                <a:cxnLst/>
                <a:rect l="l" t="t" r="r" b="b"/>
                <a:pathLst>
                  <a:path w="1157" h="1156" extrusionOk="0">
                    <a:moveTo>
                      <a:pt x="578" y="0"/>
                    </a:moveTo>
                    <a:cubicBezTo>
                      <a:pt x="259" y="0"/>
                      <a:pt x="1" y="258"/>
                      <a:pt x="1" y="578"/>
                    </a:cubicBezTo>
                    <a:cubicBezTo>
                      <a:pt x="1" y="896"/>
                      <a:pt x="259" y="1155"/>
                      <a:pt x="578" y="1155"/>
                    </a:cubicBezTo>
                    <a:cubicBezTo>
                      <a:pt x="898" y="1155"/>
                      <a:pt x="1157" y="896"/>
                      <a:pt x="1157" y="578"/>
                    </a:cubicBezTo>
                    <a:cubicBezTo>
                      <a:pt x="1157"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8"/>
              <p:cNvSpPr/>
              <p:nvPr/>
            </p:nvSpPr>
            <p:spPr>
              <a:xfrm>
                <a:off x="1501100" y="1670575"/>
                <a:ext cx="28900" cy="28900"/>
              </a:xfrm>
              <a:custGeom>
                <a:avLst/>
                <a:gdLst/>
                <a:ahLst/>
                <a:cxnLst/>
                <a:rect l="l" t="t" r="r" b="b"/>
                <a:pathLst>
                  <a:path w="1156" h="1156" extrusionOk="0">
                    <a:moveTo>
                      <a:pt x="578" y="0"/>
                    </a:moveTo>
                    <a:cubicBezTo>
                      <a:pt x="259" y="0"/>
                      <a:pt x="1" y="258"/>
                      <a:pt x="1" y="578"/>
                    </a:cubicBezTo>
                    <a:cubicBezTo>
                      <a:pt x="1" y="896"/>
                      <a:pt x="259"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8"/>
              <p:cNvSpPr/>
              <p:nvPr/>
            </p:nvSpPr>
            <p:spPr>
              <a:xfrm>
                <a:off x="1626600" y="1670575"/>
                <a:ext cx="28900" cy="28900"/>
              </a:xfrm>
              <a:custGeom>
                <a:avLst/>
                <a:gdLst/>
                <a:ahLst/>
                <a:cxnLst/>
                <a:rect l="l" t="t" r="r" b="b"/>
                <a:pathLst>
                  <a:path w="1156" h="1156" extrusionOk="0">
                    <a:moveTo>
                      <a:pt x="578" y="0"/>
                    </a:moveTo>
                    <a:cubicBezTo>
                      <a:pt x="258" y="0"/>
                      <a:pt x="0" y="258"/>
                      <a:pt x="0" y="578"/>
                    </a:cubicBezTo>
                    <a:cubicBezTo>
                      <a:pt x="0" y="896"/>
                      <a:pt x="258"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8"/>
              <p:cNvSpPr/>
              <p:nvPr/>
            </p:nvSpPr>
            <p:spPr>
              <a:xfrm>
                <a:off x="1752075" y="1670575"/>
                <a:ext cx="28900" cy="28900"/>
              </a:xfrm>
              <a:custGeom>
                <a:avLst/>
                <a:gdLst/>
                <a:ahLst/>
                <a:cxnLst/>
                <a:rect l="l" t="t" r="r" b="b"/>
                <a:pathLst>
                  <a:path w="1156" h="1156" extrusionOk="0">
                    <a:moveTo>
                      <a:pt x="578" y="0"/>
                    </a:moveTo>
                    <a:cubicBezTo>
                      <a:pt x="258" y="0"/>
                      <a:pt x="0" y="258"/>
                      <a:pt x="0" y="578"/>
                    </a:cubicBezTo>
                    <a:cubicBezTo>
                      <a:pt x="0" y="896"/>
                      <a:pt x="259"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8"/>
              <p:cNvSpPr/>
              <p:nvPr/>
            </p:nvSpPr>
            <p:spPr>
              <a:xfrm>
                <a:off x="1877550"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8"/>
              <p:cNvSpPr/>
              <p:nvPr/>
            </p:nvSpPr>
            <p:spPr>
              <a:xfrm>
                <a:off x="2003025"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8"/>
              <p:cNvSpPr/>
              <p:nvPr/>
            </p:nvSpPr>
            <p:spPr>
              <a:xfrm>
                <a:off x="2128525" y="1670575"/>
                <a:ext cx="28900" cy="28900"/>
              </a:xfrm>
              <a:custGeom>
                <a:avLst/>
                <a:gdLst/>
                <a:ahLst/>
                <a:cxnLst/>
                <a:rect l="l" t="t" r="r" b="b"/>
                <a:pathLst>
                  <a:path w="1156" h="1156" extrusionOk="0">
                    <a:moveTo>
                      <a:pt x="578" y="0"/>
                    </a:moveTo>
                    <a:cubicBezTo>
                      <a:pt x="259" y="0"/>
                      <a:pt x="0" y="258"/>
                      <a:pt x="0" y="578"/>
                    </a:cubicBezTo>
                    <a:cubicBezTo>
                      <a:pt x="0" y="896"/>
                      <a:pt x="259" y="1155"/>
                      <a:pt x="578" y="1155"/>
                    </a:cubicBezTo>
                    <a:cubicBezTo>
                      <a:pt x="897" y="1155"/>
                      <a:pt x="1155" y="896"/>
                      <a:pt x="1155" y="578"/>
                    </a:cubicBezTo>
                    <a:cubicBezTo>
                      <a:pt x="1155"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8"/>
              <p:cNvSpPr/>
              <p:nvPr/>
            </p:nvSpPr>
            <p:spPr>
              <a:xfrm>
                <a:off x="1375600" y="1781925"/>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8"/>
              <p:cNvSpPr/>
              <p:nvPr/>
            </p:nvSpPr>
            <p:spPr>
              <a:xfrm>
                <a:off x="1501100" y="1781925"/>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8"/>
              <p:cNvSpPr/>
              <p:nvPr/>
            </p:nvSpPr>
            <p:spPr>
              <a:xfrm>
                <a:off x="1626600" y="1781925"/>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8"/>
              <p:cNvSpPr/>
              <p:nvPr/>
            </p:nvSpPr>
            <p:spPr>
              <a:xfrm>
                <a:off x="1752075" y="1781925"/>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8"/>
              <p:cNvSpPr/>
              <p:nvPr/>
            </p:nvSpPr>
            <p:spPr>
              <a:xfrm>
                <a:off x="1877550"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8"/>
              <p:cNvSpPr/>
              <p:nvPr/>
            </p:nvSpPr>
            <p:spPr>
              <a:xfrm>
                <a:off x="2003025"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8"/>
              <p:cNvSpPr/>
              <p:nvPr/>
            </p:nvSpPr>
            <p:spPr>
              <a:xfrm>
                <a:off x="2128525" y="1781925"/>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0" name="Google Shape;1490;p18"/>
            <p:cNvGrpSpPr/>
            <p:nvPr/>
          </p:nvGrpSpPr>
          <p:grpSpPr>
            <a:xfrm rot="5400000">
              <a:off x="5700209" y="-594564"/>
              <a:ext cx="1768999" cy="499146"/>
              <a:chOff x="1289425" y="372100"/>
              <a:chExt cx="1003175" cy="283075"/>
            </a:xfrm>
          </p:grpSpPr>
          <p:sp>
            <p:nvSpPr>
              <p:cNvPr id="1491" name="Google Shape;1491;p18"/>
              <p:cNvSpPr/>
              <p:nvPr/>
            </p:nvSpPr>
            <p:spPr>
              <a:xfrm>
                <a:off x="1289425" y="372100"/>
                <a:ext cx="16075" cy="16075"/>
              </a:xfrm>
              <a:custGeom>
                <a:avLst/>
                <a:gdLst/>
                <a:ahLst/>
                <a:cxnLst/>
                <a:rect l="l" t="t" r="r" b="b"/>
                <a:pathLst>
                  <a:path w="643" h="643" extrusionOk="0">
                    <a:moveTo>
                      <a:pt x="1" y="0"/>
                    </a:moveTo>
                    <a:lnTo>
                      <a:pt x="1" y="643"/>
                    </a:lnTo>
                    <a:lnTo>
                      <a:pt x="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8"/>
              <p:cNvSpPr/>
              <p:nvPr/>
            </p:nvSpPr>
            <p:spPr>
              <a:xfrm>
                <a:off x="1289425" y="372100"/>
                <a:ext cx="71200" cy="71200"/>
              </a:xfrm>
              <a:custGeom>
                <a:avLst/>
                <a:gdLst/>
                <a:ahLst/>
                <a:cxnLst/>
                <a:rect l="l" t="t" r="r" b="b"/>
                <a:pathLst>
                  <a:path w="2848" h="2848" extrusionOk="0">
                    <a:moveTo>
                      <a:pt x="2060" y="0"/>
                    </a:moveTo>
                    <a:lnTo>
                      <a:pt x="1" y="2060"/>
                    </a:lnTo>
                    <a:lnTo>
                      <a:pt x="1" y="2847"/>
                    </a:lnTo>
                    <a:lnTo>
                      <a:pt x="2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8"/>
              <p:cNvSpPr/>
              <p:nvPr/>
            </p:nvSpPr>
            <p:spPr>
              <a:xfrm>
                <a:off x="1289425" y="372100"/>
                <a:ext cx="126275" cy="126275"/>
              </a:xfrm>
              <a:custGeom>
                <a:avLst/>
                <a:gdLst/>
                <a:ahLst/>
                <a:cxnLst/>
                <a:rect l="l" t="t" r="r" b="b"/>
                <a:pathLst>
                  <a:path w="5051" h="5051" extrusionOk="0">
                    <a:moveTo>
                      <a:pt x="4263" y="0"/>
                    </a:moveTo>
                    <a:lnTo>
                      <a:pt x="1" y="4263"/>
                    </a:lnTo>
                    <a:lnTo>
                      <a:pt x="1" y="5051"/>
                    </a:lnTo>
                    <a:lnTo>
                      <a:pt x="5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8"/>
              <p:cNvSpPr/>
              <p:nvPr/>
            </p:nvSpPr>
            <p:spPr>
              <a:xfrm>
                <a:off x="1289425" y="372100"/>
                <a:ext cx="181400" cy="181375"/>
              </a:xfrm>
              <a:custGeom>
                <a:avLst/>
                <a:gdLst/>
                <a:ahLst/>
                <a:cxnLst/>
                <a:rect l="l" t="t" r="r" b="b"/>
                <a:pathLst>
                  <a:path w="7256" h="7255" extrusionOk="0">
                    <a:moveTo>
                      <a:pt x="6468" y="0"/>
                    </a:moveTo>
                    <a:lnTo>
                      <a:pt x="1" y="6468"/>
                    </a:lnTo>
                    <a:lnTo>
                      <a:pt x="1" y="7255"/>
                    </a:lnTo>
                    <a:lnTo>
                      <a:pt x="7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8"/>
              <p:cNvSpPr/>
              <p:nvPr/>
            </p:nvSpPr>
            <p:spPr>
              <a:xfrm>
                <a:off x="1289425" y="372100"/>
                <a:ext cx="236500" cy="236500"/>
              </a:xfrm>
              <a:custGeom>
                <a:avLst/>
                <a:gdLst/>
                <a:ahLst/>
                <a:cxnLst/>
                <a:rect l="l" t="t" r="r" b="b"/>
                <a:pathLst>
                  <a:path w="9460" h="9460" extrusionOk="0">
                    <a:moveTo>
                      <a:pt x="8672" y="0"/>
                    </a:moveTo>
                    <a:lnTo>
                      <a:pt x="1" y="8672"/>
                    </a:lnTo>
                    <a:lnTo>
                      <a:pt x="1" y="9459"/>
                    </a:lnTo>
                    <a:lnTo>
                      <a:pt x="9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8"/>
              <p:cNvSpPr/>
              <p:nvPr/>
            </p:nvSpPr>
            <p:spPr>
              <a:xfrm>
                <a:off x="1289425" y="372100"/>
                <a:ext cx="291600" cy="283075"/>
              </a:xfrm>
              <a:custGeom>
                <a:avLst/>
                <a:gdLst/>
                <a:ahLst/>
                <a:cxnLst/>
                <a:rect l="l" t="t" r="r" b="b"/>
                <a:pathLst>
                  <a:path w="11664" h="11323" extrusionOk="0">
                    <a:moveTo>
                      <a:pt x="10876" y="0"/>
                    </a:moveTo>
                    <a:lnTo>
                      <a:pt x="1" y="10877"/>
                    </a:lnTo>
                    <a:lnTo>
                      <a:pt x="1" y="11323"/>
                    </a:lnTo>
                    <a:lnTo>
                      <a:pt x="342" y="11323"/>
                    </a:lnTo>
                    <a:lnTo>
                      <a:pt x="11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8"/>
              <p:cNvSpPr/>
              <p:nvPr/>
            </p:nvSpPr>
            <p:spPr>
              <a:xfrm>
                <a:off x="13334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8"/>
              <p:cNvSpPr/>
              <p:nvPr/>
            </p:nvSpPr>
            <p:spPr>
              <a:xfrm>
                <a:off x="1388475"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8"/>
              <p:cNvSpPr/>
              <p:nvPr/>
            </p:nvSpPr>
            <p:spPr>
              <a:xfrm>
                <a:off x="14435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8"/>
              <p:cNvSpPr/>
              <p:nvPr/>
            </p:nvSpPr>
            <p:spPr>
              <a:xfrm>
                <a:off x="14987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8"/>
              <p:cNvSpPr/>
              <p:nvPr/>
            </p:nvSpPr>
            <p:spPr>
              <a:xfrm>
                <a:off x="1553800" y="372100"/>
                <a:ext cx="302725" cy="283075"/>
              </a:xfrm>
              <a:custGeom>
                <a:avLst/>
                <a:gdLst/>
                <a:ahLst/>
                <a:cxnLst/>
                <a:rect l="l" t="t" r="r" b="b"/>
                <a:pathLst>
                  <a:path w="12109"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8"/>
              <p:cNvSpPr/>
              <p:nvPr/>
            </p:nvSpPr>
            <p:spPr>
              <a:xfrm>
                <a:off x="16088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8"/>
              <p:cNvSpPr/>
              <p:nvPr/>
            </p:nvSpPr>
            <p:spPr>
              <a:xfrm>
                <a:off x="1664000" y="372100"/>
                <a:ext cx="302725" cy="283075"/>
              </a:xfrm>
              <a:custGeom>
                <a:avLst/>
                <a:gdLst/>
                <a:ahLst/>
                <a:cxnLst/>
                <a:rect l="l" t="t" r="r" b="b"/>
                <a:pathLst>
                  <a:path w="12109" h="11323" extrusionOk="0">
                    <a:moveTo>
                      <a:pt x="11321" y="0"/>
                    </a:moveTo>
                    <a:lnTo>
                      <a:pt x="0"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8"/>
              <p:cNvSpPr/>
              <p:nvPr/>
            </p:nvSpPr>
            <p:spPr>
              <a:xfrm>
                <a:off x="17191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8"/>
              <p:cNvSpPr/>
              <p:nvPr/>
            </p:nvSpPr>
            <p:spPr>
              <a:xfrm>
                <a:off x="1774200" y="372100"/>
                <a:ext cx="302750" cy="283075"/>
              </a:xfrm>
              <a:custGeom>
                <a:avLst/>
                <a:gdLst/>
                <a:ahLst/>
                <a:cxnLst/>
                <a:rect l="l" t="t" r="r" b="b"/>
                <a:pathLst>
                  <a:path w="12110" h="11323" extrusionOk="0">
                    <a:moveTo>
                      <a:pt x="11322" y="0"/>
                    </a:moveTo>
                    <a:lnTo>
                      <a:pt x="0" y="11323"/>
                    </a:lnTo>
                    <a:lnTo>
                      <a:pt x="787"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8"/>
              <p:cNvSpPr/>
              <p:nvPr/>
            </p:nvSpPr>
            <p:spPr>
              <a:xfrm>
                <a:off x="1829300" y="372100"/>
                <a:ext cx="302750" cy="283075"/>
              </a:xfrm>
              <a:custGeom>
                <a:avLst/>
                <a:gdLst/>
                <a:ahLst/>
                <a:cxnLst/>
                <a:rect l="l" t="t" r="r" b="b"/>
                <a:pathLst>
                  <a:path w="12110"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8"/>
              <p:cNvSpPr/>
              <p:nvPr/>
            </p:nvSpPr>
            <p:spPr>
              <a:xfrm>
                <a:off x="18844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8"/>
              <p:cNvSpPr/>
              <p:nvPr/>
            </p:nvSpPr>
            <p:spPr>
              <a:xfrm>
                <a:off x="1939500"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8"/>
              <p:cNvSpPr/>
              <p:nvPr/>
            </p:nvSpPr>
            <p:spPr>
              <a:xfrm>
                <a:off x="1994600" y="372100"/>
                <a:ext cx="298000" cy="283075"/>
              </a:xfrm>
              <a:custGeom>
                <a:avLst/>
                <a:gdLst/>
                <a:ahLst/>
                <a:cxnLst/>
                <a:rect l="l" t="t" r="r" b="b"/>
                <a:pathLst>
                  <a:path w="11920" h="11323" extrusionOk="0">
                    <a:moveTo>
                      <a:pt x="11323" y="0"/>
                    </a:moveTo>
                    <a:lnTo>
                      <a:pt x="1" y="11323"/>
                    </a:lnTo>
                    <a:lnTo>
                      <a:pt x="788" y="11323"/>
                    </a:lnTo>
                    <a:lnTo>
                      <a:pt x="11920" y="191"/>
                    </a:lnTo>
                    <a:lnTo>
                      <a:pt x="11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8"/>
              <p:cNvSpPr/>
              <p:nvPr/>
            </p:nvSpPr>
            <p:spPr>
              <a:xfrm>
                <a:off x="2049725" y="412275"/>
                <a:ext cx="242875" cy="242900"/>
              </a:xfrm>
              <a:custGeom>
                <a:avLst/>
                <a:gdLst/>
                <a:ahLst/>
                <a:cxnLst/>
                <a:rect l="l" t="t" r="r" b="b"/>
                <a:pathLst>
                  <a:path w="9715" h="9716" extrusionOk="0">
                    <a:moveTo>
                      <a:pt x="9715" y="1"/>
                    </a:moveTo>
                    <a:lnTo>
                      <a:pt x="0" y="9716"/>
                    </a:lnTo>
                    <a:lnTo>
                      <a:pt x="787" y="9716"/>
                    </a:lnTo>
                    <a:lnTo>
                      <a:pt x="9715" y="788"/>
                    </a:lnTo>
                    <a:lnTo>
                      <a:pt x="9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8"/>
              <p:cNvSpPr/>
              <p:nvPr/>
            </p:nvSpPr>
            <p:spPr>
              <a:xfrm>
                <a:off x="2104825" y="467400"/>
                <a:ext cx="187775" cy="187775"/>
              </a:xfrm>
              <a:custGeom>
                <a:avLst/>
                <a:gdLst/>
                <a:ahLst/>
                <a:cxnLst/>
                <a:rect l="l" t="t" r="r" b="b"/>
                <a:pathLst>
                  <a:path w="7511" h="7511" extrusionOk="0">
                    <a:moveTo>
                      <a:pt x="7511" y="0"/>
                    </a:moveTo>
                    <a:lnTo>
                      <a:pt x="1" y="7511"/>
                    </a:lnTo>
                    <a:lnTo>
                      <a:pt x="788" y="7511"/>
                    </a:lnTo>
                    <a:lnTo>
                      <a:pt x="7511" y="787"/>
                    </a:lnTo>
                    <a:lnTo>
                      <a:pt x="75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8"/>
              <p:cNvSpPr/>
              <p:nvPr/>
            </p:nvSpPr>
            <p:spPr>
              <a:xfrm>
                <a:off x="2159900" y="522475"/>
                <a:ext cx="132700" cy="132700"/>
              </a:xfrm>
              <a:custGeom>
                <a:avLst/>
                <a:gdLst/>
                <a:ahLst/>
                <a:cxnLst/>
                <a:rect l="l" t="t" r="r" b="b"/>
                <a:pathLst>
                  <a:path w="5308" h="5308" extrusionOk="0">
                    <a:moveTo>
                      <a:pt x="5308" y="1"/>
                    </a:moveTo>
                    <a:lnTo>
                      <a:pt x="1" y="5308"/>
                    </a:lnTo>
                    <a:lnTo>
                      <a:pt x="788" y="5308"/>
                    </a:lnTo>
                    <a:lnTo>
                      <a:pt x="5308" y="788"/>
                    </a:lnTo>
                    <a:lnTo>
                      <a:pt x="5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8"/>
              <p:cNvSpPr/>
              <p:nvPr/>
            </p:nvSpPr>
            <p:spPr>
              <a:xfrm>
                <a:off x="2215025" y="577575"/>
                <a:ext cx="77575" cy="77600"/>
              </a:xfrm>
              <a:custGeom>
                <a:avLst/>
                <a:gdLst/>
                <a:ahLst/>
                <a:cxnLst/>
                <a:rect l="l" t="t" r="r" b="b"/>
                <a:pathLst>
                  <a:path w="3103" h="3104" extrusionOk="0">
                    <a:moveTo>
                      <a:pt x="3103" y="1"/>
                    </a:moveTo>
                    <a:lnTo>
                      <a:pt x="0" y="3104"/>
                    </a:lnTo>
                    <a:lnTo>
                      <a:pt x="788" y="3104"/>
                    </a:lnTo>
                    <a:lnTo>
                      <a:pt x="3103" y="788"/>
                    </a:lnTo>
                    <a:lnTo>
                      <a:pt x="3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8"/>
              <p:cNvSpPr/>
              <p:nvPr/>
            </p:nvSpPr>
            <p:spPr>
              <a:xfrm>
                <a:off x="2270125" y="632700"/>
                <a:ext cx="22475" cy="22475"/>
              </a:xfrm>
              <a:custGeom>
                <a:avLst/>
                <a:gdLst/>
                <a:ahLst/>
                <a:cxnLst/>
                <a:rect l="l" t="t" r="r" b="b"/>
                <a:pathLst>
                  <a:path w="899" h="899" extrusionOk="0">
                    <a:moveTo>
                      <a:pt x="899" y="0"/>
                    </a:moveTo>
                    <a:lnTo>
                      <a:pt x="1" y="899"/>
                    </a:lnTo>
                    <a:lnTo>
                      <a:pt x="788" y="899"/>
                    </a:lnTo>
                    <a:lnTo>
                      <a:pt x="899" y="788"/>
                    </a:lnTo>
                    <a:lnTo>
                      <a:pt x="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18"/>
            <p:cNvGrpSpPr/>
            <p:nvPr/>
          </p:nvGrpSpPr>
          <p:grpSpPr>
            <a:xfrm>
              <a:off x="9" y="-6"/>
              <a:ext cx="1063333" cy="306905"/>
              <a:chOff x="5509675" y="781075"/>
              <a:chExt cx="425725" cy="122875"/>
            </a:xfrm>
          </p:grpSpPr>
          <p:sp>
            <p:nvSpPr>
              <p:cNvPr id="1516" name="Google Shape;1516;p18"/>
              <p:cNvSpPr/>
              <p:nvPr/>
            </p:nvSpPr>
            <p:spPr>
              <a:xfrm>
                <a:off x="5509675" y="781075"/>
                <a:ext cx="44750" cy="44750"/>
              </a:xfrm>
              <a:custGeom>
                <a:avLst/>
                <a:gdLst/>
                <a:ahLst/>
                <a:cxnLst/>
                <a:rect l="l" t="t" r="r" b="b"/>
                <a:pathLst>
                  <a:path w="1790" h="1790" extrusionOk="0">
                    <a:moveTo>
                      <a:pt x="1003" y="0"/>
                    </a:moveTo>
                    <a:lnTo>
                      <a:pt x="1" y="1002"/>
                    </a:lnTo>
                    <a:lnTo>
                      <a:pt x="1" y="1789"/>
                    </a:lnTo>
                    <a:lnTo>
                      <a:pt x="17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8"/>
              <p:cNvSpPr/>
              <p:nvPr/>
            </p:nvSpPr>
            <p:spPr>
              <a:xfrm>
                <a:off x="5509675" y="781075"/>
                <a:ext cx="99875" cy="99850"/>
              </a:xfrm>
              <a:custGeom>
                <a:avLst/>
                <a:gdLst/>
                <a:ahLst/>
                <a:cxnLst/>
                <a:rect l="l" t="t" r="r" b="b"/>
                <a:pathLst>
                  <a:path w="3995" h="3994" extrusionOk="0">
                    <a:moveTo>
                      <a:pt x="3207" y="0"/>
                    </a:moveTo>
                    <a:lnTo>
                      <a:pt x="1" y="3207"/>
                    </a:lnTo>
                    <a:lnTo>
                      <a:pt x="1" y="3994"/>
                    </a:lnTo>
                    <a:lnTo>
                      <a:pt x="39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8"/>
              <p:cNvSpPr/>
              <p:nvPr/>
            </p:nvSpPr>
            <p:spPr>
              <a:xfrm>
                <a:off x="5522075" y="781075"/>
                <a:ext cx="142575" cy="122875"/>
              </a:xfrm>
              <a:custGeom>
                <a:avLst/>
                <a:gdLst/>
                <a:ahLst/>
                <a:cxnLst/>
                <a:rect l="l" t="t" r="r" b="b"/>
                <a:pathLst>
                  <a:path w="5703" h="4915" extrusionOk="0">
                    <a:moveTo>
                      <a:pt x="4915" y="0"/>
                    </a:moveTo>
                    <a:lnTo>
                      <a:pt x="1" y="4915"/>
                    </a:lnTo>
                    <a:lnTo>
                      <a:pt x="788" y="4915"/>
                    </a:lnTo>
                    <a:lnTo>
                      <a:pt x="5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8"/>
              <p:cNvSpPr/>
              <p:nvPr/>
            </p:nvSpPr>
            <p:spPr>
              <a:xfrm>
                <a:off x="5577200" y="781075"/>
                <a:ext cx="142525" cy="122875"/>
              </a:xfrm>
              <a:custGeom>
                <a:avLst/>
                <a:gdLst/>
                <a:ahLst/>
                <a:cxnLst/>
                <a:rect l="l" t="t" r="r" b="b"/>
                <a:pathLst>
                  <a:path w="5701" h="4915" extrusionOk="0">
                    <a:moveTo>
                      <a:pt x="4914" y="0"/>
                    </a:moveTo>
                    <a:lnTo>
                      <a:pt x="0" y="4915"/>
                    </a:lnTo>
                    <a:lnTo>
                      <a:pt x="788" y="4915"/>
                    </a:lnTo>
                    <a:lnTo>
                      <a:pt x="5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8"/>
              <p:cNvSpPr/>
              <p:nvPr/>
            </p:nvSpPr>
            <p:spPr>
              <a:xfrm>
                <a:off x="5632275"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8"/>
              <p:cNvSpPr/>
              <p:nvPr/>
            </p:nvSpPr>
            <p:spPr>
              <a:xfrm>
                <a:off x="5687400" y="781075"/>
                <a:ext cx="142550" cy="122875"/>
              </a:xfrm>
              <a:custGeom>
                <a:avLst/>
                <a:gdLst/>
                <a:ahLst/>
                <a:cxnLst/>
                <a:rect l="l" t="t" r="r" b="b"/>
                <a:pathLst>
                  <a:path w="5702" h="4915" extrusionOk="0">
                    <a:moveTo>
                      <a:pt x="4915" y="0"/>
                    </a:moveTo>
                    <a:lnTo>
                      <a:pt x="0" y="4915"/>
                    </a:lnTo>
                    <a:lnTo>
                      <a:pt x="787"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8"/>
              <p:cNvSpPr/>
              <p:nvPr/>
            </p:nvSpPr>
            <p:spPr>
              <a:xfrm>
                <a:off x="5742500"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8"/>
              <p:cNvSpPr/>
              <p:nvPr/>
            </p:nvSpPr>
            <p:spPr>
              <a:xfrm>
                <a:off x="5797575" y="781075"/>
                <a:ext cx="137825" cy="122875"/>
              </a:xfrm>
              <a:custGeom>
                <a:avLst/>
                <a:gdLst/>
                <a:ahLst/>
                <a:cxnLst/>
                <a:rect l="l" t="t" r="r" b="b"/>
                <a:pathLst>
                  <a:path w="5513" h="4915" extrusionOk="0">
                    <a:moveTo>
                      <a:pt x="4915" y="0"/>
                    </a:moveTo>
                    <a:lnTo>
                      <a:pt x="1" y="4915"/>
                    </a:lnTo>
                    <a:lnTo>
                      <a:pt x="788" y="4915"/>
                    </a:lnTo>
                    <a:lnTo>
                      <a:pt x="5512" y="190"/>
                    </a:lnTo>
                    <a:lnTo>
                      <a:pt x="55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8"/>
              <p:cNvSpPr/>
              <p:nvPr/>
            </p:nvSpPr>
            <p:spPr>
              <a:xfrm>
                <a:off x="5852700" y="821250"/>
                <a:ext cx="82700" cy="82700"/>
              </a:xfrm>
              <a:custGeom>
                <a:avLst/>
                <a:gdLst/>
                <a:ahLst/>
                <a:cxnLst/>
                <a:rect l="l" t="t" r="r" b="b"/>
                <a:pathLst>
                  <a:path w="3308" h="3308" extrusionOk="0">
                    <a:moveTo>
                      <a:pt x="3307" y="1"/>
                    </a:moveTo>
                    <a:lnTo>
                      <a:pt x="0" y="3308"/>
                    </a:lnTo>
                    <a:lnTo>
                      <a:pt x="788" y="3308"/>
                    </a:lnTo>
                    <a:lnTo>
                      <a:pt x="3307" y="788"/>
                    </a:lnTo>
                    <a:lnTo>
                      <a:pt x="3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8"/>
              <p:cNvSpPr/>
              <p:nvPr/>
            </p:nvSpPr>
            <p:spPr>
              <a:xfrm>
                <a:off x="5907800" y="876350"/>
                <a:ext cx="27600" cy="27600"/>
              </a:xfrm>
              <a:custGeom>
                <a:avLst/>
                <a:gdLst/>
                <a:ahLst/>
                <a:cxnLst/>
                <a:rect l="l" t="t" r="r" b="b"/>
                <a:pathLst>
                  <a:path w="1104" h="1104" extrusionOk="0">
                    <a:moveTo>
                      <a:pt x="1103" y="1"/>
                    </a:moveTo>
                    <a:lnTo>
                      <a:pt x="1" y="1104"/>
                    </a:lnTo>
                    <a:lnTo>
                      <a:pt x="788" y="1104"/>
                    </a:lnTo>
                    <a:lnTo>
                      <a:pt x="1103" y="787"/>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 name="Google Shape;1526;p18"/>
            <p:cNvGrpSpPr/>
            <p:nvPr/>
          </p:nvGrpSpPr>
          <p:grpSpPr>
            <a:xfrm>
              <a:off x="5469824" y="4767650"/>
              <a:ext cx="373777" cy="371139"/>
              <a:chOff x="3387298" y="4772375"/>
              <a:chExt cx="373777" cy="371139"/>
            </a:xfrm>
          </p:grpSpPr>
          <p:sp>
            <p:nvSpPr>
              <p:cNvPr id="1527" name="Google Shape;1527;p18"/>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8"/>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8"/>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8"/>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8"/>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8"/>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2">
  <p:cSld name="TITLE_ONLY_2">
    <p:spTree>
      <p:nvGrpSpPr>
        <p:cNvPr id="1" name="Shape 1647"/>
        <p:cNvGrpSpPr/>
        <p:nvPr/>
      </p:nvGrpSpPr>
      <p:grpSpPr>
        <a:xfrm>
          <a:off x="0" y="0"/>
          <a:ext cx="0" cy="0"/>
          <a:chOff x="0" y="0"/>
          <a:chExt cx="0" cy="0"/>
        </a:xfrm>
      </p:grpSpPr>
      <p:sp>
        <p:nvSpPr>
          <p:cNvPr id="1648" name="Google Shape;1648;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649" name="Google Shape;1649;p20"/>
          <p:cNvGrpSpPr/>
          <p:nvPr/>
        </p:nvGrpSpPr>
        <p:grpSpPr>
          <a:xfrm>
            <a:off x="-9016" y="10"/>
            <a:ext cx="9153020" cy="4807971"/>
            <a:chOff x="-9016" y="10"/>
            <a:chExt cx="9153020" cy="4807971"/>
          </a:xfrm>
        </p:grpSpPr>
        <p:grpSp>
          <p:nvGrpSpPr>
            <p:cNvPr id="1650" name="Google Shape;1650;p20"/>
            <p:cNvGrpSpPr/>
            <p:nvPr/>
          </p:nvGrpSpPr>
          <p:grpSpPr>
            <a:xfrm>
              <a:off x="-9016" y="10"/>
              <a:ext cx="1063333" cy="306905"/>
              <a:chOff x="5509675" y="781075"/>
              <a:chExt cx="425725" cy="122875"/>
            </a:xfrm>
          </p:grpSpPr>
          <p:sp>
            <p:nvSpPr>
              <p:cNvPr id="1651" name="Google Shape;1651;p20"/>
              <p:cNvSpPr/>
              <p:nvPr/>
            </p:nvSpPr>
            <p:spPr>
              <a:xfrm>
                <a:off x="5509675" y="781075"/>
                <a:ext cx="44750" cy="44750"/>
              </a:xfrm>
              <a:custGeom>
                <a:avLst/>
                <a:gdLst/>
                <a:ahLst/>
                <a:cxnLst/>
                <a:rect l="l" t="t" r="r" b="b"/>
                <a:pathLst>
                  <a:path w="1790" h="1790" extrusionOk="0">
                    <a:moveTo>
                      <a:pt x="1003" y="0"/>
                    </a:moveTo>
                    <a:lnTo>
                      <a:pt x="1" y="1002"/>
                    </a:lnTo>
                    <a:lnTo>
                      <a:pt x="1" y="1789"/>
                    </a:lnTo>
                    <a:lnTo>
                      <a:pt x="17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20"/>
              <p:cNvSpPr/>
              <p:nvPr/>
            </p:nvSpPr>
            <p:spPr>
              <a:xfrm>
                <a:off x="5509675" y="781075"/>
                <a:ext cx="99875" cy="99850"/>
              </a:xfrm>
              <a:custGeom>
                <a:avLst/>
                <a:gdLst/>
                <a:ahLst/>
                <a:cxnLst/>
                <a:rect l="l" t="t" r="r" b="b"/>
                <a:pathLst>
                  <a:path w="3995" h="3994" extrusionOk="0">
                    <a:moveTo>
                      <a:pt x="3207" y="0"/>
                    </a:moveTo>
                    <a:lnTo>
                      <a:pt x="1" y="3207"/>
                    </a:lnTo>
                    <a:lnTo>
                      <a:pt x="1" y="3994"/>
                    </a:lnTo>
                    <a:lnTo>
                      <a:pt x="39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20"/>
              <p:cNvSpPr/>
              <p:nvPr/>
            </p:nvSpPr>
            <p:spPr>
              <a:xfrm>
                <a:off x="5522075" y="781075"/>
                <a:ext cx="142575" cy="122875"/>
              </a:xfrm>
              <a:custGeom>
                <a:avLst/>
                <a:gdLst/>
                <a:ahLst/>
                <a:cxnLst/>
                <a:rect l="l" t="t" r="r" b="b"/>
                <a:pathLst>
                  <a:path w="5703" h="4915" extrusionOk="0">
                    <a:moveTo>
                      <a:pt x="4915" y="0"/>
                    </a:moveTo>
                    <a:lnTo>
                      <a:pt x="1" y="4915"/>
                    </a:lnTo>
                    <a:lnTo>
                      <a:pt x="788" y="4915"/>
                    </a:lnTo>
                    <a:lnTo>
                      <a:pt x="5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20"/>
              <p:cNvSpPr/>
              <p:nvPr/>
            </p:nvSpPr>
            <p:spPr>
              <a:xfrm>
                <a:off x="5577200" y="781075"/>
                <a:ext cx="142525" cy="122875"/>
              </a:xfrm>
              <a:custGeom>
                <a:avLst/>
                <a:gdLst/>
                <a:ahLst/>
                <a:cxnLst/>
                <a:rect l="l" t="t" r="r" b="b"/>
                <a:pathLst>
                  <a:path w="5701" h="4915" extrusionOk="0">
                    <a:moveTo>
                      <a:pt x="4914" y="0"/>
                    </a:moveTo>
                    <a:lnTo>
                      <a:pt x="0" y="4915"/>
                    </a:lnTo>
                    <a:lnTo>
                      <a:pt x="788" y="4915"/>
                    </a:lnTo>
                    <a:lnTo>
                      <a:pt x="5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20"/>
              <p:cNvSpPr/>
              <p:nvPr/>
            </p:nvSpPr>
            <p:spPr>
              <a:xfrm>
                <a:off x="5632275"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20"/>
              <p:cNvSpPr/>
              <p:nvPr/>
            </p:nvSpPr>
            <p:spPr>
              <a:xfrm>
                <a:off x="5687400" y="781075"/>
                <a:ext cx="142550" cy="122875"/>
              </a:xfrm>
              <a:custGeom>
                <a:avLst/>
                <a:gdLst/>
                <a:ahLst/>
                <a:cxnLst/>
                <a:rect l="l" t="t" r="r" b="b"/>
                <a:pathLst>
                  <a:path w="5702" h="4915" extrusionOk="0">
                    <a:moveTo>
                      <a:pt x="4915" y="0"/>
                    </a:moveTo>
                    <a:lnTo>
                      <a:pt x="0" y="4915"/>
                    </a:lnTo>
                    <a:lnTo>
                      <a:pt x="787"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20"/>
              <p:cNvSpPr/>
              <p:nvPr/>
            </p:nvSpPr>
            <p:spPr>
              <a:xfrm>
                <a:off x="5742500"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20"/>
              <p:cNvSpPr/>
              <p:nvPr/>
            </p:nvSpPr>
            <p:spPr>
              <a:xfrm>
                <a:off x="5797575" y="781075"/>
                <a:ext cx="137825" cy="122875"/>
              </a:xfrm>
              <a:custGeom>
                <a:avLst/>
                <a:gdLst/>
                <a:ahLst/>
                <a:cxnLst/>
                <a:rect l="l" t="t" r="r" b="b"/>
                <a:pathLst>
                  <a:path w="5513" h="4915" extrusionOk="0">
                    <a:moveTo>
                      <a:pt x="4915" y="0"/>
                    </a:moveTo>
                    <a:lnTo>
                      <a:pt x="1" y="4915"/>
                    </a:lnTo>
                    <a:lnTo>
                      <a:pt x="788" y="4915"/>
                    </a:lnTo>
                    <a:lnTo>
                      <a:pt x="5512" y="190"/>
                    </a:lnTo>
                    <a:lnTo>
                      <a:pt x="55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20"/>
              <p:cNvSpPr/>
              <p:nvPr/>
            </p:nvSpPr>
            <p:spPr>
              <a:xfrm>
                <a:off x="5852700" y="821250"/>
                <a:ext cx="82700" cy="82700"/>
              </a:xfrm>
              <a:custGeom>
                <a:avLst/>
                <a:gdLst/>
                <a:ahLst/>
                <a:cxnLst/>
                <a:rect l="l" t="t" r="r" b="b"/>
                <a:pathLst>
                  <a:path w="3308" h="3308" extrusionOk="0">
                    <a:moveTo>
                      <a:pt x="3307" y="1"/>
                    </a:moveTo>
                    <a:lnTo>
                      <a:pt x="0" y="3308"/>
                    </a:lnTo>
                    <a:lnTo>
                      <a:pt x="788" y="3308"/>
                    </a:lnTo>
                    <a:lnTo>
                      <a:pt x="3307" y="788"/>
                    </a:lnTo>
                    <a:lnTo>
                      <a:pt x="3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20"/>
              <p:cNvSpPr/>
              <p:nvPr/>
            </p:nvSpPr>
            <p:spPr>
              <a:xfrm>
                <a:off x="5907800" y="876350"/>
                <a:ext cx="27600" cy="27600"/>
              </a:xfrm>
              <a:custGeom>
                <a:avLst/>
                <a:gdLst/>
                <a:ahLst/>
                <a:cxnLst/>
                <a:rect l="l" t="t" r="r" b="b"/>
                <a:pathLst>
                  <a:path w="1104" h="1104" extrusionOk="0">
                    <a:moveTo>
                      <a:pt x="1103" y="1"/>
                    </a:moveTo>
                    <a:lnTo>
                      <a:pt x="1" y="1104"/>
                    </a:lnTo>
                    <a:lnTo>
                      <a:pt x="788" y="1104"/>
                    </a:lnTo>
                    <a:lnTo>
                      <a:pt x="1103" y="787"/>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1" name="Google Shape;1661;p20"/>
            <p:cNvGrpSpPr/>
            <p:nvPr/>
          </p:nvGrpSpPr>
          <p:grpSpPr>
            <a:xfrm>
              <a:off x="8917223" y="4399015"/>
              <a:ext cx="226781" cy="408966"/>
              <a:chOff x="5152700" y="941825"/>
              <a:chExt cx="122300" cy="220550"/>
            </a:xfrm>
          </p:grpSpPr>
          <p:sp>
            <p:nvSpPr>
              <p:cNvPr id="1662" name="Google Shape;1662;p20"/>
              <p:cNvSpPr/>
              <p:nvPr/>
            </p:nvSpPr>
            <p:spPr>
              <a:xfrm>
                <a:off x="5152700" y="1158325"/>
                <a:ext cx="122300" cy="4050"/>
              </a:xfrm>
              <a:custGeom>
                <a:avLst/>
                <a:gdLst/>
                <a:ahLst/>
                <a:cxnLst/>
                <a:rect l="l" t="t" r="r" b="b"/>
                <a:pathLst>
                  <a:path w="4892" h="162" extrusionOk="0">
                    <a:moveTo>
                      <a:pt x="1" y="1"/>
                    </a:moveTo>
                    <a:lnTo>
                      <a:pt x="1" y="161"/>
                    </a:lnTo>
                    <a:lnTo>
                      <a:pt x="4892" y="161"/>
                    </a:lnTo>
                    <a:lnTo>
                      <a:pt x="489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20"/>
              <p:cNvSpPr/>
              <p:nvPr/>
            </p:nvSpPr>
            <p:spPr>
              <a:xfrm>
                <a:off x="5152700" y="1115050"/>
                <a:ext cx="122300" cy="4025"/>
              </a:xfrm>
              <a:custGeom>
                <a:avLst/>
                <a:gdLst/>
                <a:ahLst/>
                <a:cxnLst/>
                <a:rect l="l" t="t" r="r" b="b"/>
                <a:pathLst>
                  <a:path w="4892" h="161" extrusionOk="0">
                    <a:moveTo>
                      <a:pt x="1" y="0"/>
                    </a:moveTo>
                    <a:lnTo>
                      <a:pt x="1" y="161"/>
                    </a:lnTo>
                    <a:lnTo>
                      <a:pt x="4892" y="161"/>
                    </a:lnTo>
                    <a:lnTo>
                      <a:pt x="4892"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20"/>
              <p:cNvSpPr/>
              <p:nvPr/>
            </p:nvSpPr>
            <p:spPr>
              <a:xfrm>
                <a:off x="5152700" y="1071725"/>
                <a:ext cx="122300" cy="4025"/>
              </a:xfrm>
              <a:custGeom>
                <a:avLst/>
                <a:gdLst/>
                <a:ahLst/>
                <a:cxnLst/>
                <a:rect l="l" t="t" r="r" b="b"/>
                <a:pathLst>
                  <a:path w="4892" h="161" extrusionOk="0">
                    <a:moveTo>
                      <a:pt x="1" y="1"/>
                    </a:moveTo>
                    <a:lnTo>
                      <a:pt x="1" y="161"/>
                    </a:lnTo>
                    <a:lnTo>
                      <a:pt x="4892" y="161"/>
                    </a:lnTo>
                    <a:lnTo>
                      <a:pt x="489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20"/>
              <p:cNvSpPr/>
              <p:nvPr/>
            </p:nvSpPr>
            <p:spPr>
              <a:xfrm>
                <a:off x="5152700" y="1028425"/>
                <a:ext cx="122300" cy="4050"/>
              </a:xfrm>
              <a:custGeom>
                <a:avLst/>
                <a:gdLst/>
                <a:ahLst/>
                <a:cxnLst/>
                <a:rect l="l" t="t" r="r" b="b"/>
                <a:pathLst>
                  <a:path w="4892" h="162" extrusionOk="0">
                    <a:moveTo>
                      <a:pt x="1" y="1"/>
                    </a:moveTo>
                    <a:lnTo>
                      <a:pt x="1" y="161"/>
                    </a:lnTo>
                    <a:lnTo>
                      <a:pt x="4892" y="161"/>
                    </a:lnTo>
                    <a:lnTo>
                      <a:pt x="489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20"/>
              <p:cNvSpPr/>
              <p:nvPr/>
            </p:nvSpPr>
            <p:spPr>
              <a:xfrm>
                <a:off x="5152700" y="985150"/>
                <a:ext cx="122300" cy="4025"/>
              </a:xfrm>
              <a:custGeom>
                <a:avLst/>
                <a:gdLst/>
                <a:ahLst/>
                <a:cxnLst/>
                <a:rect l="l" t="t" r="r" b="b"/>
                <a:pathLst>
                  <a:path w="4892" h="161" extrusionOk="0">
                    <a:moveTo>
                      <a:pt x="1" y="0"/>
                    </a:moveTo>
                    <a:lnTo>
                      <a:pt x="1" y="161"/>
                    </a:lnTo>
                    <a:lnTo>
                      <a:pt x="4892" y="161"/>
                    </a:lnTo>
                    <a:lnTo>
                      <a:pt x="4892"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20"/>
              <p:cNvSpPr/>
              <p:nvPr/>
            </p:nvSpPr>
            <p:spPr>
              <a:xfrm>
                <a:off x="5152700" y="941825"/>
                <a:ext cx="122300" cy="4025"/>
              </a:xfrm>
              <a:custGeom>
                <a:avLst/>
                <a:gdLst/>
                <a:ahLst/>
                <a:cxnLst/>
                <a:rect l="l" t="t" r="r" b="b"/>
                <a:pathLst>
                  <a:path w="4892" h="161" extrusionOk="0">
                    <a:moveTo>
                      <a:pt x="1" y="1"/>
                    </a:moveTo>
                    <a:lnTo>
                      <a:pt x="1" y="161"/>
                    </a:lnTo>
                    <a:lnTo>
                      <a:pt x="4892" y="161"/>
                    </a:lnTo>
                    <a:lnTo>
                      <a:pt x="489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68" name="Google Shape;1668;p20"/>
          <p:cNvGrpSpPr/>
          <p:nvPr/>
        </p:nvGrpSpPr>
        <p:grpSpPr>
          <a:xfrm>
            <a:off x="-9025" y="243796"/>
            <a:ext cx="8433026" cy="4903779"/>
            <a:chOff x="-9025" y="243796"/>
            <a:chExt cx="8433026" cy="4903779"/>
          </a:xfrm>
        </p:grpSpPr>
        <p:grpSp>
          <p:nvGrpSpPr>
            <p:cNvPr id="1669" name="Google Shape;1669;p20"/>
            <p:cNvGrpSpPr/>
            <p:nvPr/>
          </p:nvGrpSpPr>
          <p:grpSpPr>
            <a:xfrm>
              <a:off x="1498674" y="243796"/>
              <a:ext cx="749152" cy="63126"/>
              <a:chOff x="2133750" y="758150"/>
              <a:chExt cx="216800" cy="18275"/>
            </a:xfrm>
          </p:grpSpPr>
          <p:sp>
            <p:nvSpPr>
              <p:cNvPr id="1670" name="Google Shape;1670;p20"/>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20"/>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20"/>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20"/>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20"/>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5" name="Google Shape;1675;p20"/>
            <p:cNvSpPr/>
            <p:nvPr/>
          </p:nvSpPr>
          <p:spPr>
            <a:xfrm>
              <a:off x="2629000" y="4951375"/>
              <a:ext cx="2113500" cy="196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76" name="Google Shape;1676;p20"/>
            <p:cNvCxnSpPr/>
            <p:nvPr/>
          </p:nvCxnSpPr>
          <p:spPr>
            <a:xfrm rot="10800000">
              <a:off x="2628992" y="5049414"/>
              <a:ext cx="1249500" cy="0"/>
            </a:xfrm>
            <a:prstGeom prst="straightConnector1">
              <a:avLst/>
            </a:prstGeom>
            <a:noFill/>
            <a:ln w="19050" cap="flat" cmpd="sng">
              <a:solidFill>
                <a:schemeClr val="lt1"/>
              </a:solidFill>
              <a:prstDash val="solid"/>
              <a:round/>
              <a:headEnd type="none" w="med" len="med"/>
              <a:tailEnd type="none" w="med" len="med"/>
            </a:ln>
          </p:spPr>
        </p:cxnSp>
        <p:grpSp>
          <p:nvGrpSpPr>
            <p:cNvPr id="1677" name="Google Shape;1677;p20"/>
            <p:cNvGrpSpPr/>
            <p:nvPr/>
          </p:nvGrpSpPr>
          <p:grpSpPr>
            <a:xfrm>
              <a:off x="7674849" y="5017859"/>
              <a:ext cx="749152" cy="63126"/>
              <a:chOff x="2133750" y="758150"/>
              <a:chExt cx="216800" cy="18275"/>
            </a:xfrm>
          </p:grpSpPr>
          <p:sp>
            <p:nvSpPr>
              <p:cNvPr id="1678" name="Google Shape;1678;p20"/>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20"/>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20"/>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20"/>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20"/>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3" name="Google Shape;1683;p20"/>
            <p:cNvSpPr/>
            <p:nvPr/>
          </p:nvSpPr>
          <p:spPr>
            <a:xfrm>
              <a:off x="-9025" y="4951375"/>
              <a:ext cx="2649875" cy="196102"/>
            </a:xfrm>
            <a:custGeom>
              <a:avLst/>
              <a:gdLst/>
              <a:ahLst/>
              <a:cxnLst/>
              <a:rect l="l" t="t" r="r" b="b"/>
              <a:pathLst>
                <a:path w="78754" h="4981" extrusionOk="0">
                  <a:moveTo>
                    <a:pt x="1" y="0"/>
                  </a:moveTo>
                  <a:lnTo>
                    <a:pt x="1" y="4980"/>
                  </a:lnTo>
                  <a:lnTo>
                    <a:pt x="78754" y="4980"/>
                  </a:lnTo>
                  <a:lnTo>
                    <a:pt x="78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3">
  <p:cSld name="TITLE_ONLY_3">
    <p:spTree>
      <p:nvGrpSpPr>
        <p:cNvPr id="1" name="Shape 1684"/>
        <p:cNvGrpSpPr/>
        <p:nvPr/>
      </p:nvGrpSpPr>
      <p:grpSpPr>
        <a:xfrm>
          <a:off x="0" y="0"/>
          <a:ext cx="0" cy="0"/>
          <a:chOff x="0" y="0"/>
          <a:chExt cx="0" cy="0"/>
        </a:xfrm>
      </p:grpSpPr>
      <p:sp>
        <p:nvSpPr>
          <p:cNvPr id="1685" name="Google Shape;1685;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686" name="Google Shape;1686;p21"/>
          <p:cNvGrpSpPr/>
          <p:nvPr/>
        </p:nvGrpSpPr>
        <p:grpSpPr>
          <a:xfrm>
            <a:off x="-8" y="-270581"/>
            <a:ext cx="9912640" cy="5414075"/>
            <a:chOff x="-8" y="-270581"/>
            <a:chExt cx="9912640" cy="5414075"/>
          </a:xfrm>
        </p:grpSpPr>
        <p:grpSp>
          <p:nvGrpSpPr>
            <p:cNvPr id="1687" name="Google Shape;1687;p21"/>
            <p:cNvGrpSpPr/>
            <p:nvPr/>
          </p:nvGrpSpPr>
          <p:grpSpPr>
            <a:xfrm rot="10800000">
              <a:off x="8849272" y="1310987"/>
              <a:ext cx="1063360" cy="1099573"/>
              <a:chOff x="1375600" y="1002375"/>
              <a:chExt cx="781825" cy="808450"/>
            </a:xfrm>
          </p:grpSpPr>
          <p:sp>
            <p:nvSpPr>
              <p:cNvPr id="1688" name="Google Shape;1688;p21"/>
              <p:cNvSpPr/>
              <p:nvPr/>
            </p:nvSpPr>
            <p:spPr>
              <a:xfrm>
                <a:off x="1375600" y="1002375"/>
                <a:ext cx="28925" cy="28900"/>
              </a:xfrm>
              <a:custGeom>
                <a:avLst/>
                <a:gdLst/>
                <a:ahLst/>
                <a:cxnLst/>
                <a:rect l="l" t="t" r="r" b="b"/>
                <a:pathLst>
                  <a:path w="1157" h="1156"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21"/>
              <p:cNvSpPr/>
              <p:nvPr/>
            </p:nvSpPr>
            <p:spPr>
              <a:xfrm>
                <a:off x="1501100" y="1002375"/>
                <a:ext cx="28900" cy="28900"/>
              </a:xfrm>
              <a:custGeom>
                <a:avLst/>
                <a:gdLst/>
                <a:ahLst/>
                <a:cxnLst/>
                <a:rect l="l" t="t" r="r" b="b"/>
                <a:pathLst>
                  <a:path w="1156" h="1156"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21"/>
              <p:cNvSpPr/>
              <p:nvPr/>
            </p:nvSpPr>
            <p:spPr>
              <a:xfrm>
                <a:off x="1626600" y="1002375"/>
                <a:ext cx="28900" cy="28900"/>
              </a:xfrm>
              <a:custGeom>
                <a:avLst/>
                <a:gdLst/>
                <a:ahLst/>
                <a:cxnLst/>
                <a:rect l="l" t="t" r="r" b="b"/>
                <a:pathLst>
                  <a:path w="1156" h="1156"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21"/>
              <p:cNvSpPr/>
              <p:nvPr/>
            </p:nvSpPr>
            <p:spPr>
              <a:xfrm>
                <a:off x="1752075" y="1002375"/>
                <a:ext cx="28900" cy="28900"/>
              </a:xfrm>
              <a:custGeom>
                <a:avLst/>
                <a:gdLst/>
                <a:ahLst/>
                <a:cxnLst/>
                <a:rect l="l" t="t" r="r" b="b"/>
                <a:pathLst>
                  <a:path w="1156" h="1156"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21"/>
              <p:cNvSpPr/>
              <p:nvPr/>
            </p:nvSpPr>
            <p:spPr>
              <a:xfrm>
                <a:off x="1877550"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21"/>
              <p:cNvSpPr/>
              <p:nvPr/>
            </p:nvSpPr>
            <p:spPr>
              <a:xfrm>
                <a:off x="2003025"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21"/>
              <p:cNvSpPr/>
              <p:nvPr/>
            </p:nvSpPr>
            <p:spPr>
              <a:xfrm>
                <a:off x="2128525" y="1002375"/>
                <a:ext cx="28900" cy="28900"/>
              </a:xfrm>
              <a:custGeom>
                <a:avLst/>
                <a:gdLst/>
                <a:ahLst/>
                <a:cxnLst/>
                <a:rect l="l" t="t" r="r" b="b"/>
                <a:pathLst>
                  <a:path w="1156" h="1156"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21"/>
              <p:cNvSpPr/>
              <p:nvPr/>
            </p:nvSpPr>
            <p:spPr>
              <a:xfrm>
                <a:off x="1375600" y="1113725"/>
                <a:ext cx="28925" cy="28900"/>
              </a:xfrm>
              <a:custGeom>
                <a:avLst/>
                <a:gdLst/>
                <a:ahLst/>
                <a:cxnLst/>
                <a:rect l="l" t="t" r="r" b="b"/>
                <a:pathLst>
                  <a:path w="1157" h="1156" extrusionOk="0">
                    <a:moveTo>
                      <a:pt x="578" y="1"/>
                    </a:moveTo>
                    <a:cubicBezTo>
                      <a:pt x="259" y="1"/>
                      <a:pt x="1" y="260"/>
                      <a:pt x="1" y="578"/>
                    </a:cubicBezTo>
                    <a:cubicBezTo>
                      <a:pt x="1" y="898"/>
                      <a:pt x="259" y="1156"/>
                      <a:pt x="578" y="1156"/>
                    </a:cubicBezTo>
                    <a:cubicBezTo>
                      <a:pt x="898" y="1156"/>
                      <a:pt x="1157" y="898"/>
                      <a:pt x="1157" y="578"/>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21"/>
              <p:cNvSpPr/>
              <p:nvPr/>
            </p:nvSpPr>
            <p:spPr>
              <a:xfrm>
                <a:off x="1501100" y="1113725"/>
                <a:ext cx="28900" cy="28900"/>
              </a:xfrm>
              <a:custGeom>
                <a:avLst/>
                <a:gdLst/>
                <a:ahLst/>
                <a:cxnLst/>
                <a:rect l="l" t="t" r="r" b="b"/>
                <a:pathLst>
                  <a:path w="1156" h="1156" extrusionOk="0">
                    <a:moveTo>
                      <a:pt x="578" y="1"/>
                    </a:moveTo>
                    <a:cubicBezTo>
                      <a:pt x="259" y="1"/>
                      <a:pt x="1" y="260"/>
                      <a:pt x="1" y="578"/>
                    </a:cubicBezTo>
                    <a:cubicBezTo>
                      <a:pt x="1" y="898"/>
                      <a:pt x="259"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21"/>
              <p:cNvSpPr/>
              <p:nvPr/>
            </p:nvSpPr>
            <p:spPr>
              <a:xfrm>
                <a:off x="1626600" y="1113725"/>
                <a:ext cx="28900" cy="28900"/>
              </a:xfrm>
              <a:custGeom>
                <a:avLst/>
                <a:gdLst/>
                <a:ahLst/>
                <a:cxnLst/>
                <a:rect l="l" t="t" r="r" b="b"/>
                <a:pathLst>
                  <a:path w="1156" h="1156" extrusionOk="0">
                    <a:moveTo>
                      <a:pt x="578" y="1"/>
                    </a:moveTo>
                    <a:cubicBezTo>
                      <a:pt x="258" y="1"/>
                      <a:pt x="0" y="260"/>
                      <a:pt x="0" y="578"/>
                    </a:cubicBezTo>
                    <a:cubicBezTo>
                      <a:pt x="0" y="898"/>
                      <a:pt x="258"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21"/>
              <p:cNvSpPr/>
              <p:nvPr/>
            </p:nvSpPr>
            <p:spPr>
              <a:xfrm>
                <a:off x="1752075" y="1113725"/>
                <a:ext cx="28900" cy="28900"/>
              </a:xfrm>
              <a:custGeom>
                <a:avLst/>
                <a:gdLst/>
                <a:ahLst/>
                <a:cxnLst/>
                <a:rect l="l" t="t" r="r" b="b"/>
                <a:pathLst>
                  <a:path w="1156" h="1156" extrusionOk="0">
                    <a:moveTo>
                      <a:pt x="578" y="1"/>
                    </a:moveTo>
                    <a:cubicBezTo>
                      <a:pt x="258" y="1"/>
                      <a:pt x="0" y="260"/>
                      <a:pt x="0" y="578"/>
                    </a:cubicBezTo>
                    <a:cubicBezTo>
                      <a:pt x="0" y="898"/>
                      <a:pt x="259"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21"/>
              <p:cNvSpPr/>
              <p:nvPr/>
            </p:nvSpPr>
            <p:spPr>
              <a:xfrm>
                <a:off x="1877550"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21"/>
              <p:cNvSpPr/>
              <p:nvPr/>
            </p:nvSpPr>
            <p:spPr>
              <a:xfrm>
                <a:off x="2003025"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21"/>
              <p:cNvSpPr/>
              <p:nvPr/>
            </p:nvSpPr>
            <p:spPr>
              <a:xfrm>
                <a:off x="2128525" y="1113725"/>
                <a:ext cx="28900" cy="28900"/>
              </a:xfrm>
              <a:custGeom>
                <a:avLst/>
                <a:gdLst/>
                <a:ahLst/>
                <a:cxnLst/>
                <a:rect l="l" t="t" r="r" b="b"/>
                <a:pathLst>
                  <a:path w="1156" h="1156" extrusionOk="0">
                    <a:moveTo>
                      <a:pt x="578" y="1"/>
                    </a:moveTo>
                    <a:cubicBezTo>
                      <a:pt x="259" y="1"/>
                      <a:pt x="0" y="260"/>
                      <a:pt x="0" y="578"/>
                    </a:cubicBezTo>
                    <a:cubicBezTo>
                      <a:pt x="0" y="898"/>
                      <a:pt x="259" y="1156"/>
                      <a:pt x="578" y="1156"/>
                    </a:cubicBezTo>
                    <a:cubicBezTo>
                      <a:pt x="897" y="1156"/>
                      <a:pt x="1155" y="898"/>
                      <a:pt x="1155" y="578"/>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21"/>
              <p:cNvSpPr/>
              <p:nvPr/>
            </p:nvSpPr>
            <p:spPr>
              <a:xfrm>
                <a:off x="1375600" y="1225100"/>
                <a:ext cx="28925" cy="28925"/>
              </a:xfrm>
              <a:custGeom>
                <a:avLst/>
                <a:gdLst/>
                <a:ahLst/>
                <a:cxnLst/>
                <a:rect l="l" t="t" r="r" b="b"/>
                <a:pathLst>
                  <a:path w="1157" h="1157"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21"/>
              <p:cNvSpPr/>
              <p:nvPr/>
            </p:nvSpPr>
            <p:spPr>
              <a:xfrm>
                <a:off x="1501100" y="1225100"/>
                <a:ext cx="28900" cy="28925"/>
              </a:xfrm>
              <a:custGeom>
                <a:avLst/>
                <a:gdLst/>
                <a:ahLst/>
                <a:cxnLst/>
                <a:rect l="l" t="t" r="r" b="b"/>
                <a:pathLst>
                  <a:path w="1156" h="1157"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21"/>
              <p:cNvSpPr/>
              <p:nvPr/>
            </p:nvSpPr>
            <p:spPr>
              <a:xfrm>
                <a:off x="1626600" y="1225100"/>
                <a:ext cx="28900" cy="28925"/>
              </a:xfrm>
              <a:custGeom>
                <a:avLst/>
                <a:gdLst/>
                <a:ahLst/>
                <a:cxnLst/>
                <a:rect l="l" t="t" r="r" b="b"/>
                <a:pathLst>
                  <a:path w="1156" h="1157"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21"/>
              <p:cNvSpPr/>
              <p:nvPr/>
            </p:nvSpPr>
            <p:spPr>
              <a:xfrm>
                <a:off x="1752075" y="1225100"/>
                <a:ext cx="28900" cy="28925"/>
              </a:xfrm>
              <a:custGeom>
                <a:avLst/>
                <a:gdLst/>
                <a:ahLst/>
                <a:cxnLst/>
                <a:rect l="l" t="t" r="r" b="b"/>
                <a:pathLst>
                  <a:path w="1156" h="1157"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1"/>
              <p:cNvSpPr/>
              <p:nvPr/>
            </p:nvSpPr>
            <p:spPr>
              <a:xfrm>
                <a:off x="1877550"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1"/>
              <p:cNvSpPr/>
              <p:nvPr/>
            </p:nvSpPr>
            <p:spPr>
              <a:xfrm>
                <a:off x="2003025"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1"/>
              <p:cNvSpPr/>
              <p:nvPr/>
            </p:nvSpPr>
            <p:spPr>
              <a:xfrm>
                <a:off x="2128525" y="1225100"/>
                <a:ext cx="28900" cy="28925"/>
              </a:xfrm>
              <a:custGeom>
                <a:avLst/>
                <a:gdLst/>
                <a:ahLst/>
                <a:cxnLst/>
                <a:rect l="l" t="t" r="r" b="b"/>
                <a:pathLst>
                  <a:path w="1156" h="1157"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1"/>
              <p:cNvSpPr/>
              <p:nvPr/>
            </p:nvSpPr>
            <p:spPr>
              <a:xfrm>
                <a:off x="1375600" y="1336450"/>
                <a:ext cx="28925" cy="28925"/>
              </a:xfrm>
              <a:custGeom>
                <a:avLst/>
                <a:gdLst/>
                <a:ahLst/>
                <a:cxnLst/>
                <a:rect l="l" t="t" r="r" b="b"/>
                <a:pathLst>
                  <a:path w="1157" h="1157" extrusionOk="0">
                    <a:moveTo>
                      <a:pt x="578" y="1"/>
                    </a:moveTo>
                    <a:cubicBezTo>
                      <a:pt x="259" y="1"/>
                      <a:pt x="1" y="260"/>
                      <a:pt x="1" y="579"/>
                    </a:cubicBezTo>
                    <a:cubicBezTo>
                      <a:pt x="1" y="898"/>
                      <a:pt x="259" y="1156"/>
                      <a:pt x="578" y="1156"/>
                    </a:cubicBezTo>
                    <a:cubicBezTo>
                      <a:pt x="898" y="1156"/>
                      <a:pt x="1157" y="898"/>
                      <a:pt x="1157" y="579"/>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1"/>
              <p:cNvSpPr/>
              <p:nvPr/>
            </p:nvSpPr>
            <p:spPr>
              <a:xfrm>
                <a:off x="1501100" y="1336450"/>
                <a:ext cx="28900" cy="28925"/>
              </a:xfrm>
              <a:custGeom>
                <a:avLst/>
                <a:gdLst/>
                <a:ahLst/>
                <a:cxnLst/>
                <a:rect l="l" t="t" r="r" b="b"/>
                <a:pathLst>
                  <a:path w="1156" h="1157" extrusionOk="0">
                    <a:moveTo>
                      <a:pt x="578" y="1"/>
                    </a:moveTo>
                    <a:cubicBezTo>
                      <a:pt x="259" y="1"/>
                      <a:pt x="1" y="260"/>
                      <a:pt x="1" y="579"/>
                    </a:cubicBezTo>
                    <a:cubicBezTo>
                      <a:pt x="1" y="898"/>
                      <a:pt x="259"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1"/>
              <p:cNvSpPr/>
              <p:nvPr/>
            </p:nvSpPr>
            <p:spPr>
              <a:xfrm>
                <a:off x="1626600" y="1336450"/>
                <a:ext cx="28900" cy="28925"/>
              </a:xfrm>
              <a:custGeom>
                <a:avLst/>
                <a:gdLst/>
                <a:ahLst/>
                <a:cxnLst/>
                <a:rect l="l" t="t" r="r" b="b"/>
                <a:pathLst>
                  <a:path w="1156" h="1157" extrusionOk="0">
                    <a:moveTo>
                      <a:pt x="578" y="1"/>
                    </a:moveTo>
                    <a:cubicBezTo>
                      <a:pt x="258" y="1"/>
                      <a:pt x="0" y="260"/>
                      <a:pt x="0" y="579"/>
                    </a:cubicBezTo>
                    <a:cubicBezTo>
                      <a:pt x="0" y="898"/>
                      <a:pt x="258"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1"/>
              <p:cNvSpPr/>
              <p:nvPr/>
            </p:nvSpPr>
            <p:spPr>
              <a:xfrm>
                <a:off x="1752075" y="1336450"/>
                <a:ext cx="28900" cy="28925"/>
              </a:xfrm>
              <a:custGeom>
                <a:avLst/>
                <a:gdLst/>
                <a:ahLst/>
                <a:cxnLst/>
                <a:rect l="l" t="t" r="r" b="b"/>
                <a:pathLst>
                  <a:path w="1156" h="1157" extrusionOk="0">
                    <a:moveTo>
                      <a:pt x="578" y="1"/>
                    </a:moveTo>
                    <a:cubicBezTo>
                      <a:pt x="258" y="1"/>
                      <a:pt x="0" y="260"/>
                      <a:pt x="0" y="579"/>
                    </a:cubicBezTo>
                    <a:cubicBezTo>
                      <a:pt x="0" y="898"/>
                      <a:pt x="259"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21"/>
              <p:cNvSpPr/>
              <p:nvPr/>
            </p:nvSpPr>
            <p:spPr>
              <a:xfrm>
                <a:off x="1877550"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21"/>
              <p:cNvSpPr/>
              <p:nvPr/>
            </p:nvSpPr>
            <p:spPr>
              <a:xfrm>
                <a:off x="2003025"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21"/>
              <p:cNvSpPr/>
              <p:nvPr/>
            </p:nvSpPr>
            <p:spPr>
              <a:xfrm>
                <a:off x="2128525" y="1336450"/>
                <a:ext cx="28900" cy="28925"/>
              </a:xfrm>
              <a:custGeom>
                <a:avLst/>
                <a:gdLst/>
                <a:ahLst/>
                <a:cxnLst/>
                <a:rect l="l" t="t" r="r" b="b"/>
                <a:pathLst>
                  <a:path w="1156" h="1157" extrusionOk="0">
                    <a:moveTo>
                      <a:pt x="578" y="1"/>
                    </a:moveTo>
                    <a:cubicBezTo>
                      <a:pt x="259" y="1"/>
                      <a:pt x="0" y="260"/>
                      <a:pt x="0" y="579"/>
                    </a:cubicBezTo>
                    <a:cubicBezTo>
                      <a:pt x="0" y="898"/>
                      <a:pt x="259" y="1156"/>
                      <a:pt x="578" y="1156"/>
                    </a:cubicBezTo>
                    <a:cubicBezTo>
                      <a:pt x="897" y="1156"/>
                      <a:pt x="1155" y="898"/>
                      <a:pt x="1155" y="579"/>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1"/>
              <p:cNvSpPr/>
              <p:nvPr/>
            </p:nvSpPr>
            <p:spPr>
              <a:xfrm>
                <a:off x="1375600" y="1447825"/>
                <a:ext cx="28925" cy="28925"/>
              </a:xfrm>
              <a:custGeom>
                <a:avLst/>
                <a:gdLst/>
                <a:ahLst/>
                <a:cxnLst/>
                <a:rect l="l" t="t" r="r" b="b"/>
                <a:pathLst>
                  <a:path w="1157" h="1157" extrusionOk="0">
                    <a:moveTo>
                      <a:pt x="578" y="1"/>
                    </a:moveTo>
                    <a:cubicBezTo>
                      <a:pt x="259" y="1"/>
                      <a:pt x="1" y="259"/>
                      <a:pt x="1" y="579"/>
                    </a:cubicBezTo>
                    <a:cubicBezTo>
                      <a:pt x="1" y="897"/>
                      <a:pt x="259" y="1156"/>
                      <a:pt x="578" y="1156"/>
                    </a:cubicBezTo>
                    <a:cubicBezTo>
                      <a:pt x="898" y="1156"/>
                      <a:pt x="1157" y="897"/>
                      <a:pt x="1157" y="579"/>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1"/>
              <p:cNvSpPr/>
              <p:nvPr/>
            </p:nvSpPr>
            <p:spPr>
              <a:xfrm>
                <a:off x="1501100" y="1447825"/>
                <a:ext cx="28900" cy="28925"/>
              </a:xfrm>
              <a:custGeom>
                <a:avLst/>
                <a:gdLst/>
                <a:ahLst/>
                <a:cxnLst/>
                <a:rect l="l" t="t" r="r" b="b"/>
                <a:pathLst>
                  <a:path w="1156" h="1157" extrusionOk="0">
                    <a:moveTo>
                      <a:pt x="578" y="1"/>
                    </a:moveTo>
                    <a:cubicBezTo>
                      <a:pt x="259" y="1"/>
                      <a:pt x="1" y="259"/>
                      <a:pt x="1" y="579"/>
                    </a:cubicBezTo>
                    <a:cubicBezTo>
                      <a:pt x="1" y="897"/>
                      <a:pt x="259"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1"/>
              <p:cNvSpPr/>
              <p:nvPr/>
            </p:nvSpPr>
            <p:spPr>
              <a:xfrm>
                <a:off x="1626600" y="1447825"/>
                <a:ext cx="28900" cy="28925"/>
              </a:xfrm>
              <a:custGeom>
                <a:avLst/>
                <a:gdLst/>
                <a:ahLst/>
                <a:cxnLst/>
                <a:rect l="l" t="t" r="r" b="b"/>
                <a:pathLst>
                  <a:path w="1156" h="1157" extrusionOk="0">
                    <a:moveTo>
                      <a:pt x="578" y="1"/>
                    </a:moveTo>
                    <a:cubicBezTo>
                      <a:pt x="258" y="1"/>
                      <a:pt x="0" y="259"/>
                      <a:pt x="0" y="579"/>
                    </a:cubicBezTo>
                    <a:cubicBezTo>
                      <a:pt x="0" y="897"/>
                      <a:pt x="258"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1"/>
              <p:cNvSpPr/>
              <p:nvPr/>
            </p:nvSpPr>
            <p:spPr>
              <a:xfrm>
                <a:off x="1752075" y="1447825"/>
                <a:ext cx="28900" cy="28925"/>
              </a:xfrm>
              <a:custGeom>
                <a:avLst/>
                <a:gdLst/>
                <a:ahLst/>
                <a:cxnLst/>
                <a:rect l="l" t="t" r="r" b="b"/>
                <a:pathLst>
                  <a:path w="1156" h="1157" extrusionOk="0">
                    <a:moveTo>
                      <a:pt x="578" y="1"/>
                    </a:moveTo>
                    <a:cubicBezTo>
                      <a:pt x="258" y="1"/>
                      <a:pt x="0" y="259"/>
                      <a:pt x="0" y="579"/>
                    </a:cubicBezTo>
                    <a:cubicBezTo>
                      <a:pt x="0" y="897"/>
                      <a:pt x="259"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1"/>
              <p:cNvSpPr/>
              <p:nvPr/>
            </p:nvSpPr>
            <p:spPr>
              <a:xfrm>
                <a:off x="1877550"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1"/>
              <p:cNvSpPr/>
              <p:nvPr/>
            </p:nvSpPr>
            <p:spPr>
              <a:xfrm>
                <a:off x="2003025"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1"/>
              <p:cNvSpPr/>
              <p:nvPr/>
            </p:nvSpPr>
            <p:spPr>
              <a:xfrm>
                <a:off x="2128525" y="1447825"/>
                <a:ext cx="28900" cy="28925"/>
              </a:xfrm>
              <a:custGeom>
                <a:avLst/>
                <a:gdLst/>
                <a:ahLst/>
                <a:cxnLst/>
                <a:rect l="l" t="t" r="r" b="b"/>
                <a:pathLst>
                  <a:path w="1156" h="1157" extrusionOk="0">
                    <a:moveTo>
                      <a:pt x="578" y="1"/>
                    </a:moveTo>
                    <a:cubicBezTo>
                      <a:pt x="259" y="1"/>
                      <a:pt x="0" y="259"/>
                      <a:pt x="0" y="579"/>
                    </a:cubicBezTo>
                    <a:cubicBezTo>
                      <a:pt x="0" y="897"/>
                      <a:pt x="259" y="1156"/>
                      <a:pt x="578" y="1156"/>
                    </a:cubicBezTo>
                    <a:cubicBezTo>
                      <a:pt x="897" y="1156"/>
                      <a:pt x="1155" y="897"/>
                      <a:pt x="1155" y="579"/>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1"/>
              <p:cNvSpPr/>
              <p:nvPr/>
            </p:nvSpPr>
            <p:spPr>
              <a:xfrm>
                <a:off x="1375600" y="1559200"/>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1"/>
              <p:cNvSpPr/>
              <p:nvPr/>
            </p:nvSpPr>
            <p:spPr>
              <a:xfrm>
                <a:off x="1501100" y="1559200"/>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1"/>
              <p:cNvSpPr/>
              <p:nvPr/>
            </p:nvSpPr>
            <p:spPr>
              <a:xfrm>
                <a:off x="1626600" y="1559200"/>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1"/>
              <p:cNvSpPr/>
              <p:nvPr/>
            </p:nvSpPr>
            <p:spPr>
              <a:xfrm>
                <a:off x="1752075" y="1559200"/>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1"/>
              <p:cNvSpPr/>
              <p:nvPr/>
            </p:nvSpPr>
            <p:spPr>
              <a:xfrm>
                <a:off x="1877550"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1"/>
              <p:cNvSpPr/>
              <p:nvPr/>
            </p:nvSpPr>
            <p:spPr>
              <a:xfrm>
                <a:off x="2003025"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1"/>
              <p:cNvSpPr/>
              <p:nvPr/>
            </p:nvSpPr>
            <p:spPr>
              <a:xfrm>
                <a:off x="2128525" y="1559200"/>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1"/>
              <p:cNvSpPr/>
              <p:nvPr/>
            </p:nvSpPr>
            <p:spPr>
              <a:xfrm>
                <a:off x="1375600" y="1670575"/>
                <a:ext cx="28925" cy="28900"/>
              </a:xfrm>
              <a:custGeom>
                <a:avLst/>
                <a:gdLst/>
                <a:ahLst/>
                <a:cxnLst/>
                <a:rect l="l" t="t" r="r" b="b"/>
                <a:pathLst>
                  <a:path w="1157" h="1156" extrusionOk="0">
                    <a:moveTo>
                      <a:pt x="578" y="0"/>
                    </a:moveTo>
                    <a:cubicBezTo>
                      <a:pt x="259" y="0"/>
                      <a:pt x="1" y="258"/>
                      <a:pt x="1" y="578"/>
                    </a:cubicBezTo>
                    <a:cubicBezTo>
                      <a:pt x="1" y="896"/>
                      <a:pt x="259" y="1155"/>
                      <a:pt x="578" y="1155"/>
                    </a:cubicBezTo>
                    <a:cubicBezTo>
                      <a:pt x="898" y="1155"/>
                      <a:pt x="1157" y="896"/>
                      <a:pt x="1157" y="578"/>
                    </a:cubicBezTo>
                    <a:cubicBezTo>
                      <a:pt x="1157"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1"/>
              <p:cNvSpPr/>
              <p:nvPr/>
            </p:nvSpPr>
            <p:spPr>
              <a:xfrm>
                <a:off x="1501100" y="1670575"/>
                <a:ext cx="28900" cy="28900"/>
              </a:xfrm>
              <a:custGeom>
                <a:avLst/>
                <a:gdLst/>
                <a:ahLst/>
                <a:cxnLst/>
                <a:rect l="l" t="t" r="r" b="b"/>
                <a:pathLst>
                  <a:path w="1156" h="1156" extrusionOk="0">
                    <a:moveTo>
                      <a:pt x="578" y="0"/>
                    </a:moveTo>
                    <a:cubicBezTo>
                      <a:pt x="259" y="0"/>
                      <a:pt x="1" y="258"/>
                      <a:pt x="1" y="578"/>
                    </a:cubicBezTo>
                    <a:cubicBezTo>
                      <a:pt x="1" y="896"/>
                      <a:pt x="259"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1"/>
              <p:cNvSpPr/>
              <p:nvPr/>
            </p:nvSpPr>
            <p:spPr>
              <a:xfrm>
                <a:off x="1626600" y="1670575"/>
                <a:ext cx="28900" cy="28900"/>
              </a:xfrm>
              <a:custGeom>
                <a:avLst/>
                <a:gdLst/>
                <a:ahLst/>
                <a:cxnLst/>
                <a:rect l="l" t="t" r="r" b="b"/>
                <a:pathLst>
                  <a:path w="1156" h="1156" extrusionOk="0">
                    <a:moveTo>
                      <a:pt x="578" y="0"/>
                    </a:moveTo>
                    <a:cubicBezTo>
                      <a:pt x="258" y="0"/>
                      <a:pt x="0" y="258"/>
                      <a:pt x="0" y="578"/>
                    </a:cubicBezTo>
                    <a:cubicBezTo>
                      <a:pt x="0" y="896"/>
                      <a:pt x="258"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1"/>
              <p:cNvSpPr/>
              <p:nvPr/>
            </p:nvSpPr>
            <p:spPr>
              <a:xfrm>
                <a:off x="1752075" y="1670575"/>
                <a:ext cx="28900" cy="28900"/>
              </a:xfrm>
              <a:custGeom>
                <a:avLst/>
                <a:gdLst/>
                <a:ahLst/>
                <a:cxnLst/>
                <a:rect l="l" t="t" r="r" b="b"/>
                <a:pathLst>
                  <a:path w="1156" h="1156" extrusionOk="0">
                    <a:moveTo>
                      <a:pt x="578" y="0"/>
                    </a:moveTo>
                    <a:cubicBezTo>
                      <a:pt x="258" y="0"/>
                      <a:pt x="0" y="258"/>
                      <a:pt x="0" y="578"/>
                    </a:cubicBezTo>
                    <a:cubicBezTo>
                      <a:pt x="0" y="896"/>
                      <a:pt x="259"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1"/>
              <p:cNvSpPr/>
              <p:nvPr/>
            </p:nvSpPr>
            <p:spPr>
              <a:xfrm>
                <a:off x="1877550"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1"/>
              <p:cNvSpPr/>
              <p:nvPr/>
            </p:nvSpPr>
            <p:spPr>
              <a:xfrm>
                <a:off x="2003025"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1"/>
              <p:cNvSpPr/>
              <p:nvPr/>
            </p:nvSpPr>
            <p:spPr>
              <a:xfrm>
                <a:off x="2128525" y="1670575"/>
                <a:ext cx="28900" cy="28900"/>
              </a:xfrm>
              <a:custGeom>
                <a:avLst/>
                <a:gdLst/>
                <a:ahLst/>
                <a:cxnLst/>
                <a:rect l="l" t="t" r="r" b="b"/>
                <a:pathLst>
                  <a:path w="1156" h="1156" extrusionOk="0">
                    <a:moveTo>
                      <a:pt x="578" y="0"/>
                    </a:moveTo>
                    <a:cubicBezTo>
                      <a:pt x="259" y="0"/>
                      <a:pt x="0" y="258"/>
                      <a:pt x="0" y="578"/>
                    </a:cubicBezTo>
                    <a:cubicBezTo>
                      <a:pt x="0" y="896"/>
                      <a:pt x="259" y="1155"/>
                      <a:pt x="578" y="1155"/>
                    </a:cubicBezTo>
                    <a:cubicBezTo>
                      <a:pt x="897" y="1155"/>
                      <a:pt x="1155" y="896"/>
                      <a:pt x="1155" y="578"/>
                    </a:cubicBezTo>
                    <a:cubicBezTo>
                      <a:pt x="1155"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1"/>
              <p:cNvSpPr/>
              <p:nvPr/>
            </p:nvSpPr>
            <p:spPr>
              <a:xfrm>
                <a:off x="1375600" y="1781925"/>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1"/>
              <p:cNvSpPr/>
              <p:nvPr/>
            </p:nvSpPr>
            <p:spPr>
              <a:xfrm>
                <a:off x="1501100" y="1781925"/>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1"/>
              <p:cNvSpPr/>
              <p:nvPr/>
            </p:nvSpPr>
            <p:spPr>
              <a:xfrm>
                <a:off x="1626600" y="1781925"/>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1"/>
              <p:cNvSpPr/>
              <p:nvPr/>
            </p:nvSpPr>
            <p:spPr>
              <a:xfrm>
                <a:off x="1752075" y="1781925"/>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1"/>
              <p:cNvSpPr/>
              <p:nvPr/>
            </p:nvSpPr>
            <p:spPr>
              <a:xfrm>
                <a:off x="1877550"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1"/>
              <p:cNvSpPr/>
              <p:nvPr/>
            </p:nvSpPr>
            <p:spPr>
              <a:xfrm>
                <a:off x="2003025"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1"/>
              <p:cNvSpPr/>
              <p:nvPr/>
            </p:nvSpPr>
            <p:spPr>
              <a:xfrm>
                <a:off x="2128525" y="1781925"/>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4" name="Google Shape;1744;p21"/>
            <p:cNvGrpSpPr/>
            <p:nvPr/>
          </p:nvGrpSpPr>
          <p:grpSpPr>
            <a:xfrm rot="10800000">
              <a:off x="6383738" y="-142575"/>
              <a:ext cx="373777" cy="371139"/>
              <a:chOff x="3387298" y="4772375"/>
              <a:chExt cx="373777" cy="371139"/>
            </a:xfrm>
          </p:grpSpPr>
          <p:sp>
            <p:nvSpPr>
              <p:cNvPr id="1745" name="Google Shape;1745;p21"/>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21"/>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1"/>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1"/>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1"/>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1"/>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1" name="Google Shape;1751;p21"/>
            <p:cNvGrpSpPr/>
            <p:nvPr/>
          </p:nvGrpSpPr>
          <p:grpSpPr>
            <a:xfrm rot="10800000">
              <a:off x="-8" y="-270581"/>
              <a:ext cx="1768999" cy="499146"/>
              <a:chOff x="1289425" y="372100"/>
              <a:chExt cx="1003175" cy="283075"/>
            </a:xfrm>
          </p:grpSpPr>
          <p:sp>
            <p:nvSpPr>
              <p:cNvPr id="1752" name="Google Shape;1752;p21"/>
              <p:cNvSpPr/>
              <p:nvPr/>
            </p:nvSpPr>
            <p:spPr>
              <a:xfrm>
                <a:off x="1289425" y="372100"/>
                <a:ext cx="16075" cy="16075"/>
              </a:xfrm>
              <a:custGeom>
                <a:avLst/>
                <a:gdLst/>
                <a:ahLst/>
                <a:cxnLst/>
                <a:rect l="l" t="t" r="r" b="b"/>
                <a:pathLst>
                  <a:path w="643" h="643" extrusionOk="0">
                    <a:moveTo>
                      <a:pt x="1" y="0"/>
                    </a:moveTo>
                    <a:lnTo>
                      <a:pt x="1" y="643"/>
                    </a:lnTo>
                    <a:lnTo>
                      <a:pt x="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1"/>
              <p:cNvSpPr/>
              <p:nvPr/>
            </p:nvSpPr>
            <p:spPr>
              <a:xfrm>
                <a:off x="1289425" y="372100"/>
                <a:ext cx="71200" cy="71200"/>
              </a:xfrm>
              <a:custGeom>
                <a:avLst/>
                <a:gdLst/>
                <a:ahLst/>
                <a:cxnLst/>
                <a:rect l="l" t="t" r="r" b="b"/>
                <a:pathLst>
                  <a:path w="2848" h="2848" extrusionOk="0">
                    <a:moveTo>
                      <a:pt x="2060" y="0"/>
                    </a:moveTo>
                    <a:lnTo>
                      <a:pt x="1" y="2060"/>
                    </a:lnTo>
                    <a:lnTo>
                      <a:pt x="1" y="2847"/>
                    </a:lnTo>
                    <a:lnTo>
                      <a:pt x="2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1"/>
              <p:cNvSpPr/>
              <p:nvPr/>
            </p:nvSpPr>
            <p:spPr>
              <a:xfrm>
                <a:off x="1289425" y="372100"/>
                <a:ext cx="126275" cy="126275"/>
              </a:xfrm>
              <a:custGeom>
                <a:avLst/>
                <a:gdLst/>
                <a:ahLst/>
                <a:cxnLst/>
                <a:rect l="l" t="t" r="r" b="b"/>
                <a:pathLst>
                  <a:path w="5051" h="5051" extrusionOk="0">
                    <a:moveTo>
                      <a:pt x="4263" y="0"/>
                    </a:moveTo>
                    <a:lnTo>
                      <a:pt x="1" y="4263"/>
                    </a:lnTo>
                    <a:lnTo>
                      <a:pt x="1" y="5051"/>
                    </a:lnTo>
                    <a:lnTo>
                      <a:pt x="5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1"/>
              <p:cNvSpPr/>
              <p:nvPr/>
            </p:nvSpPr>
            <p:spPr>
              <a:xfrm>
                <a:off x="1289425" y="372100"/>
                <a:ext cx="181400" cy="181375"/>
              </a:xfrm>
              <a:custGeom>
                <a:avLst/>
                <a:gdLst/>
                <a:ahLst/>
                <a:cxnLst/>
                <a:rect l="l" t="t" r="r" b="b"/>
                <a:pathLst>
                  <a:path w="7256" h="7255" extrusionOk="0">
                    <a:moveTo>
                      <a:pt x="6468" y="0"/>
                    </a:moveTo>
                    <a:lnTo>
                      <a:pt x="1" y="6468"/>
                    </a:lnTo>
                    <a:lnTo>
                      <a:pt x="1" y="7255"/>
                    </a:lnTo>
                    <a:lnTo>
                      <a:pt x="7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1"/>
              <p:cNvSpPr/>
              <p:nvPr/>
            </p:nvSpPr>
            <p:spPr>
              <a:xfrm>
                <a:off x="1289425" y="372100"/>
                <a:ext cx="236500" cy="236500"/>
              </a:xfrm>
              <a:custGeom>
                <a:avLst/>
                <a:gdLst/>
                <a:ahLst/>
                <a:cxnLst/>
                <a:rect l="l" t="t" r="r" b="b"/>
                <a:pathLst>
                  <a:path w="9460" h="9460" extrusionOk="0">
                    <a:moveTo>
                      <a:pt x="8672" y="0"/>
                    </a:moveTo>
                    <a:lnTo>
                      <a:pt x="1" y="8672"/>
                    </a:lnTo>
                    <a:lnTo>
                      <a:pt x="1" y="9459"/>
                    </a:lnTo>
                    <a:lnTo>
                      <a:pt x="9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1"/>
              <p:cNvSpPr/>
              <p:nvPr/>
            </p:nvSpPr>
            <p:spPr>
              <a:xfrm>
                <a:off x="1289425" y="372100"/>
                <a:ext cx="291600" cy="283075"/>
              </a:xfrm>
              <a:custGeom>
                <a:avLst/>
                <a:gdLst/>
                <a:ahLst/>
                <a:cxnLst/>
                <a:rect l="l" t="t" r="r" b="b"/>
                <a:pathLst>
                  <a:path w="11664" h="11323" extrusionOk="0">
                    <a:moveTo>
                      <a:pt x="10876" y="0"/>
                    </a:moveTo>
                    <a:lnTo>
                      <a:pt x="1" y="10877"/>
                    </a:lnTo>
                    <a:lnTo>
                      <a:pt x="1" y="11323"/>
                    </a:lnTo>
                    <a:lnTo>
                      <a:pt x="342" y="11323"/>
                    </a:lnTo>
                    <a:lnTo>
                      <a:pt x="11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1"/>
              <p:cNvSpPr/>
              <p:nvPr/>
            </p:nvSpPr>
            <p:spPr>
              <a:xfrm>
                <a:off x="13334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1"/>
              <p:cNvSpPr/>
              <p:nvPr/>
            </p:nvSpPr>
            <p:spPr>
              <a:xfrm>
                <a:off x="1388475"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21"/>
              <p:cNvSpPr/>
              <p:nvPr/>
            </p:nvSpPr>
            <p:spPr>
              <a:xfrm>
                <a:off x="14435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1"/>
              <p:cNvSpPr/>
              <p:nvPr/>
            </p:nvSpPr>
            <p:spPr>
              <a:xfrm>
                <a:off x="14987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21"/>
              <p:cNvSpPr/>
              <p:nvPr/>
            </p:nvSpPr>
            <p:spPr>
              <a:xfrm>
                <a:off x="1553800" y="372100"/>
                <a:ext cx="302725" cy="283075"/>
              </a:xfrm>
              <a:custGeom>
                <a:avLst/>
                <a:gdLst/>
                <a:ahLst/>
                <a:cxnLst/>
                <a:rect l="l" t="t" r="r" b="b"/>
                <a:pathLst>
                  <a:path w="12109"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21"/>
              <p:cNvSpPr/>
              <p:nvPr/>
            </p:nvSpPr>
            <p:spPr>
              <a:xfrm>
                <a:off x="16088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21"/>
              <p:cNvSpPr/>
              <p:nvPr/>
            </p:nvSpPr>
            <p:spPr>
              <a:xfrm>
                <a:off x="1664000" y="372100"/>
                <a:ext cx="302725" cy="283075"/>
              </a:xfrm>
              <a:custGeom>
                <a:avLst/>
                <a:gdLst/>
                <a:ahLst/>
                <a:cxnLst/>
                <a:rect l="l" t="t" r="r" b="b"/>
                <a:pathLst>
                  <a:path w="12109" h="11323" extrusionOk="0">
                    <a:moveTo>
                      <a:pt x="11321" y="0"/>
                    </a:moveTo>
                    <a:lnTo>
                      <a:pt x="0"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21"/>
              <p:cNvSpPr/>
              <p:nvPr/>
            </p:nvSpPr>
            <p:spPr>
              <a:xfrm>
                <a:off x="17191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21"/>
              <p:cNvSpPr/>
              <p:nvPr/>
            </p:nvSpPr>
            <p:spPr>
              <a:xfrm>
                <a:off x="1774200" y="372100"/>
                <a:ext cx="302750" cy="283075"/>
              </a:xfrm>
              <a:custGeom>
                <a:avLst/>
                <a:gdLst/>
                <a:ahLst/>
                <a:cxnLst/>
                <a:rect l="l" t="t" r="r" b="b"/>
                <a:pathLst>
                  <a:path w="12110" h="11323" extrusionOk="0">
                    <a:moveTo>
                      <a:pt x="11322" y="0"/>
                    </a:moveTo>
                    <a:lnTo>
                      <a:pt x="0" y="11323"/>
                    </a:lnTo>
                    <a:lnTo>
                      <a:pt x="787"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21"/>
              <p:cNvSpPr/>
              <p:nvPr/>
            </p:nvSpPr>
            <p:spPr>
              <a:xfrm>
                <a:off x="1829300" y="372100"/>
                <a:ext cx="302750" cy="283075"/>
              </a:xfrm>
              <a:custGeom>
                <a:avLst/>
                <a:gdLst/>
                <a:ahLst/>
                <a:cxnLst/>
                <a:rect l="l" t="t" r="r" b="b"/>
                <a:pathLst>
                  <a:path w="12110"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21"/>
              <p:cNvSpPr/>
              <p:nvPr/>
            </p:nvSpPr>
            <p:spPr>
              <a:xfrm>
                <a:off x="18844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1"/>
              <p:cNvSpPr/>
              <p:nvPr/>
            </p:nvSpPr>
            <p:spPr>
              <a:xfrm>
                <a:off x="1939500"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1"/>
              <p:cNvSpPr/>
              <p:nvPr/>
            </p:nvSpPr>
            <p:spPr>
              <a:xfrm>
                <a:off x="1994600" y="372100"/>
                <a:ext cx="298000" cy="283075"/>
              </a:xfrm>
              <a:custGeom>
                <a:avLst/>
                <a:gdLst/>
                <a:ahLst/>
                <a:cxnLst/>
                <a:rect l="l" t="t" r="r" b="b"/>
                <a:pathLst>
                  <a:path w="11920" h="11323" extrusionOk="0">
                    <a:moveTo>
                      <a:pt x="11323" y="0"/>
                    </a:moveTo>
                    <a:lnTo>
                      <a:pt x="1" y="11323"/>
                    </a:lnTo>
                    <a:lnTo>
                      <a:pt x="788" y="11323"/>
                    </a:lnTo>
                    <a:lnTo>
                      <a:pt x="11920" y="191"/>
                    </a:lnTo>
                    <a:lnTo>
                      <a:pt x="11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21"/>
              <p:cNvSpPr/>
              <p:nvPr/>
            </p:nvSpPr>
            <p:spPr>
              <a:xfrm>
                <a:off x="2049725" y="412275"/>
                <a:ext cx="242875" cy="242900"/>
              </a:xfrm>
              <a:custGeom>
                <a:avLst/>
                <a:gdLst/>
                <a:ahLst/>
                <a:cxnLst/>
                <a:rect l="l" t="t" r="r" b="b"/>
                <a:pathLst>
                  <a:path w="9715" h="9716" extrusionOk="0">
                    <a:moveTo>
                      <a:pt x="9715" y="1"/>
                    </a:moveTo>
                    <a:lnTo>
                      <a:pt x="0" y="9716"/>
                    </a:lnTo>
                    <a:lnTo>
                      <a:pt x="787" y="9716"/>
                    </a:lnTo>
                    <a:lnTo>
                      <a:pt x="9715" y="788"/>
                    </a:lnTo>
                    <a:lnTo>
                      <a:pt x="9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21"/>
              <p:cNvSpPr/>
              <p:nvPr/>
            </p:nvSpPr>
            <p:spPr>
              <a:xfrm>
                <a:off x="2104825" y="467400"/>
                <a:ext cx="187775" cy="187775"/>
              </a:xfrm>
              <a:custGeom>
                <a:avLst/>
                <a:gdLst/>
                <a:ahLst/>
                <a:cxnLst/>
                <a:rect l="l" t="t" r="r" b="b"/>
                <a:pathLst>
                  <a:path w="7511" h="7511" extrusionOk="0">
                    <a:moveTo>
                      <a:pt x="7511" y="0"/>
                    </a:moveTo>
                    <a:lnTo>
                      <a:pt x="1" y="7511"/>
                    </a:lnTo>
                    <a:lnTo>
                      <a:pt x="788" y="7511"/>
                    </a:lnTo>
                    <a:lnTo>
                      <a:pt x="7511" y="787"/>
                    </a:lnTo>
                    <a:lnTo>
                      <a:pt x="75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1"/>
              <p:cNvSpPr/>
              <p:nvPr/>
            </p:nvSpPr>
            <p:spPr>
              <a:xfrm>
                <a:off x="2159900" y="522475"/>
                <a:ext cx="132700" cy="132700"/>
              </a:xfrm>
              <a:custGeom>
                <a:avLst/>
                <a:gdLst/>
                <a:ahLst/>
                <a:cxnLst/>
                <a:rect l="l" t="t" r="r" b="b"/>
                <a:pathLst>
                  <a:path w="5308" h="5308" extrusionOk="0">
                    <a:moveTo>
                      <a:pt x="5308" y="1"/>
                    </a:moveTo>
                    <a:lnTo>
                      <a:pt x="1" y="5308"/>
                    </a:lnTo>
                    <a:lnTo>
                      <a:pt x="788" y="5308"/>
                    </a:lnTo>
                    <a:lnTo>
                      <a:pt x="5308" y="788"/>
                    </a:lnTo>
                    <a:lnTo>
                      <a:pt x="5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1"/>
              <p:cNvSpPr/>
              <p:nvPr/>
            </p:nvSpPr>
            <p:spPr>
              <a:xfrm>
                <a:off x="2215025" y="577575"/>
                <a:ext cx="77575" cy="77600"/>
              </a:xfrm>
              <a:custGeom>
                <a:avLst/>
                <a:gdLst/>
                <a:ahLst/>
                <a:cxnLst/>
                <a:rect l="l" t="t" r="r" b="b"/>
                <a:pathLst>
                  <a:path w="3103" h="3104" extrusionOk="0">
                    <a:moveTo>
                      <a:pt x="3103" y="1"/>
                    </a:moveTo>
                    <a:lnTo>
                      <a:pt x="0" y="3104"/>
                    </a:lnTo>
                    <a:lnTo>
                      <a:pt x="788" y="3104"/>
                    </a:lnTo>
                    <a:lnTo>
                      <a:pt x="3103" y="788"/>
                    </a:lnTo>
                    <a:lnTo>
                      <a:pt x="3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1"/>
              <p:cNvSpPr/>
              <p:nvPr/>
            </p:nvSpPr>
            <p:spPr>
              <a:xfrm>
                <a:off x="2270125" y="632700"/>
                <a:ext cx="22475" cy="22475"/>
              </a:xfrm>
              <a:custGeom>
                <a:avLst/>
                <a:gdLst/>
                <a:ahLst/>
                <a:cxnLst/>
                <a:rect l="l" t="t" r="r" b="b"/>
                <a:pathLst>
                  <a:path w="899" h="899" extrusionOk="0">
                    <a:moveTo>
                      <a:pt x="899" y="0"/>
                    </a:moveTo>
                    <a:lnTo>
                      <a:pt x="1" y="899"/>
                    </a:lnTo>
                    <a:lnTo>
                      <a:pt x="788" y="899"/>
                    </a:lnTo>
                    <a:lnTo>
                      <a:pt x="899" y="788"/>
                    </a:lnTo>
                    <a:lnTo>
                      <a:pt x="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6" name="Google Shape;1776;p21"/>
            <p:cNvGrpSpPr/>
            <p:nvPr/>
          </p:nvGrpSpPr>
          <p:grpSpPr>
            <a:xfrm rot="10800000">
              <a:off x="8080657" y="4836590"/>
              <a:ext cx="1063333" cy="306905"/>
              <a:chOff x="5509675" y="781075"/>
              <a:chExt cx="425725" cy="122875"/>
            </a:xfrm>
          </p:grpSpPr>
          <p:sp>
            <p:nvSpPr>
              <p:cNvPr id="1777" name="Google Shape;1777;p21"/>
              <p:cNvSpPr/>
              <p:nvPr/>
            </p:nvSpPr>
            <p:spPr>
              <a:xfrm>
                <a:off x="5509675" y="781075"/>
                <a:ext cx="44750" cy="44750"/>
              </a:xfrm>
              <a:custGeom>
                <a:avLst/>
                <a:gdLst/>
                <a:ahLst/>
                <a:cxnLst/>
                <a:rect l="l" t="t" r="r" b="b"/>
                <a:pathLst>
                  <a:path w="1790" h="1790" extrusionOk="0">
                    <a:moveTo>
                      <a:pt x="1003" y="0"/>
                    </a:moveTo>
                    <a:lnTo>
                      <a:pt x="1" y="1002"/>
                    </a:lnTo>
                    <a:lnTo>
                      <a:pt x="1" y="1789"/>
                    </a:lnTo>
                    <a:lnTo>
                      <a:pt x="17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21"/>
              <p:cNvSpPr/>
              <p:nvPr/>
            </p:nvSpPr>
            <p:spPr>
              <a:xfrm>
                <a:off x="5509675" y="781075"/>
                <a:ext cx="99875" cy="99850"/>
              </a:xfrm>
              <a:custGeom>
                <a:avLst/>
                <a:gdLst/>
                <a:ahLst/>
                <a:cxnLst/>
                <a:rect l="l" t="t" r="r" b="b"/>
                <a:pathLst>
                  <a:path w="3995" h="3994" extrusionOk="0">
                    <a:moveTo>
                      <a:pt x="3207" y="0"/>
                    </a:moveTo>
                    <a:lnTo>
                      <a:pt x="1" y="3207"/>
                    </a:lnTo>
                    <a:lnTo>
                      <a:pt x="1" y="3994"/>
                    </a:lnTo>
                    <a:lnTo>
                      <a:pt x="39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21"/>
              <p:cNvSpPr/>
              <p:nvPr/>
            </p:nvSpPr>
            <p:spPr>
              <a:xfrm>
                <a:off x="5522075" y="781075"/>
                <a:ext cx="142575" cy="122875"/>
              </a:xfrm>
              <a:custGeom>
                <a:avLst/>
                <a:gdLst/>
                <a:ahLst/>
                <a:cxnLst/>
                <a:rect l="l" t="t" r="r" b="b"/>
                <a:pathLst>
                  <a:path w="5703" h="4915" extrusionOk="0">
                    <a:moveTo>
                      <a:pt x="4915" y="0"/>
                    </a:moveTo>
                    <a:lnTo>
                      <a:pt x="1" y="4915"/>
                    </a:lnTo>
                    <a:lnTo>
                      <a:pt x="788" y="4915"/>
                    </a:lnTo>
                    <a:lnTo>
                      <a:pt x="5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21"/>
              <p:cNvSpPr/>
              <p:nvPr/>
            </p:nvSpPr>
            <p:spPr>
              <a:xfrm>
                <a:off x="5577200" y="781075"/>
                <a:ext cx="142525" cy="122875"/>
              </a:xfrm>
              <a:custGeom>
                <a:avLst/>
                <a:gdLst/>
                <a:ahLst/>
                <a:cxnLst/>
                <a:rect l="l" t="t" r="r" b="b"/>
                <a:pathLst>
                  <a:path w="5701" h="4915" extrusionOk="0">
                    <a:moveTo>
                      <a:pt x="4914" y="0"/>
                    </a:moveTo>
                    <a:lnTo>
                      <a:pt x="0" y="4915"/>
                    </a:lnTo>
                    <a:lnTo>
                      <a:pt x="788" y="4915"/>
                    </a:lnTo>
                    <a:lnTo>
                      <a:pt x="5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21"/>
              <p:cNvSpPr/>
              <p:nvPr/>
            </p:nvSpPr>
            <p:spPr>
              <a:xfrm>
                <a:off x="5632275"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21"/>
              <p:cNvSpPr/>
              <p:nvPr/>
            </p:nvSpPr>
            <p:spPr>
              <a:xfrm>
                <a:off x="5687400" y="781075"/>
                <a:ext cx="142550" cy="122875"/>
              </a:xfrm>
              <a:custGeom>
                <a:avLst/>
                <a:gdLst/>
                <a:ahLst/>
                <a:cxnLst/>
                <a:rect l="l" t="t" r="r" b="b"/>
                <a:pathLst>
                  <a:path w="5702" h="4915" extrusionOk="0">
                    <a:moveTo>
                      <a:pt x="4915" y="0"/>
                    </a:moveTo>
                    <a:lnTo>
                      <a:pt x="0" y="4915"/>
                    </a:lnTo>
                    <a:lnTo>
                      <a:pt x="787"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1"/>
              <p:cNvSpPr/>
              <p:nvPr/>
            </p:nvSpPr>
            <p:spPr>
              <a:xfrm>
                <a:off x="5742500"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1"/>
              <p:cNvSpPr/>
              <p:nvPr/>
            </p:nvSpPr>
            <p:spPr>
              <a:xfrm>
                <a:off x="5797575" y="781075"/>
                <a:ext cx="137825" cy="122875"/>
              </a:xfrm>
              <a:custGeom>
                <a:avLst/>
                <a:gdLst/>
                <a:ahLst/>
                <a:cxnLst/>
                <a:rect l="l" t="t" r="r" b="b"/>
                <a:pathLst>
                  <a:path w="5513" h="4915" extrusionOk="0">
                    <a:moveTo>
                      <a:pt x="4915" y="0"/>
                    </a:moveTo>
                    <a:lnTo>
                      <a:pt x="1" y="4915"/>
                    </a:lnTo>
                    <a:lnTo>
                      <a:pt x="788" y="4915"/>
                    </a:lnTo>
                    <a:lnTo>
                      <a:pt x="5512" y="190"/>
                    </a:lnTo>
                    <a:lnTo>
                      <a:pt x="55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1"/>
              <p:cNvSpPr/>
              <p:nvPr/>
            </p:nvSpPr>
            <p:spPr>
              <a:xfrm>
                <a:off x="5852700" y="821250"/>
                <a:ext cx="82700" cy="82700"/>
              </a:xfrm>
              <a:custGeom>
                <a:avLst/>
                <a:gdLst/>
                <a:ahLst/>
                <a:cxnLst/>
                <a:rect l="l" t="t" r="r" b="b"/>
                <a:pathLst>
                  <a:path w="3308" h="3308" extrusionOk="0">
                    <a:moveTo>
                      <a:pt x="3307" y="1"/>
                    </a:moveTo>
                    <a:lnTo>
                      <a:pt x="0" y="3308"/>
                    </a:lnTo>
                    <a:lnTo>
                      <a:pt x="788" y="3308"/>
                    </a:lnTo>
                    <a:lnTo>
                      <a:pt x="3307" y="788"/>
                    </a:lnTo>
                    <a:lnTo>
                      <a:pt x="3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1"/>
              <p:cNvSpPr/>
              <p:nvPr/>
            </p:nvSpPr>
            <p:spPr>
              <a:xfrm>
                <a:off x="5907800" y="876350"/>
                <a:ext cx="27600" cy="27600"/>
              </a:xfrm>
              <a:custGeom>
                <a:avLst/>
                <a:gdLst/>
                <a:ahLst/>
                <a:cxnLst/>
                <a:rect l="l" t="t" r="r" b="b"/>
                <a:pathLst>
                  <a:path w="1104" h="1104" extrusionOk="0">
                    <a:moveTo>
                      <a:pt x="1103" y="1"/>
                    </a:moveTo>
                    <a:lnTo>
                      <a:pt x="1" y="1104"/>
                    </a:lnTo>
                    <a:lnTo>
                      <a:pt x="788" y="1104"/>
                    </a:lnTo>
                    <a:lnTo>
                      <a:pt x="1103" y="787"/>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87" name="Google Shape;1787;p21"/>
          <p:cNvGrpSpPr/>
          <p:nvPr/>
        </p:nvGrpSpPr>
        <p:grpSpPr>
          <a:xfrm>
            <a:off x="2" y="-14"/>
            <a:ext cx="9143997" cy="5143492"/>
            <a:chOff x="2" y="-14"/>
            <a:chExt cx="9143997" cy="5143492"/>
          </a:xfrm>
        </p:grpSpPr>
        <p:sp>
          <p:nvSpPr>
            <p:cNvPr id="1788" name="Google Shape;1788;p21"/>
            <p:cNvSpPr/>
            <p:nvPr/>
          </p:nvSpPr>
          <p:spPr>
            <a:xfrm rot="10800000">
              <a:off x="7030500" y="-12"/>
              <a:ext cx="2113500" cy="22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1"/>
            <p:cNvSpPr/>
            <p:nvPr/>
          </p:nvSpPr>
          <p:spPr>
            <a:xfrm rot="10800000">
              <a:off x="1768989" y="-14"/>
              <a:ext cx="564076" cy="228603"/>
            </a:xfrm>
            <a:custGeom>
              <a:avLst/>
              <a:gdLst/>
              <a:ahLst/>
              <a:cxnLst/>
              <a:rect l="l" t="t" r="r" b="b"/>
              <a:pathLst>
                <a:path w="78754" h="4981" extrusionOk="0">
                  <a:moveTo>
                    <a:pt x="1" y="0"/>
                  </a:moveTo>
                  <a:lnTo>
                    <a:pt x="1" y="4980"/>
                  </a:lnTo>
                  <a:lnTo>
                    <a:pt x="78754" y="4980"/>
                  </a:lnTo>
                  <a:lnTo>
                    <a:pt x="78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0" name="Google Shape;1790;p21"/>
            <p:cNvGrpSpPr/>
            <p:nvPr/>
          </p:nvGrpSpPr>
          <p:grpSpPr>
            <a:xfrm rot="10800000">
              <a:off x="719999" y="4958480"/>
              <a:ext cx="749152" cy="63126"/>
              <a:chOff x="2133750" y="758150"/>
              <a:chExt cx="216800" cy="18275"/>
            </a:xfrm>
          </p:grpSpPr>
          <p:sp>
            <p:nvSpPr>
              <p:cNvPr id="1791" name="Google Shape;1791;p21"/>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1"/>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1"/>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1"/>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1"/>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96" name="Google Shape;1796;p21"/>
            <p:cNvSpPr/>
            <p:nvPr/>
          </p:nvSpPr>
          <p:spPr>
            <a:xfrm rot="5400000">
              <a:off x="-915106" y="4001597"/>
              <a:ext cx="2056989" cy="226772"/>
            </a:xfrm>
            <a:custGeom>
              <a:avLst/>
              <a:gdLst/>
              <a:ahLst/>
              <a:cxnLst/>
              <a:rect l="l" t="t" r="r" b="b"/>
              <a:pathLst>
                <a:path w="30659" h="4981" extrusionOk="0">
                  <a:moveTo>
                    <a:pt x="1" y="0"/>
                  </a:moveTo>
                  <a:lnTo>
                    <a:pt x="1" y="4980"/>
                  </a:lnTo>
                  <a:lnTo>
                    <a:pt x="30659" y="4980"/>
                  </a:lnTo>
                  <a:lnTo>
                    <a:pt x="306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7"/>
        <p:cNvGrpSpPr/>
        <p:nvPr/>
      </p:nvGrpSpPr>
      <p:grpSpPr>
        <a:xfrm>
          <a:off x="0" y="0"/>
          <a:ext cx="0" cy="0"/>
          <a:chOff x="0" y="0"/>
          <a:chExt cx="0" cy="0"/>
        </a:xfrm>
      </p:grpSpPr>
      <p:sp>
        <p:nvSpPr>
          <p:cNvPr id="158" name="Google Shape;15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2"/>
              </a:buClr>
              <a:buSzPts val="2800"/>
              <a:buNone/>
              <a:defRPr/>
            </a:lvl1pPr>
            <a:lvl2pPr lvl="1">
              <a:spcBef>
                <a:spcPts val="0"/>
              </a:spcBef>
              <a:spcAft>
                <a:spcPts val="0"/>
              </a:spcAft>
              <a:buClr>
                <a:schemeClr val="lt2"/>
              </a:buClr>
              <a:buSzPts val="2800"/>
              <a:buNone/>
              <a:defRPr>
                <a:solidFill>
                  <a:schemeClr val="lt2"/>
                </a:solidFill>
              </a:defRPr>
            </a:lvl2pPr>
            <a:lvl3pPr lvl="2">
              <a:spcBef>
                <a:spcPts val="0"/>
              </a:spcBef>
              <a:spcAft>
                <a:spcPts val="0"/>
              </a:spcAft>
              <a:buClr>
                <a:schemeClr val="lt2"/>
              </a:buClr>
              <a:buSzPts val="2800"/>
              <a:buNone/>
              <a:defRPr>
                <a:solidFill>
                  <a:schemeClr val="lt2"/>
                </a:solidFill>
              </a:defRPr>
            </a:lvl3pPr>
            <a:lvl4pPr lvl="3">
              <a:spcBef>
                <a:spcPts val="0"/>
              </a:spcBef>
              <a:spcAft>
                <a:spcPts val="0"/>
              </a:spcAft>
              <a:buClr>
                <a:schemeClr val="lt2"/>
              </a:buClr>
              <a:buSzPts val="2800"/>
              <a:buNone/>
              <a:defRPr>
                <a:solidFill>
                  <a:schemeClr val="lt2"/>
                </a:solidFill>
              </a:defRPr>
            </a:lvl4pPr>
            <a:lvl5pPr lvl="4">
              <a:spcBef>
                <a:spcPts val="0"/>
              </a:spcBef>
              <a:spcAft>
                <a:spcPts val="0"/>
              </a:spcAft>
              <a:buClr>
                <a:schemeClr val="lt2"/>
              </a:buClr>
              <a:buSzPts val="2800"/>
              <a:buNone/>
              <a:defRPr>
                <a:solidFill>
                  <a:schemeClr val="lt2"/>
                </a:solidFill>
              </a:defRPr>
            </a:lvl5pPr>
            <a:lvl6pPr lvl="5">
              <a:spcBef>
                <a:spcPts val="0"/>
              </a:spcBef>
              <a:spcAft>
                <a:spcPts val="0"/>
              </a:spcAft>
              <a:buClr>
                <a:schemeClr val="lt2"/>
              </a:buClr>
              <a:buSzPts val="2800"/>
              <a:buNone/>
              <a:defRPr>
                <a:solidFill>
                  <a:schemeClr val="lt2"/>
                </a:solidFill>
              </a:defRPr>
            </a:lvl6pPr>
            <a:lvl7pPr lvl="6">
              <a:spcBef>
                <a:spcPts val="0"/>
              </a:spcBef>
              <a:spcAft>
                <a:spcPts val="0"/>
              </a:spcAft>
              <a:buClr>
                <a:schemeClr val="lt2"/>
              </a:buClr>
              <a:buSzPts val="2800"/>
              <a:buNone/>
              <a:defRPr>
                <a:solidFill>
                  <a:schemeClr val="lt2"/>
                </a:solidFill>
              </a:defRPr>
            </a:lvl7pPr>
            <a:lvl8pPr lvl="7">
              <a:spcBef>
                <a:spcPts val="0"/>
              </a:spcBef>
              <a:spcAft>
                <a:spcPts val="0"/>
              </a:spcAft>
              <a:buClr>
                <a:schemeClr val="lt2"/>
              </a:buClr>
              <a:buSzPts val="2800"/>
              <a:buNone/>
              <a:defRPr>
                <a:solidFill>
                  <a:schemeClr val="lt2"/>
                </a:solidFill>
              </a:defRPr>
            </a:lvl8pPr>
            <a:lvl9pPr lvl="8">
              <a:spcBef>
                <a:spcPts val="0"/>
              </a:spcBef>
              <a:spcAft>
                <a:spcPts val="0"/>
              </a:spcAft>
              <a:buClr>
                <a:schemeClr val="lt2"/>
              </a:buClr>
              <a:buSzPts val="2800"/>
              <a:buNone/>
              <a:defRPr>
                <a:solidFill>
                  <a:schemeClr val="lt2"/>
                </a:solidFill>
              </a:defRPr>
            </a:lvl9pPr>
          </a:lstStyle>
          <a:p>
            <a:endParaRPr/>
          </a:p>
        </p:txBody>
      </p:sp>
      <p:sp>
        <p:nvSpPr>
          <p:cNvPr id="159" name="Google Shape;159;p4"/>
          <p:cNvSpPr txBox="1">
            <a:spLocks noGrp="1"/>
          </p:cNvSpPr>
          <p:nvPr>
            <p:ph type="body" idx="1"/>
          </p:nvPr>
        </p:nvSpPr>
        <p:spPr>
          <a:xfrm>
            <a:off x="720000" y="1203200"/>
            <a:ext cx="7704000" cy="33963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2"/>
              </a:buClr>
              <a:buSzPts val="1200"/>
              <a:buChar char="■"/>
              <a:defRPr sz="1400">
                <a:latin typeface="Montserrat"/>
                <a:ea typeface="Montserrat"/>
                <a:cs typeface="Montserrat"/>
                <a:sym typeface="Montserrat"/>
              </a:defRPr>
            </a:lvl1pPr>
            <a:lvl2pPr marL="914400" lvl="1" indent="-304800">
              <a:spcBef>
                <a:spcPts val="0"/>
              </a:spcBef>
              <a:spcAft>
                <a:spcPts val="0"/>
              </a:spcAft>
              <a:buClr>
                <a:srgbClr val="434343"/>
              </a:buClr>
              <a:buSzPts val="1200"/>
              <a:buFont typeface="Roboto Condensed Light"/>
              <a:buChar char="○"/>
              <a:defRPr/>
            </a:lvl2pPr>
            <a:lvl3pPr marL="1371600" lvl="2" indent="-304800">
              <a:spcBef>
                <a:spcPts val="0"/>
              </a:spcBef>
              <a:spcAft>
                <a:spcPts val="0"/>
              </a:spcAft>
              <a:buClr>
                <a:srgbClr val="434343"/>
              </a:buClr>
              <a:buSzPts val="1200"/>
              <a:buFont typeface="Roboto Condensed Light"/>
              <a:buChar char="■"/>
              <a:defRPr/>
            </a:lvl3pPr>
            <a:lvl4pPr marL="1828800" lvl="3" indent="-304800">
              <a:spcBef>
                <a:spcPts val="0"/>
              </a:spcBef>
              <a:spcAft>
                <a:spcPts val="0"/>
              </a:spcAft>
              <a:buClr>
                <a:srgbClr val="434343"/>
              </a:buClr>
              <a:buSzPts val="1200"/>
              <a:buFont typeface="Roboto Condensed Light"/>
              <a:buChar char="●"/>
              <a:defRPr/>
            </a:lvl4pPr>
            <a:lvl5pPr marL="2286000" lvl="4" indent="-304800">
              <a:spcBef>
                <a:spcPts val="0"/>
              </a:spcBef>
              <a:spcAft>
                <a:spcPts val="0"/>
              </a:spcAft>
              <a:buClr>
                <a:srgbClr val="434343"/>
              </a:buClr>
              <a:buSzPts val="1200"/>
              <a:buFont typeface="Roboto Condensed Light"/>
              <a:buChar char="○"/>
              <a:defRPr/>
            </a:lvl5pPr>
            <a:lvl6pPr marL="2743200" lvl="5" indent="-304800">
              <a:spcBef>
                <a:spcPts val="0"/>
              </a:spcBef>
              <a:spcAft>
                <a:spcPts val="0"/>
              </a:spcAft>
              <a:buClr>
                <a:srgbClr val="434343"/>
              </a:buClr>
              <a:buSzPts val="1200"/>
              <a:buFont typeface="Roboto Condensed Light"/>
              <a:buChar char="■"/>
              <a:defRPr/>
            </a:lvl6pPr>
            <a:lvl7pPr marL="3200400" lvl="6" indent="-304800">
              <a:spcBef>
                <a:spcPts val="0"/>
              </a:spcBef>
              <a:spcAft>
                <a:spcPts val="0"/>
              </a:spcAft>
              <a:buClr>
                <a:srgbClr val="434343"/>
              </a:buClr>
              <a:buSzPts val="1200"/>
              <a:buFont typeface="Roboto Condensed Light"/>
              <a:buChar char="●"/>
              <a:defRPr/>
            </a:lvl7pPr>
            <a:lvl8pPr marL="3657600" lvl="7" indent="-304800">
              <a:spcBef>
                <a:spcPts val="0"/>
              </a:spcBef>
              <a:spcAft>
                <a:spcPts val="0"/>
              </a:spcAft>
              <a:buClr>
                <a:srgbClr val="434343"/>
              </a:buClr>
              <a:buSzPts val="1200"/>
              <a:buFont typeface="Roboto Condensed Light"/>
              <a:buChar char="○"/>
              <a:defRPr/>
            </a:lvl8pPr>
            <a:lvl9pPr marL="4114800" lvl="8" indent="-304800">
              <a:spcBef>
                <a:spcPts val="0"/>
              </a:spcBef>
              <a:spcAft>
                <a:spcPts val="0"/>
              </a:spcAft>
              <a:buClr>
                <a:srgbClr val="434343"/>
              </a:buClr>
              <a:buSzPts val="1200"/>
              <a:buFont typeface="Roboto Condensed Light"/>
              <a:buChar char="■"/>
              <a:defRPr/>
            </a:lvl9pPr>
          </a:lstStyle>
          <a:p>
            <a:endParaRPr/>
          </a:p>
        </p:txBody>
      </p:sp>
      <p:grpSp>
        <p:nvGrpSpPr>
          <p:cNvPr id="160" name="Google Shape;160;p4"/>
          <p:cNvGrpSpPr/>
          <p:nvPr/>
        </p:nvGrpSpPr>
        <p:grpSpPr>
          <a:xfrm>
            <a:off x="-11" y="-6"/>
            <a:ext cx="9144013" cy="5143516"/>
            <a:chOff x="-11" y="-6"/>
            <a:chExt cx="9144013" cy="5143516"/>
          </a:xfrm>
        </p:grpSpPr>
        <p:grpSp>
          <p:nvGrpSpPr>
            <p:cNvPr id="161" name="Google Shape;161;p4"/>
            <p:cNvGrpSpPr/>
            <p:nvPr/>
          </p:nvGrpSpPr>
          <p:grpSpPr>
            <a:xfrm rot="5400000">
              <a:off x="8771543" y="4132750"/>
              <a:ext cx="373777" cy="371139"/>
              <a:chOff x="3387298" y="4772375"/>
              <a:chExt cx="373777" cy="371139"/>
            </a:xfrm>
          </p:grpSpPr>
          <p:sp>
            <p:nvSpPr>
              <p:cNvPr id="162" name="Google Shape;162;p4"/>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4"/>
            <p:cNvGrpSpPr/>
            <p:nvPr/>
          </p:nvGrpSpPr>
          <p:grpSpPr>
            <a:xfrm>
              <a:off x="-11" y="-6"/>
              <a:ext cx="9144008" cy="5143516"/>
              <a:chOff x="-11" y="-6"/>
              <a:chExt cx="9144008" cy="5143516"/>
            </a:xfrm>
          </p:grpSpPr>
          <p:grpSp>
            <p:nvGrpSpPr>
              <p:cNvPr id="169" name="Google Shape;169;p4"/>
              <p:cNvGrpSpPr/>
              <p:nvPr/>
            </p:nvGrpSpPr>
            <p:grpSpPr>
              <a:xfrm rot="10800000">
                <a:off x="7374998" y="-6"/>
                <a:ext cx="1768999" cy="499146"/>
                <a:chOff x="1289425" y="372100"/>
                <a:chExt cx="1003175" cy="283075"/>
              </a:xfrm>
            </p:grpSpPr>
            <p:sp>
              <p:nvSpPr>
                <p:cNvPr id="170" name="Google Shape;170;p4"/>
                <p:cNvSpPr/>
                <p:nvPr/>
              </p:nvSpPr>
              <p:spPr>
                <a:xfrm>
                  <a:off x="1289425" y="372100"/>
                  <a:ext cx="16075" cy="16075"/>
                </a:xfrm>
                <a:custGeom>
                  <a:avLst/>
                  <a:gdLst/>
                  <a:ahLst/>
                  <a:cxnLst/>
                  <a:rect l="l" t="t" r="r" b="b"/>
                  <a:pathLst>
                    <a:path w="643" h="643" extrusionOk="0">
                      <a:moveTo>
                        <a:pt x="1" y="0"/>
                      </a:moveTo>
                      <a:lnTo>
                        <a:pt x="1" y="643"/>
                      </a:lnTo>
                      <a:lnTo>
                        <a:pt x="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1289425" y="372100"/>
                  <a:ext cx="71200" cy="71200"/>
                </a:xfrm>
                <a:custGeom>
                  <a:avLst/>
                  <a:gdLst/>
                  <a:ahLst/>
                  <a:cxnLst/>
                  <a:rect l="l" t="t" r="r" b="b"/>
                  <a:pathLst>
                    <a:path w="2848" h="2848" extrusionOk="0">
                      <a:moveTo>
                        <a:pt x="2060" y="0"/>
                      </a:moveTo>
                      <a:lnTo>
                        <a:pt x="1" y="2060"/>
                      </a:lnTo>
                      <a:lnTo>
                        <a:pt x="1" y="2847"/>
                      </a:lnTo>
                      <a:lnTo>
                        <a:pt x="2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1289425" y="372100"/>
                  <a:ext cx="126275" cy="126275"/>
                </a:xfrm>
                <a:custGeom>
                  <a:avLst/>
                  <a:gdLst/>
                  <a:ahLst/>
                  <a:cxnLst/>
                  <a:rect l="l" t="t" r="r" b="b"/>
                  <a:pathLst>
                    <a:path w="5051" h="5051" extrusionOk="0">
                      <a:moveTo>
                        <a:pt x="4263" y="0"/>
                      </a:moveTo>
                      <a:lnTo>
                        <a:pt x="1" y="4263"/>
                      </a:lnTo>
                      <a:lnTo>
                        <a:pt x="1" y="5051"/>
                      </a:lnTo>
                      <a:lnTo>
                        <a:pt x="5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1289425" y="372100"/>
                  <a:ext cx="181400" cy="181375"/>
                </a:xfrm>
                <a:custGeom>
                  <a:avLst/>
                  <a:gdLst/>
                  <a:ahLst/>
                  <a:cxnLst/>
                  <a:rect l="l" t="t" r="r" b="b"/>
                  <a:pathLst>
                    <a:path w="7256" h="7255" extrusionOk="0">
                      <a:moveTo>
                        <a:pt x="6468" y="0"/>
                      </a:moveTo>
                      <a:lnTo>
                        <a:pt x="1" y="6468"/>
                      </a:lnTo>
                      <a:lnTo>
                        <a:pt x="1" y="7255"/>
                      </a:lnTo>
                      <a:lnTo>
                        <a:pt x="7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1289425" y="372100"/>
                  <a:ext cx="236500" cy="236500"/>
                </a:xfrm>
                <a:custGeom>
                  <a:avLst/>
                  <a:gdLst/>
                  <a:ahLst/>
                  <a:cxnLst/>
                  <a:rect l="l" t="t" r="r" b="b"/>
                  <a:pathLst>
                    <a:path w="9460" h="9460" extrusionOk="0">
                      <a:moveTo>
                        <a:pt x="8672" y="0"/>
                      </a:moveTo>
                      <a:lnTo>
                        <a:pt x="1" y="8672"/>
                      </a:lnTo>
                      <a:lnTo>
                        <a:pt x="1" y="9459"/>
                      </a:lnTo>
                      <a:lnTo>
                        <a:pt x="9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1289425" y="372100"/>
                  <a:ext cx="291600" cy="283075"/>
                </a:xfrm>
                <a:custGeom>
                  <a:avLst/>
                  <a:gdLst/>
                  <a:ahLst/>
                  <a:cxnLst/>
                  <a:rect l="l" t="t" r="r" b="b"/>
                  <a:pathLst>
                    <a:path w="11664" h="11323" extrusionOk="0">
                      <a:moveTo>
                        <a:pt x="10876" y="0"/>
                      </a:moveTo>
                      <a:lnTo>
                        <a:pt x="1" y="10877"/>
                      </a:lnTo>
                      <a:lnTo>
                        <a:pt x="1" y="11323"/>
                      </a:lnTo>
                      <a:lnTo>
                        <a:pt x="342" y="11323"/>
                      </a:lnTo>
                      <a:lnTo>
                        <a:pt x="11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13334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1388475"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14435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14987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1553800" y="372100"/>
                  <a:ext cx="302725" cy="283075"/>
                </a:xfrm>
                <a:custGeom>
                  <a:avLst/>
                  <a:gdLst/>
                  <a:ahLst/>
                  <a:cxnLst/>
                  <a:rect l="l" t="t" r="r" b="b"/>
                  <a:pathLst>
                    <a:path w="12109"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16088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1664000" y="372100"/>
                  <a:ext cx="302725" cy="283075"/>
                </a:xfrm>
                <a:custGeom>
                  <a:avLst/>
                  <a:gdLst/>
                  <a:ahLst/>
                  <a:cxnLst/>
                  <a:rect l="l" t="t" r="r" b="b"/>
                  <a:pathLst>
                    <a:path w="12109" h="11323" extrusionOk="0">
                      <a:moveTo>
                        <a:pt x="11321" y="0"/>
                      </a:moveTo>
                      <a:lnTo>
                        <a:pt x="0"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17191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1774200" y="372100"/>
                  <a:ext cx="302750" cy="283075"/>
                </a:xfrm>
                <a:custGeom>
                  <a:avLst/>
                  <a:gdLst/>
                  <a:ahLst/>
                  <a:cxnLst/>
                  <a:rect l="l" t="t" r="r" b="b"/>
                  <a:pathLst>
                    <a:path w="12110" h="11323" extrusionOk="0">
                      <a:moveTo>
                        <a:pt x="11322" y="0"/>
                      </a:moveTo>
                      <a:lnTo>
                        <a:pt x="0" y="11323"/>
                      </a:lnTo>
                      <a:lnTo>
                        <a:pt x="787"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1829300" y="372100"/>
                  <a:ext cx="302750" cy="283075"/>
                </a:xfrm>
                <a:custGeom>
                  <a:avLst/>
                  <a:gdLst/>
                  <a:ahLst/>
                  <a:cxnLst/>
                  <a:rect l="l" t="t" r="r" b="b"/>
                  <a:pathLst>
                    <a:path w="12110"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18844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1939500"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1994600" y="372100"/>
                  <a:ext cx="298000" cy="283075"/>
                </a:xfrm>
                <a:custGeom>
                  <a:avLst/>
                  <a:gdLst/>
                  <a:ahLst/>
                  <a:cxnLst/>
                  <a:rect l="l" t="t" r="r" b="b"/>
                  <a:pathLst>
                    <a:path w="11920" h="11323" extrusionOk="0">
                      <a:moveTo>
                        <a:pt x="11323" y="0"/>
                      </a:moveTo>
                      <a:lnTo>
                        <a:pt x="1" y="11323"/>
                      </a:lnTo>
                      <a:lnTo>
                        <a:pt x="788" y="11323"/>
                      </a:lnTo>
                      <a:lnTo>
                        <a:pt x="11920" y="191"/>
                      </a:lnTo>
                      <a:lnTo>
                        <a:pt x="11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2049725" y="412275"/>
                  <a:ext cx="242875" cy="242900"/>
                </a:xfrm>
                <a:custGeom>
                  <a:avLst/>
                  <a:gdLst/>
                  <a:ahLst/>
                  <a:cxnLst/>
                  <a:rect l="l" t="t" r="r" b="b"/>
                  <a:pathLst>
                    <a:path w="9715" h="9716" extrusionOk="0">
                      <a:moveTo>
                        <a:pt x="9715" y="1"/>
                      </a:moveTo>
                      <a:lnTo>
                        <a:pt x="0" y="9716"/>
                      </a:lnTo>
                      <a:lnTo>
                        <a:pt x="787" y="9716"/>
                      </a:lnTo>
                      <a:lnTo>
                        <a:pt x="9715" y="788"/>
                      </a:lnTo>
                      <a:lnTo>
                        <a:pt x="9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2104825" y="467400"/>
                  <a:ext cx="187775" cy="187775"/>
                </a:xfrm>
                <a:custGeom>
                  <a:avLst/>
                  <a:gdLst/>
                  <a:ahLst/>
                  <a:cxnLst/>
                  <a:rect l="l" t="t" r="r" b="b"/>
                  <a:pathLst>
                    <a:path w="7511" h="7511" extrusionOk="0">
                      <a:moveTo>
                        <a:pt x="7511" y="0"/>
                      </a:moveTo>
                      <a:lnTo>
                        <a:pt x="1" y="7511"/>
                      </a:lnTo>
                      <a:lnTo>
                        <a:pt x="788" y="7511"/>
                      </a:lnTo>
                      <a:lnTo>
                        <a:pt x="7511" y="787"/>
                      </a:lnTo>
                      <a:lnTo>
                        <a:pt x="75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2159900" y="522475"/>
                  <a:ext cx="132700" cy="132700"/>
                </a:xfrm>
                <a:custGeom>
                  <a:avLst/>
                  <a:gdLst/>
                  <a:ahLst/>
                  <a:cxnLst/>
                  <a:rect l="l" t="t" r="r" b="b"/>
                  <a:pathLst>
                    <a:path w="5308" h="5308" extrusionOk="0">
                      <a:moveTo>
                        <a:pt x="5308" y="1"/>
                      </a:moveTo>
                      <a:lnTo>
                        <a:pt x="1" y="5308"/>
                      </a:lnTo>
                      <a:lnTo>
                        <a:pt x="788" y="5308"/>
                      </a:lnTo>
                      <a:lnTo>
                        <a:pt x="5308" y="788"/>
                      </a:lnTo>
                      <a:lnTo>
                        <a:pt x="5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2215025" y="577575"/>
                  <a:ext cx="77575" cy="77600"/>
                </a:xfrm>
                <a:custGeom>
                  <a:avLst/>
                  <a:gdLst/>
                  <a:ahLst/>
                  <a:cxnLst/>
                  <a:rect l="l" t="t" r="r" b="b"/>
                  <a:pathLst>
                    <a:path w="3103" h="3104" extrusionOk="0">
                      <a:moveTo>
                        <a:pt x="3103" y="1"/>
                      </a:moveTo>
                      <a:lnTo>
                        <a:pt x="0" y="3104"/>
                      </a:lnTo>
                      <a:lnTo>
                        <a:pt x="788" y="3104"/>
                      </a:lnTo>
                      <a:lnTo>
                        <a:pt x="3103" y="788"/>
                      </a:lnTo>
                      <a:lnTo>
                        <a:pt x="3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2270125" y="632700"/>
                  <a:ext cx="22475" cy="22475"/>
                </a:xfrm>
                <a:custGeom>
                  <a:avLst/>
                  <a:gdLst/>
                  <a:ahLst/>
                  <a:cxnLst/>
                  <a:rect l="l" t="t" r="r" b="b"/>
                  <a:pathLst>
                    <a:path w="899" h="899" extrusionOk="0">
                      <a:moveTo>
                        <a:pt x="899" y="0"/>
                      </a:moveTo>
                      <a:lnTo>
                        <a:pt x="1" y="899"/>
                      </a:lnTo>
                      <a:lnTo>
                        <a:pt x="788" y="899"/>
                      </a:lnTo>
                      <a:lnTo>
                        <a:pt x="899" y="788"/>
                      </a:lnTo>
                      <a:lnTo>
                        <a:pt x="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4"/>
              <p:cNvGrpSpPr/>
              <p:nvPr/>
            </p:nvGrpSpPr>
            <p:grpSpPr>
              <a:xfrm rot="5400000">
                <a:off x="-519459" y="4202552"/>
                <a:ext cx="1460407" cy="421510"/>
                <a:chOff x="5509675" y="781075"/>
                <a:chExt cx="425725" cy="122875"/>
              </a:xfrm>
            </p:grpSpPr>
            <p:sp>
              <p:nvSpPr>
                <p:cNvPr id="195" name="Google Shape;195;p4"/>
                <p:cNvSpPr/>
                <p:nvPr/>
              </p:nvSpPr>
              <p:spPr>
                <a:xfrm>
                  <a:off x="5509675" y="781075"/>
                  <a:ext cx="44750" cy="44750"/>
                </a:xfrm>
                <a:custGeom>
                  <a:avLst/>
                  <a:gdLst/>
                  <a:ahLst/>
                  <a:cxnLst/>
                  <a:rect l="l" t="t" r="r" b="b"/>
                  <a:pathLst>
                    <a:path w="1790" h="1790" extrusionOk="0">
                      <a:moveTo>
                        <a:pt x="1003" y="0"/>
                      </a:moveTo>
                      <a:lnTo>
                        <a:pt x="1" y="1002"/>
                      </a:lnTo>
                      <a:lnTo>
                        <a:pt x="1" y="1789"/>
                      </a:lnTo>
                      <a:lnTo>
                        <a:pt x="17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5509675" y="781075"/>
                  <a:ext cx="99875" cy="99850"/>
                </a:xfrm>
                <a:custGeom>
                  <a:avLst/>
                  <a:gdLst/>
                  <a:ahLst/>
                  <a:cxnLst/>
                  <a:rect l="l" t="t" r="r" b="b"/>
                  <a:pathLst>
                    <a:path w="3995" h="3994" extrusionOk="0">
                      <a:moveTo>
                        <a:pt x="3207" y="0"/>
                      </a:moveTo>
                      <a:lnTo>
                        <a:pt x="1" y="3207"/>
                      </a:lnTo>
                      <a:lnTo>
                        <a:pt x="1" y="3994"/>
                      </a:lnTo>
                      <a:lnTo>
                        <a:pt x="39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5522075" y="781075"/>
                  <a:ext cx="142575" cy="122875"/>
                </a:xfrm>
                <a:custGeom>
                  <a:avLst/>
                  <a:gdLst/>
                  <a:ahLst/>
                  <a:cxnLst/>
                  <a:rect l="l" t="t" r="r" b="b"/>
                  <a:pathLst>
                    <a:path w="5703" h="4915" extrusionOk="0">
                      <a:moveTo>
                        <a:pt x="4915" y="0"/>
                      </a:moveTo>
                      <a:lnTo>
                        <a:pt x="1" y="4915"/>
                      </a:lnTo>
                      <a:lnTo>
                        <a:pt x="788" y="4915"/>
                      </a:lnTo>
                      <a:lnTo>
                        <a:pt x="5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5577200" y="781075"/>
                  <a:ext cx="142525" cy="122875"/>
                </a:xfrm>
                <a:custGeom>
                  <a:avLst/>
                  <a:gdLst/>
                  <a:ahLst/>
                  <a:cxnLst/>
                  <a:rect l="l" t="t" r="r" b="b"/>
                  <a:pathLst>
                    <a:path w="5701" h="4915" extrusionOk="0">
                      <a:moveTo>
                        <a:pt x="4914" y="0"/>
                      </a:moveTo>
                      <a:lnTo>
                        <a:pt x="0" y="4915"/>
                      </a:lnTo>
                      <a:lnTo>
                        <a:pt x="788" y="4915"/>
                      </a:lnTo>
                      <a:lnTo>
                        <a:pt x="5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5632275"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5687400" y="781075"/>
                  <a:ext cx="142550" cy="122875"/>
                </a:xfrm>
                <a:custGeom>
                  <a:avLst/>
                  <a:gdLst/>
                  <a:ahLst/>
                  <a:cxnLst/>
                  <a:rect l="l" t="t" r="r" b="b"/>
                  <a:pathLst>
                    <a:path w="5702" h="4915" extrusionOk="0">
                      <a:moveTo>
                        <a:pt x="4915" y="0"/>
                      </a:moveTo>
                      <a:lnTo>
                        <a:pt x="0" y="4915"/>
                      </a:lnTo>
                      <a:lnTo>
                        <a:pt x="787"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5742500"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5797575" y="781075"/>
                  <a:ext cx="137825" cy="122875"/>
                </a:xfrm>
                <a:custGeom>
                  <a:avLst/>
                  <a:gdLst/>
                  <a:ahLst/>
                  <a:cxnLst/>
                  <a:rect l="l" t="t" r="r" b="b"/>
                  <a:pathLst>
                    <a:path w="5513" h="4915" extrusionOk="0">
                      <a:moveTo>
                        <a:pt x="4915" y="0"/>
                      </a:moveTo>
                      <a:lnTo>
                        <a:pt x="1" y="4915"/>
                      </a:lnTo>
                      <a:lnTo>
                        <a:pt x="788" y="4915"/>
                      </a:lnTo>
                      <a:lnTo>
                        <a:pt x="5512" y="190"/>
                      </a:lnTo>
                      <a:lnTo>
                        <a:pt x="55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5852700" y="821250"/>
                  <a:ext cx="82700" cy="82700"/>
                </a:xfrm>
                <a:custGeom>
                  <a:avLst/>
                  <a:gdLst/>
                  <a:ahLst/>
                  <a:cxnLst/>
                  <a:rect l="l" t="t" r="r" b="b"/>
                  <a:pathLst>
                    <a:path w="3308" h="3308" extrusionOk="0">
                      <a:moveTo>
                        <a:pt x="3307" y="1"/>
                      </a:moveTo>
                      <a:lnTo>
                        <a:pt x="0" y="3308"/>
                      </a:lnTo>
                      <a:lnTo>
                        <a:pt x="788" y="3308"/>
                      </a:lnTo>
                      <a:lnTo>
                        <a:pt x="3307" y="788"/>
                      </a:lnTo>
                      <a:lnTo>
                        <a:pt x="3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5907800" y="876350"/>
                  <a:ext cx="27600" cy="27600"/>
                </a:xfrm>
                <a:custGeom>
                  <a:avLst/>
                  <a:gdLst/>
                  <a:ahLst/>
                  <a:cxnLst/>
                  <a:rect l="l" t="t" r="r" b="b"/>
                  <a:pathLst>
                    <a:path w="1104" h="1104" extrusionOk="0">
                      <a:moveTo>
                        <a:pt x="1103" y="1"/>
                      </a:moveTo>
                      <a:lnTo>
                        <a:pt x="1" y="1104"/>
                      </a:lnTo>
                      <a:lnTo>
                        <a:pt x="788" y="1104"/>
                      </a:lnTo>
                      <a:lnTo>
                        <a:pt x="1103" y="787"/>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4"/>
              <p:cNvGrpSpPr/>
              <p:nvPr/>
            </p:nvGrpSpPr>
            <p:grpSpPr>
              <a:xfrm rot="5400000">
                <a:off x="917" y="353937"/>
                <a:ext cx="373777" cy="371139"/>
                <a:chOff x="3387298" y="4772375"/>
                <a:chExt cx="373777" cy="371139"/>
              </a:xfrm>
            </p:grpSpPr>
            <p:sp>
              <p:nvSpPr>
                <p:cNvPr id="206" name="Google Shape;206;p4"/>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12" name="Google Shape;212;p4"/>
          <p:cNvGrpSpPr/>
          <p:nvPr/>
        </p:nvGrpSpPr>
        <p:grpSpPr>
          <a:xfrm>
            <a:off x="5114225" y="218018"/>
            <a:ext cx="4055050" cy="4925482"/>
            <a:chOff x="5114225" y="218018"/>
            <a:chExt cx="4055050" cy="4925482"/>
          </a:xfrm>
        </p:grpSpPr>
        <p:sp>
          <p:nvSpPr>
            <p:cNvPr id="213" name="Google Shape;213;p4"/>
            <p:cNvSpPr/>
            <p:nvPr/>
          </p:nvSpPr>
          <p:spPr>
            <a:xfrm rot="10800000">
              <a:off x="5678307" y="4862397"/>
              <a:ext cx="3490968" cy="281103"/>
            </a:xfrm>
            <a:custGeom>
              <a:avLst/>
              <a:gdLst/>
              <a:ahLst/>
              <a:cxnLst/>
              <a:rect l="l" t="t" r="r" b="b"/>
              <a:pathLst>
                <a:path w="78754" h="4981" extrusionOk="0">
                  <a:moveTo>
                    <a:pt x="1" y="0"/>
                  </a:moveTo>
                  <a:lnTo>
                    <a:pt x="1" y="4980"/>
                  </a:lnTo>
                  <a:lnTo>
                    <a:pt x="78754" y="4980"/>
                  </a:lnTo>
                  <a:lnTo>
                    <a:pt x="78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rot="10800000">
              <a:off x="5114225" y="4862397"/>
              <a:ext cx="564076" cy="281103"/>
            </a:xfrm>
            <a:custGeom>
              <a:avLst/>
              <a:gdLst/>
              <a:ahLst/>
              <a:cxnLst/>
              <a:rect l="l" t="t" r="r" b="b"/>
              <a:pathLst>
                <a:path w="78754" h="4981" extrusionOk="0">
                  <a:moveTo>
                    <a:pt x="1" y="0"/>
                  </a:moveTo>
                  <a:lnTo>
                    <a:pt x="1" y="4980"/>
                  </a:lnTo>
                  <a:lnTo>
                    <a:pt x="78754" y="4980"/>
                  </a:lnTo>
                  <a:lnTo>
                    <a:pt x="78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4"/>
            <p:cNvGrpSpPr/>
            <p:nvPr/>
          </p:nvGrpSpPr>
          <p:grpSpPr>
            <a:xfrm rot="10800000">
              <a:off x="6261705" y="218018"/>
              <a:ext cx="749152" cy="63126"/>
              <a:chOff x="2133750" y="758150"/>
              <a:chExt cx="216800" cy="18275"/>
            </a:xfrm>
          </p:grpSpPr>
          <p:sp>
            <p:nvSpPr>
              <p:cNvPr id="216" name="Google Shape;216;p4"/>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4">
  <p:cSld name="TITLE_ONLY_4">
    <p:spTree>
      <p:nvGrpSpPr>
        <p:cNvPr id="1" name="Shape 1797"/>
        <p:cNvGrpSpPr/>
        <p:nvPr/>
      </p:nvGrpSpPr>
      <p:grpSpPr>
        <a:xfrm>
          <a:off x="0" y="0"/>
          <a:ext cx="0" cy="0"/>
          <a:chOff x="0" y="0"/>
          <a:chExt cx="0" cy="0"/>
        </a:xfrm>
      </p:grpSpPr>
      <p:sp>
        <p:nvSpPr>
          <p:cNvPr id="1798" name="Google Shape;1798;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cxnSp>
        <p:nvCxnSpPr>
          <p:cNvPr id="1799" name="Google Shape;1799;p22"/>
          <p:cNvCxnSpPr/>
          <p:nvPr/>
        </p:nvCxnSpPr>
        <p:spPr>
          <a:xfrm>
            <a:off x="5482025" y="153593"/>
            <a:ext cx="3444300" cy="0"/>
          </a:xfrm>
          <a:prstGeom prst="straightConnector1">
            <a:avLst/>
          </a:prstGeom>
          <a:noFill/>
          <a:ln w="9525" cap="flat" cmpd="sng">
            <a:solidFill>
              <a:schemeClr val="lt1"/>
            </a:solidFill>
            <a:prstDash val="solid"/>
            <a:round/>
            <a:headEnd type="none" w="med" len="med"/>
            <a:tailEnd type="none" w="med" len="med"/>
          </a:ln>
        </p:spPr>
      </p:cxnSp>
      <p:grpSp>
        <p:nvGrpSpPr>
          <p:cNvPr id="1800" name="Google Shape;1800;p22"/>
          <p:cNvGrpSpPr/>
          <p:nvPr/>
        </p:nvGrpSpPr>
        <p:grpSpPr>
          <a:xfrm>
            <a:off x="-618352" y="8"/>
            <a:ext cx="6027018" cy="4817435"/>
            <a:chOff x="-618352" y="8"/>
            <a:chExt cx="6027018" cy="4817435"/>
          </a:xfrm>
        </p:grpSpPr>
        <p:grpSp>
          <p:nvGrpSpPr>
            <p:cNvPr id="1801" name="Google Shape;1801;p22"/>
            <p:cNvGrpSpPr/>
            <p:nvPr/>
          </p:nvGrpSpPr>
          <p:grpSpPr>
            <a:xfrm>
              <a:off x="-618352" y="3717870"/>
              <a:ext cx="1063360" cy="1099573"/>
              <a:chOff x="1375600" y="1002375"/>
              <a:chExt cx="781825" cy="808450"/>
            </a:xfrm>
          </p:grpSpPr>
          <p:sp>
            <p:nvSpPr>
              <p:cNvPr id="1802" name="Google Shape;1802;p22"/>
              <p:cNvSpPr/>
              <p:nvPr/>
            </p:nvSpPr>
            <p:spPr>
              <a:xfrm>
                <a:off x="1375600" y="1002375"/>
                <a:ext cx="28925" cy="28900"/>
              </a:xfrm>
              <a:custGeom>
                <a:avLst/>
                <a:gdLst/>
                <a:ahLst/>
                <a:cxnLst/>
                <a:rect l="l" t="t" r="r" b="b"/>
                <a:pathLst>
                  <a:path w="1157" h="1156"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2"/>
              <p:cNvSpPr/>
              <p:nvPr/>
            </p:nvSpPr>
            <p:spPr>
              <a:xfrm>
                <a:off x="1501100" y="1002375"/>
                <a:ext cx="28900" cy="28900"/>
              </a:xfrm>
              <a:custGeom>
                <a:avLst/>
                <a:gdLst/>
                <a:ahLst/>
                <a:cxnLst/>
                <a:rect l="l" t="t" r="r" b="b"/>
                <a:pathLst>
                  <a:path w="1156" h="1156"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2"/>
              <p:cNvSpPr/>
              <p:nvPr/>
            </p:nvSpPr>
            <p:spPr>
              <a:xfrm>
                <a:off x="1626600" y="1002375"/>
                <a:ext cx="28900" cy="28900"/>
              </a:xfrm>
              <a:custGeom>
                <a:avLst/>
                <a:gdLst/>
                <a:ahLst/>
                <a:cxnLst/>
                <a:rect l="l" t="t" r="r" b="b"/>
                <a:pathLst>
                  <a:path w="1156" h="1156"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2"/>
              <p:cNvSpPr/>
              <p:nvPr/>
            </p:nvSpPr>
            <p:spPr>
              <a:xfrm>
                <a:off x="1752075" y="1002375"/>
                <a:ext cx="28900" cy="28900"/>
              </a:xfrm>
              <a:custGeom>
                <a:avLst/>
                <a:gdLst/>
                <a:ahLst/>
                <a:cxnLst/>
                <a:rect l="l" t="t" r="r" b="b"/>
                <a:pathLst>
                  <a:path w="1156" h="1156"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2"/>
              <p:cNvSpPr/>
              <p:nvPr/>
            </p:nvSpPr>
            <p:spPr>
              <a:xfrm>
                <a:off x="1877550"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2"/>
              <p:cNvSpPr/>
              <p:nvPr/>
            </p:nvSpPr>
            <p:spPr>
              <a:xfrm>
                <a:off x="2003025"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2"/>
              <p:cNvSpPr/>
              <p:nvPr/>
            </p:nvSpPr>
            <p:spPr>
              <a:xfrm>
                <a:off x="2128525" y="1002375"/>
                <a:ext cx="28900" cy="28900"/>
              </a:xfrm>
              <a:custGeom>
                <a:avLst/>
                <a:gdLst/>
                <a:ahLst/>
                <a:cxnLst/>
                <a:rect l="l" t="t" r="r" b="b"/>
                <a:pathLst>
                  <a:path w="1156" h="1156"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2"/>
              <p:cNvSpPr/>
              <p:nvPr/>
            </p:nvSpPr>
            <p:spPr>
              <a:xfrm>
                <a:off x="1375600" y="1113725"/>
                <a:ext cx="28925" cy="28900"/>
              </a:xfrm>
              <a:custGeom>
                <a:avLst/>
                <a:gdLst/>
                <a:ahLst/>
                <a:cxnLst/>
                <a:rect l="l" t="t" r="r" b="b"/>
                <a:pathLst>
                  <a:path w="1157" h="1156" extrusionOk="0">
                    <a:moveTo>
                      <a:pt x="578" y="1"/>
                    </a:moveTo>
                    <a:cubicBezTo>
                      <a:pt x="259" y="1"/>
                      <a:pt x="1" y="260"/>
                      <a:pt x="1" y="578"/>
                    </a:cubicBezTo>
                    <a:cubicBezTo>
                      <a:pt x="1" y="898"/>
                      <a:pt x="259" y="1156"/>
                      <a:pt x="578" y="1156"/>
                    </a:cubicBezTo>
                    <a:cubicBezTo>
                      <a:pt x="898" y="1156"/>
                      <a:pt x="1157" y="898"/>
                      <a:pt x="1157" y="578"/>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2"/>
              <p:cNvSpPr/>
              <p:nvPr/>
            </p:nvSpPr>
            <p:spPr>
              <a:xfrm>
                <a:off x="1501100" y="1113725"/>
                <a:ext cx="28900" cy="28900"/>
              </a:xfrm>
              <a:custGeom>
                <a:avLst/>
                <a:gdLst/>
                <a:ahLst/>
                <a:cxnLst/>
                <a:rect l="l" t="t" r="r" b="b"/>
                <a:pathLst>
                  <a:path w="1156" h="1156" extrusionOk="0">
                    <a:moveTo>
                      <a:pt x="578" y="1"/>
                    </a:moveTo>
                    <a:cubicBezTo>
                      <a:pt x="259" y="1"/>
                      <a:pt x="1" y="260"/>
                      <a:pt x="1" y="578"/>
                    </a:cubicBezTo>
                    <a:cubicBezTo>
                      <a:pt x="1" y="898"/>
                      <a:pt x="259"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2"/>
              <p:cNvSpPr/>
              <p:nvPr/>
            </p:nvSpPr>
            <p:spPr>
              <a:xfrm>
                <a:off x="1626600" y="1113725"/>
                <a:ext cx="28900" cy="28900"/>
              </a:xfrm>
              <a:custGeom>
                <a:avLst/>
                <a:gdLst/>
                <a:ahLst/>
                <a:cxnLst/>
                <a:rect l="l" t="t" r="r" b="b"/>
                <a:pathLst>
                  <a:path w="1156" h="1156" extrusionOk="0">
                    <a:moveTo>
                      <a:pt x="578" y="1"/>
                    </a:moveTo>
                    <a:cubicBezTo>
                      <a:pt x="258" y="1"/>
                      <a:pt x="0" y="260"/>
                      <a:pt x="0" y="578"/>
                    </a:cubicBezTo>
                    <a:cubicBezTo>
                      <a:pt x="0" y="898"/>
                      <a:pt x="258"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2"/>
              <p:cNvSpPr/>
              <p:nvPr/>
            </p:nvSpPr>
            <p:spPr>
              <a:xfrm>
                <a:off x="1752075" y="1113725"/>
                <a:ext cx="28900" cy="28900"/>
              </a:xfrm>
              <a:custGeom>
                <a:avLst/>
                <a:gdLst/>
                <a:ahLst/>
                <a:cxnLst/>
                <a:rect l="l" t="t" r="r" b="b"/>
                <a:pathLst>
                  <a:path w="1156" h="1156" extrusionOk="0">
                    <a:moveTo>
                      <a:pt x="578" y="1"/>
                    </a:moveTo>
                    <a:cubicBezTo>
                      <a:pt x="258" y="1"/>
                      <a:pt x="0" y="260"/>
                      <a:pt x="0" y="578"/>
                    </a:cubicBezTo>
                    <a:cubicBezTo>
                      <a:pt x="0" y="898"/>
                      <a:pt x="259"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2"/>
              <p:cNvSpPr/>
              <p:nvPr/>
            </p:nvSpPr>
            <p:spPr>
              <a:xfrm>
                <a:off x="1877550"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2"/>
              <p:cNvSpPr/>
              <p:nvPr/>
            </p:nvSpPr>
            <p:spPr>
              <a:xfrm>
                <a:off x="2003025"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2"/>
              <p:cNvSpPr/>
              <p:nvPr/>
            </p:nvSpPr>
            <p:spPr>
              <a:xfrm>
                <a:off x="2128525" y="1113725"/>
                <a:ext cx="28900" cy="28900"/>
              </a:xfrm>
              <a:custGeom>
                <a:avLst/>
                <a:gdLst/>
                <a:ahLst/>
                <a:cxnLst/>
                <a:rect l="l" t="t" r="r" b="b"/>
                <a:pathLst>
                  <a:path w="1156" h="1156" extrusionOk="0">
                    <a:moveTo>
                      <a:pt x="578" y="1"/>
                    </a:moveTo>
                    <a:cubicBezTo>
                      <a:pt x="259" y="1"/>
                      <a:pt x="0" y="260"/>
                      <a:pt x="0" y="578"/>
                    </a:cubicBezTo>
                    <a:cubicBezTo>
                      <a:pt x="0" y="898"/>
                      <a:pt x="259" y="1156"/>
                      <a:pt x="578" y="1156"/>
                    </a:cubicBezTo>
                    <a:cubicBezTo>
                      <a:pt x="897" y="1156"/>
                      <a:pt x="1155" y="898"/>
                      <a:pt x="1155" y="578"/>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2"/>
              <p:cNvSpPr/>
              <p:nvPr/>
            </p:nvSpPr>
            <p:spPr>
              <a:xfrm>
                <a:off x="1375600" y="1225100"/>
                <a:ext cx="28925" cy="28925"/>
              </a:xfrm>
              <a:custGeom>
                <a:avLst/>
                <a:gdLst/>
                <a:ahLst/>
                <a:cxnLst/>
                <a:rect l="l" t="t" r="r" b="b"/>
                <a:pathLst>
                  <a:path w="1157" h="1157"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2"/>
              <p:cNvSpPr/>
              <p:nvPr/>
            </p:nvSpPr>
            <p:spPr>
              <a:xfrm>
                <a:off x="1501100" y="1225100"/>
                <a:ext cx="28900" cy="28925"/>
              </a:xfrm>
              <a:custGeom>
                <a:avLst/>
                <a:gdLst/>
                <a:ahLst/>
                <a:cxnLst/>
                <a:rect l="l" t="t" r="r" b="b"/>
                <a:pathLst>
                  <a:path w="1156" h="1157"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2"/>
              <p:cNvSpPr/>
              <p:nvPr/>
            </p:nvSpPr>
            <p:spPr>
              <a:xfrm>
                <a:off x="1626600" y="1225100"/>
                <a:ext cx="28900" cy="28925"/>
              </a:xfrm>
              <a:custGeom>
                <a:avLst/>
                <a:gdLst/>
                <a:ahLst/>
                <a:cxnLst/>
                <a:rect l="l" t="t" r="r" b="b"/>
                <a:pathLst>
                  <a:path w="1156" h="1157"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2"/>
              <p:cNvSpPr/>
              <p:nvPr/>
            </p:nvSpPr>
            <p:spPr>
              <a:xfrm>
                <a:off x="1752075" y="1225100"/>
                <a:ext cx="28900" cy="28925"/>
              </a:xfrm>
              <a:custGeom>
                <a:avLst/>
                <a:gdLst/>
                <a:ahLst/>
                <a:cxnLst/>
                <a:rect l="l" t="t" r="r" b="b"/>
                <a:pathLst>
                  <a:path w="1156" h="1157"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2"/>
              <p:cNvSpPr/>
              <p:nvPr/>
            </p:nvSpPr>
            <p:spPr>
              <a:xfrm>
                <a:off x="1877550"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2"/>
              <p:cNvSpPr/>
              <p:nvPr/>
            </p:nvSpPr>
            <p:spPr>
              <a:xfrm>
                <a:off x="2003025"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2"/>
              <p:cNvSpPr/>
              <p:nvPr/>
            </p:nvSpPr>
            <p:spPr>
              <a:xfrm>
                <a:off x="2128525" y="1225100"/>
                <a:ext cx="28900" cy="28925"/>
              </a:xfrm>
              <a:custGeom>
                <a:avLst/>
                <a:gdLst/>
                <a:ahLst/>
                <a:cxnLst/>
                <a:rect l="l" t="t" r="r" b="b"/>
                <a:pathLst>
                  <a:path w="1156" h="1157"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2"/>
              <p:cNvSpPr/>
              <p:nvPr/>
            </p:nvSpPr>
            <p:spPr>
              <a:xfrm>
                <a:off x="1375600" y="1336450"/>
                <a:ext cx="28925" cy="28925"/>
              </a:xfrm>
              <a:custGeom>
                <a:avLst/>
                <a:gdLst/>
                <a:ahLst/>
                <a:cxnLst/>
                <a:rect l="l" t="t" r="r" b="b"/>
                <a:pathLst>
                  <a:path w="1157" h="1157" extrusionOk="0">
                    <a:moveTo>
                      <a:pt x="578" y="1"/>
                    </a:moveTo>
                    <a:cubicBezTo>
                      <a:pt x="259" y="1"/>
                      <a:pt x="1" y="260"/>
                      <a:pt x="1" y="579"/>
                    </a:cubicBezTo>
                    <a:cubicBezTo>
                      <a:pt x="1" y="898"/>
                      <a:pt x="259" y="1156"/>
                      <a:pt x="578" y="1156"/>
                    </a:cubicBezTo>
                    <a:cubicBezTo>
                      <a:pt x="898" y="1156"/>
                      <a:pt x="1157" y="898"/>
                      <a:pt x="1157" y="579"/>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2"/>
              <p:cNvSpPr/>
              <p:nvPr/>
            </p:nvSpPr>
            <p:spPr>
              <a:xfrm>
                <a:off x="1501100" y="1336450"/>
                <a:ext cx="28900" cy="28925"/>
              </a:xfrm>
              <a:custGeom>
                <a:avLst/>
                <a:gdLst/>
                <a:ahLst/>
                <a:cxnLst/>
                <a:rect l="l" t="t" r="r" b="b"/>
                <a:pathLst>
                  <a:path w="1156" h="1157" extrusionOk="0">
                    <a:moveTo>
                      <a:pt x="578" y="1"/>
                    </a:moveTo>
                    <a:cubicBezTo>
                      <a:pt x="259" y="1"/>
                      <a:pt x="1" y="260"/>
                      <a:pt x="1" y="579"/>
                    </a:cubicBezTo>
                    <a:cubicBezTo>
                      <a:pt x="1" y="898"/>
                      <a:pt x="259"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2"/>
              <p:cNvSpPr/>
              <p:nvPr/>
            </p:nvSpPr>
            <p:spPr>
              <a:xfrm>
                <a:off x="1626600" y="1336450"/>
                <a:ext cx="28900" cy="28925"/>
              </a:xfrm>
              <a:custGeom>
                <a:avLst/>
                <a:gdLst/>
                <a:ahLst/>
                <a:cxnLst/>
                <a:rect l="l" t="t" r="r" b="b"/>
                <a:pathLst>
                  <a:path w="1156" h="1157" extrusionOk="0">
                    <a:moveTo>
                      <a:pt x="578" y="1"/>
                    </a:moveTo>
                    <a:cubicBezTo>
                      <a:pt x="258" y="1"/>
                      <a:pt x="0" y="260"/>
                      <a:pt x="0" y="579"/>
                    </a:cubicBezTo>
                    <a:cubicBezTo>
                      <a:pt x="0" y="898"/>
                      <a:pt x="258"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2"/>
              <p:cNvSpPr/>
              <p:nvPr/>
            </p:nvSpPr>
            <p:spPr>
              <a:xfrm>
                <a:off x="1752075" y="1336450"/>
                <a:ext cx="28900" cy="28925"/>
              </a:xfrm>
              <a:custGeom>
                <a:avLst/>
                <a:gdLst/>
                <a:ahLst/>
                <a:cxnLst/>
                <a:rect l="l" t="t" r="r" b="b"/>
                <a:pathLst>
                  <a:path w="1156" h="1157" extrusionOk="0">
                    <a:moveTo>
                      <a:pt x="578" y="1"/>
                    </a:moveTo>
                    <a:cubicBezTo>
                      <a:pt x="258" y="1"/>
                      <a:pt x="0" y="260"/>
                      <a:pt x="0" y="579"/>
                    </a:cubicBezTo>
                    <a:cubicBezTo>
                      <a:pt x="0" y="898"/>
                      <a:pt x="259"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2"/>
              <p:cNvSpPr/>
              <p:nvPr/>
            </p:nvSpPr>
            <p:spPr>
              <a:xfrm>
                <a:off x="1877550"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2"/>
              <p:cNvSpPr/>
              <p:nvPr/>
            </p:nvSpPr>
            <p:spPr>
              <a:xfrm>
                <a:off x="2003025"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2"/>
              <p:cNvSpPr/>
              <p:nvPr/>
            </p:nvSpPr>
            <p:spPr>
              <a:xfrm>
                <a:off x="2128525" y="1336450"/>
                <a:ext cx="28900" cy="28925"/>
              </a:xfrm>
              <a:custGeom>
                <a:avLst/>
                <a:gdLst/>
                <a:ahLst/>
                <a:cxnLst/>
                <a:rect l="l" t="t" r="r" b="b"/>
                <a:pathLst>
                  <a:path w="1156" h="1157" extrusionOk="0">
                    <a:moveTo>
                      <a:pt x="578" y="1"/>
                    </a:moveTo>
                    <a:cubicBezTo>
                      <a:pt x="259" y="1"/>
                      <a:pt x="0" y="260"/>
                      <a:pt x="0" y="579"/>
                    </a:cubicBezTo>
                    <a:cubicBezTo>
                      <a:pt x="0" y="898"/>
                      <a:pt x="259" y="1156"/>
                      <a:pt x="578" y="1156"/>
                    </a:cubicBezTo>
                    <a:cubicBezTo>
                      <a:pt x="897" y="1156"/>
                      <a:pt x="1155" y="898"/>
                      <a:pt x="1155" y="579"/>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2"/>
              <p:cNvSpPr/>
              <p:nvPr/>
            </p:nvSpPr>
            <p:spPr>
              <a:xfrm>
                <a:off x="1375600" y="1447825"/>
                <a:ext cx="28925" cy="28925"/>
              </a:xfrm>
              <a:custGeom>
                <a:avLst/>
                <a:gdLst/>
                <a:ahLst/>
                <a:cxnLst/>
                <a:rect l="l" t="t" r="r" b="b"/>
                <a:pathLst>
                  <a:path w="1157" h="1157" extrusionOk="0">
                    <a:moveTo>
                      <a:pt x="578" y="1"/>
                    </a:moveTo>
                    <a:cubicBezTo>
                      <a:pt x="259" y="1"/>
                      <a:pt x="1" y="259"/>
                      <a:pt x="1" y="579"/>
                    </a:cubicBezTo>
                    <a:cubicBezTo>
                      <a:pt x="1" y="897"/>
                      <a:pt x="259" y="1156"/>
                      <a:pt x="578" y="1156"/>
                    </a:cubicBezTo>
                    <a:cubicBezTo>
                      <a:pt x="898" y="1156"/>
                      <a:pt x="1157" y="897"/>
                      <a:pt x="1157" y="579"/>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2"/>
              <p:cNvSpPr/>
              <p:nvPr/>
            </p:nvSpPr>
            <p:spPr>
              <a:xfrm>
                <a:off x="1501100" y="1447825"/>
                <a:ext cx="28900" cy="28925"/>
              </a:xfrm>
              <a:custGeom>
                <a:avLst/>
                <a:gdLst/>
                <a:ahLst/>
                <a:cxnLst/>
                <a:rect l="l" t="t" r="r" b="b"/>
                <a:pathLst>
                  <a:path w="1156" h="1157" extrusionOk="0">
                    <a:moveTo>
                      <a:pt x="578" y="1"/>
                    </a:moveTo>
                    <a:cubicBezTo>
                      <a:pt x="259" y="1"/>
                      <a:pt x="1" y="259"/>
                      <a:pt x="1" y="579"/>
                    </a:cubicBezTo>
                    <a:cubicBezTo>
                      <a:pt x="1" y="897"/>
                      <a:pt x="259"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2"/>
              <p:cNvSpPr/>
              <p:nvPr/>
            </p:nvSpPr>
            <p:spPr>
              <a:xfrm>
                <a:off x="1626600" y="1447825"/>
                <a:ext cx="28900" cy="28925"/>
              </a:xfrm>
              <a:custGeom>
                <a:avLst/>
                <a:gdLst/>
                <a:ahLst/>
                <a:cxnLst/>
                <a:rect l="l" t="t" r="r" b="b"/>
                <a:pathLst>
                  <a:path w="1156" h="1157" extrusionOk="0">
                    <a:moveTo>
                      <a:pt x="578" y="1"/>
                    </a:moveTo>
                    <a:cubicBezTo>
                      <a:pt x="258" y="1"/>
                      <a:pt x="0" y="259"/>
                      <a:pt x="0" y="579"/>
                    </a:cubicBezTo>
                    <a:cubicBezTo>
                      <a:pt x="0" y="897"/>
                      <a:pt x="258"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2"/>
              <p:cNvSpPr/>
              <p:nvPr/>
            </p:nvSpPr>
            <p:spPr>
              <a:xfrm>
                <a:off x="1752075" y="1447825"/>
                <a:ext cx="28900" cy="28925"/>
              </a:xfrm>
              <a:custGeom>
                <a:avLst/>
                <a:gdLst/>
                <a:ahLst/>
                <a:cxnLst/>
                <a:rect l="l" t="t" r="r" b="b"/>
                <a:pathLst>
                  <a:path w="1156" h="1157" extrusionOk="0">
                    <a:moveTo>
                      <a:pt x="578" y="1"/>
                    </a:moveTo>
                    <a:cubicBezTo>
                      <a:pt x="258" y="1"/>
                      <a:pt x="0" y="259"/>
                      <a:pt x="0" y="579"/>
                    </a:cubicBezTo>
                    <a:cubicBezTo>
                      <a:pt x="0" y="897"/>
                      <a:pt x="259"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2"/>
              <p:cNvSpPr/>
              <p:nvPr/>
            </p:nvSpPr>
            <p:spPr>
              <a:xfrm>
                <a:off x="1877550"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2"/>
              <p:cNvSpPr/>
              <p:nvPr/>
            </p:nvSpPr>
            <p:spPr>
              <a:xfrm>
                <a:off x="2003025"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2"/>
              <p:cNvSpPr/>
              <p:nvPr/>
            </p:nvSpPr>
            <p:spPr>
              <a:xfrm>
                <a:off x="2128525" y="1447825"/>
                <a:ext cx="28900" cy="28925"/>
              </a:xfrm>
              <a:custGeom>
                <a:avLst/>
                <a:gdLst/>
                <a:ahLst/>
                <a:cxnLst/>
                <a:rect l="l" t="t" r="r" b="b"/>
                <a:pathLst>
                  <a:path w="1156" h="1157" extrusionOk="0">
                    <a:moveTo>
                      <a:pt x="578" y="1"/>
                    </a:moveTo>
                    <a:cubicBezTo>
                      <a:pt x="259" y="1"/>
                      <a:pt x="0" y="259"/>
                      <a:pt x="0" y="579"/>
                    </a:cubicBezTo>
                    <a:cubicBezTo>
                      <a:pt x="0" y="897"/>
                      <a:pt x="259" y="1156"/>
                      <a:pt x="578" y="1156"/>
                    </a:cubicBezTo>
                    <a:cubicBezTo>
                      <a:pt x="897" y="1156"/>
                      <a:pt x="1155" y="897"/>
                      <a:pt x="1155" y="579"/>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2"/>
              <p:cNvSpPr/>
              <p:nvPr/>
            </p:nvSpPr>
            <p:spPr>
              <a:xfrm>
                <a:off x="1375600" y="1559200"/>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2"/>
              <p:cNvSpPr/>
              <p:nvPr/>
            </p:nvSpPr>
            <p:spPr>
              <a:xfrm>
                <a:off x="1501100" y="1559200"/>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2"/>
              <p:cNvSpPr/>
              <p:nvPr/>
            </p:nvSpPr>
            <p:spPr>
              <a:xfrm>
                <a:off x="1626600" y="1559200"/>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2"/>
              <p:cNvSpPr/>
              <p:nvPr/>
            </p:nvSpPr>
            <p:spPr>
              <a:xfrm>
                <a:off x="1752075" y="1559200"/>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2"/>
              <p:cNvSpPr/>
              <p:nvPr/>
            </p:nvSpPr>
            <p:spPr>
              <a:xfrm>
                <a:off x="1877550"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2"/>
              <p:cNvSpPr/>
              <p:nvPr/>
            </p:nvSpPr>
            <p:spPr>
              <a:xfrm>
                <a:off x="2003025"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2"/>
              <p:cNvSpPr/>
              <p:nvPr/>
            </p:nvSpPr>
            <p:spPr>
              <a:xfrm>
                <a:off x="2128525" y="1559200"/>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2"/>
              <p:cNvSpPr/>
              <p:nvPr/>
            </p:nvSpPr>
            <p:spPr>
              <a:xfrm>
                <a:off x="1375600" y="1670575"/>
                <a:ext cx="28925" cy="28900"/>
              </a:xfrm>
              <a:custGeom>
                <a:avLst/>
                <a:gdLst/>
                <a:ahLst/>
                <a:cxnLst/>
                <a:rect l="l" t="t" r="r" b="b"/>
                <a:pathLst>
                  <a:path w="1157" h="1156" extrusionOk="0">
                    <a:moveTo>
                      <a:pt x="578" y="0"/>
                    </a:moveTo>
                    <a:cubicBezTo>
                      <a:pt x="259" y="0"/>
                      <a:pt x="1" y="258"/>
                      <a:pt x="1" y="578"/>
                    </a:cubicBezTo>
                    <a:cubicBezTo>
                      <a:pt x="1" y="896"/>
                      <a:pt x="259" y="1155"/>
                      <a:pt x="578" y="1155"/>
                    </a:cubicBezTo>
                    <a:cubicBezTo>
                      <a:pt x="898" y="1155"/>
                      <a:pt x="1157" y="896"/>
                      <a:pt x="1157" y="578"/>
                    </a:cubicBezTo>
                    <a:cubicBezTo>
                      <a:pt x="1157"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2"/>
              <p:cNvSpPr/>
              <p:nvPr/>
            </p:nvSpPr>
            <p:spPr>
              <a:xfrm>
                <a:off x="1501100" y="1670575"/>
                <a:ext cx="28900" cy="28900"/>
              </a:xfrm>
              <a:custGeom>
                <a:avLst/>
                <a:gdLst/>
                <a:ahLst/>
                <a:cxnLst/>
                <a:rect l="l" t="t" r="r" b="b"/>
                <a:pathLst>
                  <a:path w="1156" h="1156" extrusionOk="0">
                    <a:moveTo>
                      <a:pt x="578" y="0"/>
                    </a:moveTo>
                    <a:cubicBezTo>
                      <a:pt x="259" y="0"/>
                      <a:pt x="1" y="258"/>
                      <a:pt x="1" y="578"/>
                    </a:cubicBezTo>
                    <a:cubicBezTo>
                      <a:pt x="1" y="896"/>
                      <a:pt x="259"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2"/>
              <p:cNvSpPr/>
              <p:nvPr/>
            </p:nvSpPr>
            <p:spPr>
              <a:xfrm>
                <a:off x="1626600" y="1670575"/>
                <a:ext cx="28900" cy="28900"/>
              </a:xfrm>
              <a:custGeom>
                <a:avLst/>
                <a:gdLst/>
                <a:ahLst/>
                <a:cxnLst/>
                <a:rect l="l" t="t" r="r" b="b"/>
                <a:pathLst>
                  <a:path w="1156" h="1156" extrusionOk="0">
                    <a:moveTo>
                      <a:pt x="578" y="0"/>
                    </a:moveTo>
                    <a:cubicBezTo>
                      <a:pt x="258" y="0"/>
                      <a:pt x="0" y="258"/>
                      <a:pt x="0" y="578"/>
                    </a:cubicBezTo>
                    <a:cubicBezTo>
                      <a:pt x="0" y="896"/>
                      <a:pt x="258"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2"/>
              <p:cNvSpPr/>
              <p:nvPr/>
            </p:nvSpPr>
            <p:spPr>
              <a:xfrm>
                <a:off x="1752075" y="1670575"/>
                <a:ext cx="28900" cy="28900"/>
              </a:xfrm>
              <a:custGeom>
                <a:avLst/>
                <a:gdLst/>
                <a:ahLst/>
                <a:cxnLst/>
                <a:rect l="l" t="t" r="r" b="b"/>
                <a:pathLst>
                  <a:path w="1156" h="1156" extrusionOk="0">
                    <a:moveTo>
                      <a:pt x="578" y="0"/>
                    </a:moveTo>
                    <a:cubicBezTo>
                      <a:pt x="258" y="0"/>
                      <a:pt x="0" y="258"/>
                      <a:pt x="0" y="578"/>
                    </a:cubicBezTo>
                    <a:cubicBezTo>
                      <a:pt x="0" y="896"/>
                      <a:pt x="259"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2"/>
              <p:cNvSpPr/>
              <p:nvPr/>
            </p:nvSpPr>
            <p:spPr>
              <a:xfrm>
                <a:off x="1877550"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2"/>
              <p:cNvSpPr/>
              <p:nvPr/>
            </p:nvSpPr>
            <p:spPr>
              <a:xfrm>
                <a:off x="2003025"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2"/>
              <p:cNvSpPr/>
              <p:nvPr/>
            </p:nvSpPr>
            <p:spPr>
              <a:xfrm>
                <a:off x="2128525" y="1670575"/>
                <a:ext cx="28900" cy="28900"/>
              </a:xfrm>
              <a:custGeom>
                <a:avLst/>
                <a:gdLst/>
                <a:ahLst/>
                <a:cxnLst/>
                <a:rect l="l" t="t" r="r" b="b"/>
                <a:pathLst>
                  <a:path w="1156" h="1156" extrusionOk="0">
                    <a:moveTo>
                      <a:pt x="578" y="0"/>
                    </a:moveTo>
                    <a:cubicBezTo>
                      <a:pt x="259" y="0"/>
                      <a:pt x="0" y="258"/>
                      <a:pt x="0" y="578"/>
                    </a:cubicBezTo>
                    <a:cubicBezTo>
                      <a:pt x="0" y="896"/>
                      <a:pt x="259" y="1155"/>
                      <a:pt x="578" y="1155"/>
                    </a:cubicBezTo>
                    <a:cubicBezTo>
                      <a:pt x="897" y="1155"/>
                      <a:pt x="1155" y="896"/>
                      <a:pt x="1155" y="578"/>
                    </a:cubicBezTo>
                    <a:cubicBezTo>
                      <a:pt x="1155"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2"/>
              <p:cNvSpPr/>
              <p:nvPr/>
            </p:nvSpPr>
            <p:spPr>
              <a:xfrm>
                <a:off x="1375600" y="1781925"/>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2"/>
              <p:cNvSpPr/>
              <p:nvPr/>
            </p:nvSpPr>
            <p:spPr>
              <a:xfrm>
                <a:off x="1501100" y="1781925"/>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2"/>
              <p:cNvSpPr/>
              <p:nvPr/>
            </p:nvSpPr>
            <p:spPr>
              <a:xfrm>
                <a:off x="1626600" y="1781925"/>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2"/>
              <p:cNvSpPr/>
              <p:nvPr/>
            </p:nvSpPr>
            <p:spPr>
              <a:xfrm>
                <a:off x="1752075" y="1781925"/>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2"/>
              <p:cNvSpPr/>
              <p:nvPr/>
            </p:nvSpPr>
            <p:spPr>
              <a:xfrm>
                <a:off x="1877550"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2"/>
              <p:cNvSpPr/>
              <p:nvPr/>
            </p:nvSpPr>
            <p:spPr>
              <a:xfrm>
                <a:off x="2003025"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2"/>
              <p:cNvSpPr/>
              <p:nvPr/>
            </p:nvSpPr>
            <p:spPr>
              <a:xfrm>
                <a:off x="2128525" y="1781925"/>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8" name="Google Shape;1858;p22"/>
            <p:cNvGrpSpPr/>
            <p:nvPr/>
          </p:nvGrpSpPr>
          <p:grpSpPr>
            <a:xfrm rot="5400000">
              <a:off x="-378216" y="386047"/>
              <a:ext cx="1063333" cy="306905"/>
              <a:chOff x="5509675" y="781075"/>
              <a:chExt cx="425725" cy="122875"/>
            </a:xfrm>
          </p:grpSpPr>
          <p:sp>
            <p:nvSpPr>
              <p:cNvPr id="1859" name="Google Shape;1859;p22"/>
              <p:cNvSpPr/>
              <p:nvPr/>
            </p:nvSpPr>
            <p:spPr>
              <a:xfrm>
                <a:off x="5509675" y="781075"/>
                <a:ext cx="44750" cy="44750"/>
              </a:xfrm>
              <a:custGeom>
                <a:avLst/>
                <a:gdLst/>
                <a:ahLst/>
                <a:cxnLst/>
                <a:rect l="l" t="t" r="r" b="b"/>
                <a:pathLst>
                  <a:path w="1790" h="1790" extrusionOk="0">
                    <a:moveTo>
                      <a:pt x="1003" y="0"/>
                    </a:moveTo>
                    <a:lnTo>
                      <a:pt x="1" y="1002"/>
                    </a:lnTo>
                    <a:lnTo>
                      <a:pt x="1" y="1789"/>
                    </a:lnTo>
                    <a:lnTo>
                      <a:pt x="17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2"/>
              <p:cNvSpPr/>
              <p:nvPr/>
            </p:nvSpPr>
            <p:spPr>
              <a:xfrm>
                <a:off x="5509675" y="781075"/>
                <a:ext cx="99875" cy="99850"/>
              </a:xfrm>
              <a:custGeom>
                <a:avLst/>
                <a:gdLst/>
                <a:ahLst/>
                <a:cxnLst/>
                <a:rect l="l" t="t" r="r" b="b"/>
                <a:pathLst>
                  <a:path w="3995" h="3994" extrusionOk="0">
                    <a:moveTo>
                      <a:pt x="3207" y="0"/>
                    </a:moveTo>
                    <a:lnTo>
                      <a:pt x="1" y="3207"/>
                    </a:lnTo>
                    <a:lnTo>
                      <a:pt x="1" y="3994"/>
                    </a:lnTo>
                    <a:lnTo>
                      <a:pt x="39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2"/>
              <p:cNvSpPr/>
              <p:nvPr/>
            </p:nvSpPr>
            <p:spPr>
              <a:xfrm>
                <a:off x="5522075" y="781075"/>
                <a:ext cx="142575" cy="122875"/>
              </a:xfrm>
              <a:custGeom>
                <a:avLst/>
                <a:gdLst/>
                <a:ahLst/>
                <a:cxnLst/>
                <a:rect l="l" t="t" r="r" b="b"/>
                <a:pathLst>
                  <a:path w="5703" h="4915" extrusionOk="0">
                    <a:moveTo>
                      <a:pt x="4915" y="0"/>
                    </a:moveTo>
                    <a:lnTo>
                      <a:pt x="1" y="4915"/>
                    </a:lnTo>
                    <a:lnTo>
                      <a:pt x="788" y="4915"/>
                    </a:lnTo>
                    <a:lnTo>
                      <a:pt x="5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2"/>
              <p:cNvSpPr/>
              <p:nvPr/>
            </p:nvSpPr>
            <p:spPr>
              <a:xfrm>
                <a:off x="5577200" y="781075"/>
                <a:ext cx="142525" cy="122875"/>
              </a:xfrm>
              <a:custGeom>
                <a:avLst/>
                <a:gdLst/>
                <a:ahLst/>
                <a:cxnLst/>
                <a:rect l="l" t="t" r="r" b="b"/>
                <a:pathLst>
                  <a:path w="5701" h="4915" extrusionOk="0">
                    <a:moveTo>
                      <a:pt x="4914" y="0"/>
                    </a:moveTo>
                    <a:lnTo>
                      <a:pt x="0" y="4915"/>
                    </a:lnTo>
                    <a:lnTo>
                      <a:pt x="788" y="4915"/>
                    </a:lnTo>
                    <a:lnTo>
                      <a:pt x="5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2"/>
              <p:cNvSpPr/>
              <p:nvPr/>
            </p:nvSpPr>
            <p:spPr>
              <a:xfrm>
                <a:off x="5632275"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2"/>
              <p:cNvSpPr/>
              <p:nvPr/>
            </p:nvSpPr>
            <p:spPr>
              <a:xfrm>
                <a:off x="5687400" y="781075"/>
                <a:ext cx="142550" cy="122875"/>
              </a:xfrm>
              <a:custGeom>
                <a:avLst/>
                <a:gdLst/>
                <a:ahLst/>
                <a:cxnLst/>
                <a:rect l="l" t="t" r="r" b="b"/>
                <a:pathLst>
                  <a:path w="5702" h="4915" extrusionOk="0">
                    <a:moveTo>
                      <a:pt x="4915" y="0"/>
                    </a:moveTo>
                    <a:lnTo>
                      <a:pt x="0" y="4915"/>
                    </a:lnTo>
                    <a:lnTo>
                      <a:pt x="787"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2"/>
              <p:cNvSpPr/>
              <p:nvPr/>
            </p:nvSpPr>
            <p:spPr>
              <a:xfrm>
                <a:off x="5742500"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2"/>
              <p:cNvSpPr/>
              <p:nvPr/>
            </p:nvSpPr>
            <p:spPr>
              <a:xfrm>
                <a:off x="5797575" y="781075"/>
                <a:ext cx="137825" cy="122875"/>
              </a:xfrm>
              <a:custGeom>
                <a:avLst/>
                <a:gdLst/>
                <a:ahLst/>
                <a:cxnLst/>
                <a:rect l="l" t="t" r="r" b="b"/>
                <a:pathLst>
                  <a:path w="5513" h="4915" extrusionOk="0">
                    <a:moveTo>
                      <a:pt x="4915" y="0"/>
                    </a:moveTo>
                    <a:lnTo>
                      <a:pt x="1" y="4915"/>
                    </a:lnTo>
                    <a:lnTo>
                      <a:pt x="788" y="4915"/>
                    </a:lnTo>
                    <a:lnTo>
                      <a:pt x="5512" y="190"/>
                    </a:lnTo>
                    <a:lnTo>
                      <a:pt x="55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2"/>
              <p:cNvSpPr/>
              <p:nvPr/>
            </p:nvSpPr>
            <p:spPr>
              <a:xfrm>
                <a:off x="5852700" y="821250"/>
                <a:ext cx="82700" cy="82700"/>
              </a:xfrm>
              <a:custGeom>
                <a:avLst/>
                <a:gdLst/>
                <a:ahLst/>
                <a:cxnLst/>
                <a:rect l="l" t="t" r="r" b="b"/>
                <a:pathLst>
                  <a:path w="3308" h="3308" extrusionOk="0">
                    <a:moveTo>
                      <a:pt x="3307" y="1"/>
                    </a:moveTo>
                    <a:lnTo>
                      <a:pt x="0" y="3308"/>
                    </a:lnTo>
                    <a:lnTo>
                      <a:pt x="788" y="3308"/>
                    </a:lnTo>
                    <a:lnTo>
                      <a:pt x="3307" y="788"/>
                    </a:lnTo>
                    <a:lnTo>
                      <a:pt x="3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2"/>
              <p:cNvSpPr/>
              <p:nvPr/>
            </p:nvSpPr>
            <p:spPr>
              <a:xfrm>
                <a:off x="5907800" y="876350"/>
                <a:ext cx="27600" cy="27600"/>
              </a:xfrm>
              <a:custGeom>
                <a:avLst/>
                <a:gdLst/>
                <a:ahLst/>
                <a:cxnLst/>
                <a:rect l="l" t="t" r="r" b="b"/>
                <a:pathLst>
                  <a:path w="1104" h="1104" extrusionOk="0">
                    <a:moveTo>
                      <a:pt x="1103" y="1"/>
                    </a:moveTo>
                    <a:lnTo>
                      <a:pt x="1" y="1104"/>
                    </a:lnTo>
                    <a:lnTo>
                      <a:pt x="788" y="1104"/>
                    </a:lnTo>
                    <a:lnTo>
                      <a:pt x="1103" y="787"/>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9" name="Google Shape;1869;p22"/>
            <p:cNvGrpSpPr/>
            <p:nvPr/>
          </p:nvGrpSpPr>
          <p:grpSpPr>
            <a:xfrm rot="5400000">
              <a:off x="5090793" y="-91085"/>
              <a:ext cx="226781" cy="408966"/>
              <a:chOff x="5152700" y="941825"/>
              <a:chExt cx="122300" cy="220550"/>
            </a:xfrm>
          </p:grpSpPr>
          <p:sp>
            <p:nvSpPr>
              <p:cNvPr id="1870" name="Google Shape;1870;p22"/>
              <p:cNvSpPr/>
              <p:nvPr/>
            </p:nvSpPr>
            <p:spPr>
              <a:xfrm>
                <a:off x="5152700" y="1158325"/>
                <a:ext cx="122300" cy="4050"/>
              </a:xfrm>
              <a:custGeom>
                <a:avLst/>
                <a:gdLst/>
                <a:ahLst/>
                <a:cxnLst/>
                <a:rect l="l" t="t" r="r" b="b"/>
                <a:pathLst>
                  <a:path w="4892" h="162" extrusionOk="0">
                    <a:moveTo>
                      <a:pt x="1" y="1"/>
                    </a:moveTo>
                    <a:lnTo>
                      <a:pt x="1" y="161"/>
                    </a:lnTo>
                    <a:lnTo>
                      <a:pt x="4892" y="161"/>
                    </a:lnTo>
                    <a:lnTo>
                      <a:pt x="489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2"/>
              <p:cNvSpPr/>
              <p:nvPr/>
            </p:nvSpPr>
            <p:spPr>
              <a:xfrm>
                <a:off x="5152700" y="1115050"/>
                <a:ext cx="122300" cy="4025"/>
              </a:xfrm>
              <a:custGeom>
                <a:avLst/>
                <a:gdLst/>
                <a:ahLst/>
                <a:cxnLst/>
                <a:rect l="l" t="t" r="r" b="b"/>
                <a:pathLst>
                  <a:path w="4892" h="161" extrusionOk="0">
                    <a:moveTo>
                      <a:pt x="1" y="0"/>
                    </a:moveTo>
                    <a:lnTo>
                      <a:pt x="1" y="161"/>
                    </a:lnTo>
                    <a:lnTo>
                      <a:pt x="4892" y="161"/>
                    </a:lnTo>
                    <a:lnTo>
                      <a:pt x="4892"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2"/>
              <p:cNvSpPr/>
              <p:nvPr/>
            </p:nvSpPr>
            <p:spPr>
              <a:xfrm>
                <a:off x="5152700" y="1071725"/>
                <a:ext cx="122300" cy="4025"/>
              </a:xfrm>
              <a:custGeom>
                <a:avLst/>
                <a:gdLst/>
                <a:ahLst/>
                <a:cxnLst/>
                <a:rect l="l" t="t" r="r" b="b"/>
                <a:pathLst>
                  <a:path w="4892" h="161" extrusionOk="0">
                    <a:moveTo>
                      <a:pt x="1" y="1"/>
                    </a:moveTo>
                    <a:lnTo>
                      <a:pt x="1" y="161"/>
                    </a:lnTo>
                    <a:lnTo>
                      <a:pt x="4892" y="161"/>
                    </a:lnTo>
                    <a:lnTo>
                      <a:pt x="489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2"/>
              <p:cNvSpPr/>
              <p:nvPr/>
            </p:nvSpPr>
            <p:spPr>
              <a:xfrm>
                <a:off x="5152700" y="1028425"/>
                <a:ext cx="122300" cy="4050"/>
              </a:xfrm>
              <a:custGeom>
                <a:avLst/>
                <a:gdLst/>
                <a:ahLst/>
                <a:cxnLst/>
                <a:rect l="l" t="t" r="r" b="b"/>
                <a:pathLst>
                  <a:path w="4892" h="162" extrusionOk="0">
                    <a:moveTo>
                      <a:pt x="1" y="1"/>
                    </a:moveTo>
                    <a:lnTo>
                      <a:pt x="1" y="161"/>
                    </a:lnTo>
                    <a:lnTo>
                      <a:pt x="4892" y="161"/>
                    </a:lnTo>
                    <a:lnTo>
                      <a:pt x="489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2"/>
              <p:cNvSpPr/>
              <p:nvPr/>
            </p:nvSpPr>
            <p:spPr>
              <a:xfrm>
                <a:off x="5152700" y="985150"/>
                <a:ext cx="122300" cy="4025"/>
              </a:xfrm>
              <a:custGeom>
                <a:avLst/>
                <a:gdLst/>
                <a:ahLst/>
                <a:cxnLst/>
                <a:rect l="l" t="t" r="r" b="b"/>
                <a:pathLst>
                  <a:path w="4892" h="161" extrusionOk="0">
                    <a:moveTo>
                      <a:pt x="1" y="0"/>
                    </a:moveTo>
                    <a:lnTo>
                      <a:pt x="1" y="161"/>
                    </a:lnTo>
                    <a:lnTo>
                      <a:pt x="4892" y="161"/>
                    </a:lnTo>
                    <a:lnTo>
                      <a:pt x="4892"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2"/>
              <p:cNvSpPr/>
              <p:nvPr/>
            </p:nvSpPr>
            <p:spPr>
              <a:xfrm>
                <a:off x="5152700" y="941825"/>
                <a:ext cx="122300" cy="4025"/>
              </a:xfrm>
              <a:custGeom>
                <a:avLst/>
                <a:gdLst/>
                <a:ahLst/>
                <a:cxnLst/>
                <a:rect l="l" t="t" r="r" b="b"/>
                <a:pathLst>
                  <a:path w="4892" h="161" extrusionOk="0">
                    <a:moveTo>
                      <a:pt x="1" y="1"/>
                    </a:moveTo>
                    <a:lnTo>
                      <a:pt x="1" y="161"/>
                    </a:lnTo>
                    <a:lnTo>
                      <a:pt x="4892" y="161"/>
                    </a:lnTo>
                    <a:lnTo>
                      <a:pt x="489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76" name="Google Shape;1876;p22"/>
          <p:cNvGrpSpPr/>
          <p:nvPr/>
        </p:nvGrpSpPr>
        <p:grpSpPr>
          <a:xfrm>
            <a:off x="5482025" y="-9"/>
            <a:ext cx="3669475" cy="4949728"/>
            <a:chOff x="5482025" y="-9"/>
            <a:chExt cx="3669475" cy="4949728"/>
          </a:xfrm>
        </p:grpSpPr>
        <p:grpSp>
          <p:nvGrpSpPr>
            <p:cNvPr id="1877" name="Google Shape;1877;p22"/>
            <p:cNvGrpSpPr/>
            <p:nvPr/>
          </p:nvGrpSpPr>
          <p:grpSpPr>
            <a:xfrm>
              <a:off x="8308147" y="4886593"/>
              <a:ext cx="749152" cy="63126"/>
              <a:chOff x="2133750" y="758150"/>
              <a:chExt cx="216800" cy="18275"/>
            </a:xfrm>
          </p:grpSpPr>
          <p:sp>
            <p:nvSpPr>
              <p:cNvPr id="1878" name="Google Shape;1878;p22"/>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2"/>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2"/>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22"/>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22"/>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83" name="Google Shape;1883;p22"/>
            <p:cNvSpPr/>
            <p:nvPr/>
          </p:nvSpPr>
          <p:spPr>
            <a:xfrm rot="-5400000">
              <a:off x="7050083" y="-1567760"/>
              <a:ext cx="306590" cy="3442705"/>
            </a:xfrm>
            <a:custGeom>
              <a:avLst/>
              <a:gdLst/>
              <a:ahLst/>
              <a:cxnLst/>
              <a:rect l="l" t="t" r="r" b="b"/>
              <a:pathLst>
                <a:path w="30659" h="4981" extrusionOk="0">
                  <a:moveTo>
                    <a:pt x="1" y="0"/>
                  </a:moveTo>
                  <a:lnTo>
                    <a:pt x="1" y="4980"/>
                  </a:lnTo>
                  <a:lnTo>
                    <a:pt x="30659" y="4980"/>
                  </a:lnTo>
                  <a:lnTo>
                    <a:pt x="306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2"/>
            <p:cNvSpPr/>
            <p:nvPr/>
          </p:nvSpPr>
          <p:spPr>
            <a:xfrm rot="-5400000">
              <a:off x="8884665" y="40053"/>
              <a:ext cx="306897" cy="226772"/>
            </a:xfrm>
            <a:custGeom>
              <a:avLst/>
              <a:gdLst/>
              <a:ahLst/>
              <a:cxnLst/>
              <a:rect l="l" t="t" r="r" b="b"/>
              <a:pathLst>
                <a:path w="30659" h="4981" extrusionOk="0">
                  <a:moveTo>
                    <a:pt x="1" y="0"/>
                  </a:moveTo>
                  <a:lnTo>
                    <a:pt x="1" y="4980"/>
                  </a:lnTo>
                  <a:lnTo>
                    <a:pt x="30659" y="4980"/>
                  </a:lnTo>
                  <a:lnTo>
                    <a:pt x="306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5">
  <p:cSld name="TITLE_ONLY_5">
    <p:spTree>
      <p:nvGrpSpPr>
        <p:cNvPr id="1" name="Shape 1885"/>
        <p:cNvGrpSpPr/>
        <p:nvPr/>
      </p:nvGrpSpPr>
      <p:grpSpPr>
        <a:xfrm>
          <a:off x="0" y="0"/>
          <a:ext cx="0" cy="0"/>
          <a:chOff x="0" y="0"/>
          <a:chExt cx="0" cy="0"/>
        </a:xfrm>
      </p:grpSpPr>
      <p:sp>
        <p:nvSpPr>
          <p:cNvPr id="1886" name="Google Shape;1886;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887" name="Google Shape;1887;p23"/>
          <p:cNvGrpSpPr/>
          <p:nvPr/>
        </p:nvGrpSpPr>
        <p:grpSpPr>
          <a:xfrm>
            <a:off x="-8747" y="11"/>
            <a:ext cx="8089397" cy="5143493"/>
            <a:chOff x="-8747" y="11"/>
            <a:chExt cx="8089397" cy="5143493"/>
          </a:xfrm>
        </p:grpSpPr>
        <p:grpSp>
          <p:nvGrpSpPr>
            <p:cNvPr id="1888" name="Google Shape;1888;p23"/>
            <p:cNvGrpSpPr/>
            <p:nvPr/>
          </p:nvGrpSpPr>
          <p:grpSpPr>
            <a:xfrm>
              <a:off x="-8747" y="11"/>
              <a:ext cx="8089397" cy="5143493"/>
              <a:chOff x="-8747" y="11"/>
              <a:chExt cx="8089397" cy="5143493"/>
            </a:xfrm>
          </p:grpSpPr>
          <p:sp>
            <p:nvSpPr>
              <p:cNvPr id="1889" name="Google Shape;1889;p23"/>
              <p:cNvSpPr/>
              <p:nvPr/>
            </p:nvSpPr>
            <p:spPr>
              <a:xfrm rot="10800000">
                <a:off x="5967150" y="4840204"/>
                <a:ext cx="2113500" cy="303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3"/>
              <p:cNvSpPr/>
              <p:nvPr/>
            </p:nvSpPr>
            <p:spPr>
              <a:xfrm rot="10800000">
                <a:off x="-11" y="11"/>
                <a:ext cx="564076" cy="228603"/>
              </a:xfrm>
              <a:custGeom>
                <a:avLst/>
                <a:gdLst/>
                <a:ahLst/>
                <a:cxnLst/>
                <a:rect l="l" t="t" r="r" b="b"/>
                <a:pathLst>
                  <a:path w="78754" h="4981" extrusionOk="0">
                    <a:moveTo>
                      <a:pt x="1" y="0"/>
                    </a:moveTo>
                    <a:lnTo>
                      <a:pt x="1" y="4980"/>
                    </a:lnTo>
                    <a:lnTo>
                      <a:pt x="78754" y="4980"/>
                    </a:lnTo>
                    <a:lnTo>
                      <a:pt x="78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1" name="Google Shape;1891;p23"/>
              <p:cNvGrpSpPr/>
              <p:nvPr/>
            </p:nvGrpSpPr>
            <p:grpSpPr>
              <a:xfrm rot="10800000">
                <a:off x="5017524" y="4958493"/>
                <a:ext cx="749152" cy="63126"/>
                <a:chOff x="2133750" y="758150"/>
                <a:chExt cx="216800" cy="18275"/>
              </a:xfrm>
            </p:grpSpPr>
            <p:sp>
              <p:nvSpPr>
                <p:cNvPr id="1892" name="Google Shape;1892;p23"/>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3"/>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3"/>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3"/>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3"/>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7" name="Google Shape;1897;p23"/>
              <p:cNvSpPr/>
              <p:nvPr/>
            </p:nvSpPr>
            <p:spPr>
              <a:xfrm rot="5400000">
                <a:off x="-823562" y="3088240"/>
                <a:ext cx="1856402" cy="226772"/>
              </a:xfrm>
              <a:custGeom>
                <a:avLst/>
                <a:gdLst/>
                <a:ahLst/>
                <a:cxnLst/>
                <a:rect l="l" t="t" r="r" b="b"/>
                <a:pathLst>
                  <a:path w="30659" h="4981" extrusionOk="0">
                    <a:moveTo>
                      <a:pt x="1" y="0"/>
                    </a:moveTo>
                    <a:lnTo>
                      <a:pt x="1" y="4980"/>
                    </a:lnTo>
                    <a:lnTo>
                      <a:pt x="30659" y="4980"/>
                    </a:lnTo>
                    <a:lnTo>
                      <a:pt x="306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8" name="Google Shape;1898;p23"/>
            <p:cNvGrpSpPr/>
            <p:nvPr/>
          </p:nvGrpSpPr>
          <p:grpSpPr>
            <a:xfrm rot="10800000">
              <a:off x="728163" y="82743"/>
              <a:ext cx="749152" cy="63126"/>
              <a:chOff x="2133750" y="758150"/>
              <a:chExt cx="216800" cy="18275"/>
            </a:xfrm>
          </p:grpSpPr>
          <p:sp>
            <p:nvSpPr>
              <p:cNvPr id="1899" name="Google Shape;1899;p23"/>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3"/>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3"/>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3"/>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3"/>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4" name="Google Shape;1904;p23"/>
          <p:cNvGrpSpPr/>
          <p:nvPr/>
        </p:nvGrpSpPr>
        <p:grpSpPr>
          <a:xfrm>
            <a:off x="-9636" y="77187"/>
            <a:ext cx="9775760" cy="5066308"/>
            <a:chOff x="-9636" y="77187"/>
            <a:chExt cx="9775760" cy="5066308"/>
          </a:xfrm>
        </p:grpSpPr>
        <p:grpSp>
          <p:nvGrpSpPr>
            <p:cNvPr id="1905" name="Google Shape;1905;p23"/>
            <p:cNvGrpSpPr/>
            <p:nvPr/>
          </p:nvGrpSpPr>
          <p:grpSpPr>
            <a:xfrm rot="-5400000">
              <a:off x="-77477" y="1922242"/>
              <a:ext cx="362115" cy="226432"/>
              <a:chOff x="3387298" y="4772375"/>
              <a:chExt cx="373777" cy="371139"/>
            </a:xfrm>
          </p:grpSpPr>
          <p:sp>
            <p:nvSpPr>
              <p:cNvPr id="1906" name="Google Shape;1906;p23"/>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3"/>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3"/>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3"/>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3"/>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3"/>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2" name="Google Shape;1912;p23"/>
            <p:cNvGrpSpPr/>
            <p:nvPr/>
          </p:nvGrpSpPr>
          <p:grpSpPr>
            <a:xfrm>
              <a:off x="8080657" y="4836590"/>
              <a:ext cx="1063333" cy="306905"/>
              <a:chOff x="5509675" y="781075"/>
              <a:chExt cx="425725" cy="122875"/>
            </a:xfrm>
          </p:grpSpPr>
          <p:sp>
            <p:nvSpPr>
              <p:cNvPr id="1913" name="Google Shape;1913;p23"/>
              <p:cNvSpPr/>
              <p:nvPr/>
            </p:nvSpPr>
            <p:spPr>
              <a:xfrm>
                <a:off x="5509675" y="781075"/>
                <a:ext cx="44750" cy="44750"/>
              </a:xfrm>
              <a:custGeom>
                <a:avLst/>
                <a:gdLst/>
                <a:ahLst/>
                <a:cxnLst/>
                <a:rect l="l" t="t" r="r" b="b"/>
                <a:pathLst>
                  <a:path w="1790" h="1790" extrusionOk="0">
                    <a:moveTo>
                      <a:pt x="1003" y="0"/>
                    </a:moveTo>
                    <a:lnTo>
                      <a:pt x="1" y="1002"/>
                    </a:lnTo>
                    <a:lnTo>
                      <a:pt x="1" y="1789"/>
                    </a:lnTo>
                    <a:lnTo>
                      <a:pt x="17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3"/>
              <p:cNvSpPr/>
              <p:nvPr/>
            </p:nvSpPr>
            <p:spPr>
              <a:xfrm>
                <a:off x="5509675" y="781075"/>
                <a:ext cx="99875" cy="99850"/>
              </a:xfrm>
              <a:custGeom>
                <a:avLst/>
                <a:gdLst/>
                <a:ahLst/>
                <a:cxnLst/>
                <a:rect l="l" t="t" r="r" b="b"/>
                <a:pathLst>
                  <a:path w="3995" h="3994" extrusionOk="0">
                    <a:moveTo>
                      <a:pt x="3207" y="0"/>
                    </a:moveTo>
                    <a:lnTo>
                      <a:pt x="1" y="3207"/>
                    </a:lnTo>
                    <a:lnTo>
                      <a:pt x="1" y="3994"/>
                    </a:lnTo>
                    <a:lnTo>
                      <a:pt x="39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3"/>
              <p:cNvSpPr/>
              <p:nvPr/>
            </p:nvSpPr>
            <p:spPr>
              <a:xfrm>
                <a:off x="5522075" y="781075"/>
                <a:ext cx="142575" cy="122875"/>
              </a:xfrm>
              <a:custGeom>
                <a:avLst/>
                <a:gdLst/>
                <a:ahLst/>
                <a:cxnLst/>
                <a:rect l="l" t="t" r="r" b="b"/>
                <a:pathLst>
                  <a:path w="5703" h="4915" extrusionOk="0">
                    <a:moveTo>
                      <a:pt x="4915" y="0"/>
                    </a:moveTo>
                    <a:lnTo>
                      <a:pt x="1" y="4915"/>
                    </a:lnTo>
                    <a:lnTo>
                      <a:pt x="788" y="4915"/>
                    </a:lnTo>
                    <a:lnTo>
                      <a:pt x="5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3"/>
              <p:cNvSpPr/>
              <p:nvPr/>
            </p:nvSpPr>
            <p:spPr>
              <a:xfrm>
                <a:off x="5577200" y="781075"/>
                <a:ext cx="142525" cy="122875"/>
              </a:xfrm>
              <a:custGeom>
                <a:avLst/>
                <a:gdLst/>
                <a:ahLst/>
                <a:cxnLst/>
                <a:rect l="l" t="t" r="r" b="b"/>
                <a:pathLst>
                  <a:path w="5701" h="4915" extrusionOk="0">
                    <a:moveTo>
                      <a:pt x="4914" y="0"/>
                    </a:moveTo>
                    <a:lnTo>
                      <a:pt x="0" y="4915"/>
                    </a:lnTo>
                    <a:lnTo>
                      <a:pt x="788" y="4915"/>
                    </a:lnTo>
                    <a:lnTo>
                      <a:pt x="5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3"/>
              <p:cNvSpPr/>
              <p:nvPr/>
            </p:nvSpPr>
            <p:spPr>
              <a:xfrm>
                <a:off x="5632275"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3"/>
              <p:cNvSpPr/>
              <p:nvPr/>
            </p:nvSpPr>
            <p:spPr>
              <a:xfrm>
                <a:off x="5687400" y="781075"/>
                <a:ext cx="142550" cy="122875"/>
              </a:xfrm>
              <a:custGeom>
                <a:avLst/>
                <a:gdLst/>
                <a:ahLst/>
                <a:cxnLst/>
                <a:rect l="l" t="t" r="r" b="b"/>
                <a:pathLst>
                  <a:path w="5702" h="4915" extrusionOk="0">
                    <a:moveTo>
                      <a:pt x="4915" y="0"/>
                    </a:moveTo>
                    <a:lnTo>
                      <a:pt x="0" y="4915"/>
                    </a:lnTo>
                    <a:lnTo>
                      <a:pt x="787"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3"/>
              <p:cNvSpPr/>
              <p:nvPr/>
            </p:nvSpPr>
            <p:spPr>
              <a:xfrm>
                <a:off x="5742500"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3"/>
              <p:cNvSpPr/>
              <p:nvPr/>
            </p:nvSpPr>
            <p:spPr>
              <a:xfrm>
                <a:off x="5797575" y="781075"/>
                <a:ext cx="137825" cy="122875"/>
              </a:xfrm>
              <a:custGeom>
                <a:avLst/>
                <a:gdLst/>
                <a:ahLst/>
                <a:cxnLst/>
                <a:rect l="l" t="t" r="r" b="b"/>
                <a:pathLst>
                  <a:path w="5513" h="4915" extrusionOk="0">
                    <a:moveTo>
                      <a:pt x="4915" y="0"/>
                    </a:moveTo>
                    <a:lnTo>
                      <a:pt x="1" y="4915"/>
                    </a:lnTo>
                    <a:lnTo>
                      <a:pt x="788" y="4915"/>
                    </a:lnTo>
                    <a:lnTo>
                      <a:pt x="5512" y="190"/>
                    </a:lnTo>
                    <a:lnTo>
                      <a:pt x="55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3"/>
              <p:cNvSpPr/>
              <p:nvPr/>
            </p:nvSpPr>
            <p:spPr>
              <a:xfrm>
                <a:off x="5852700" y="821250"/>
                <a:ext cx="82700" cy="82700"/>
              </a:xfrm>
              <a:custGeom>
                <a:avLst/>
                <a:gdLst/>
                <a:ahLst/>
                <a:cxnLst/>
                <a:rect l="l" t="t" r="r" b="b"/>
                <a:pathLst>
                  <a:path w="3308" h="3308" extrusionOk="0">
                    <a:moveTo>
                      <a:pt x="3307" y="1"/>
                    </a:moveTo>
                    <a:lnTo>
                      <a:pt x="0" y="3308"/>
                    </a:lnTo>
                    <a:lnTo>
                      <a:pt x="788" y="3308"/>
                    </a:lnTo>
                    <a:lnTo>
                      <a:pt x="3307" y="788"/>
                    </a:lnTo>
                    <a:lnTo>
                      <a:pt x="3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3"/>
              <p:cNvSpPr/>
              <p:nvPr/>
            </p:nvSpPr>
            <p:spPr>
              <a:xfrm>
                <a:off x="5907800" y="876350"/>
                <a:ext cx="27600" cy="27600"/>
              </a:xfrm>
              <a:custGeom>
                <a:avLst/>
                <a:gdLst/>
                <a:ahLst/>
                <a:cxnLst/>
                <a:rect l="l" t="t" r="r" b="b"/>
                <a:pathLst>
                  <a:path w="1104" h="1104" extrusionOk="0">
                    <a:moveTo>
                      <a:pt x="1103" y="1"/>
                    </a:moveTo>
                    <a:lnTo>
                      <a:pt x="1" y="1104"/>
                    </a:lnTo>
                    <a:lnTo>
                      <a:pt x="788" y="1104"/>
                    </a:lnTo>
                    <a:lnTo>
                      <a:pt x="1103" y="787"/>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3" name="Google Shape;1923;p23"/>
            <p:cNvGrpSpPr/>
            <p:nvPr/>
          </p:nvGrpSpPr>
          <p:grpSpPr>
            <a:xfrm rot="10800000">
              <a:off x="8702764" y="77187"/>
              <a:ext cx="1063360" cy="1099573"/>
              <a:chOff x="1375600" y="1002375"/>
              <a:chExt cx="781825" cy="808450"/>
            </a:xfrm>
          </p:grpSpPr>
          <p:sp>
            <p:nvSpPr>
              <p:cNvPr id="1924" name="Google Shape;1924;p23"/>
              <p:cNvSpPr/>
              <p:nvPr/>
            </p:nvSpPr>
            <p:spPr>
              <a:xfrm>
                <a:off x="1375600" y="1002375"/>
                <a:ext cx="28925" cy="28900"/>
              </a:xfrm>
              <a:custGeom>
                <a:avLst/>
                <a:gdLst/>
                <a:ahLst/>
                <a:cxnLst/>
                <a:rect l="l" t="t" r="r" b="b"/>
                <a:pathLst>
                  <a:path w="1157" h="1156"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3"/>
              <p:cNvSpPr/>
              <p:nvPr/>
            </p:nvSpPr>
            <p:spPr>
              <a:xfrm>
                <a:off x="1501100" y="1002375"/>
                <a:ext cx="28900" cy="28900"/>
              </a:xfrm>
              <a:custGeom>
                <a:avLst/>
                <a:gdLst/>
                <a:ahLst/>
                <a:cxnLst/>
                <a:rect l="l" t="t" r="r" b="b"/>
                <a:pathLst>
                  <a:path w="1156" h="1156"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3"/>
              <p:cNvSpPr/>
              <p:nvPr/>
            </p:nvSpPr>
            <p:spPr>
              <a:xfrm>
                <a:off x="1626600" y="1002375"/>
                <a:ext cx="28900" cy="28900"/>
              </a:xfrm>
              <a:custGeom>
                <a:avLst/>
                <a:gdLst/>
                <a:ahLst/>
                <a:cxnLst/>
                <a:rect l="l" t="t" r="r" b="b"/>
                <a:pathLst>
                  <a:path w="1156" h="1156"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3"/>
              <p:cNvSpPr/>
              <p:nvPr/>
            </p:nvSpPr>
            <p:spPr>
              <a:xfrm>
                <a:off x="1752075" y="1002375"/>
                <a:ext cx="28900" cy="28900"/>
              </a:xfrm>
              <a:custGeom>
                <a:avLst/>
                <a:gdLst/>
                <a:ahLst/>
                <a:cxnLst/>
                <a:rect l="l" t="t" r="r" b="b"/>
                <a:pathLst>
                  <a:path w="1156" h="1156"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3"/>
              <p:cNvSpPr/>
              <p:nvPr/>
            </p:nvSpPr>
            <p:spPr>
              <a:xfrm>
                <a:off x="1877550"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3"/>
              <p:cNvSpPr/>
              <p:nvPr/>
            </p:nvSpPr>
            <p:spPr>
              <a:xfrm>
                <a:off x="2003025"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3"/>
              <p:cNvSpPr/>
              <p:nvPr/>
            </p:nvSpPr>
            <p:spPr>
              <a:xfrm>
                <a:off x="2128525" y="1002375"/>
                <a:ext cx="28900" cy="28900"/>
              </a:xfrm>
              <a:custGeom>
                <a:avLst/>
                <a:gdLst/>
                <a:ahLst/>
                <a:cxnLst/>
                <a:rect l="l" t="t" r="r" b="b"/>
                <a:pathLst>
                  <a:path w="1156" h="1156"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3"/>
              <p:cNvSpPr/>
              <p:nvPr/>
            </p:nvSpPr>
            <p:spPr>
              <a:xfrm>
                <a:off x="1375600" y="1113725"/>
                <a:ext cx="28925" cy="28900"/>
              </a:xfrm>
              <a:custGeom>
                <a:avLst/>
                <a:gdLst/>
                <a:ahLst/>
                <a:cxnLst/>
                <a:rect l="l" t="t" r="r" b="b"/>
                <a:pathLst>
                  <a:path w="1157" h="1156" extrusionOk="0">
                    <a:moveTo>
                      <a:pt x="578" y="1"/>
                    </a:moveTo>
                    <a:cubicBezTo>
                      <a:pt x="259" y="1"/>
                      <a:pt x="1" y="260"/>
                      <a:pt x="1" y="578"/>
                    </a:cubicBezTo>
                    <a:cubicBezTo>
                      <a:pt x="1" y="898"/>
                      <a:pt x="259" y="1156"/>
                      <a:pt x="578" y="1156"/>
                    </a:cubicBezTo>
                    <a:cubicBezTo>
                      <a:pt x="898" y="1156"/>
                      <a:pt x="1157" y="898"/>
                      <a:pt x="1157" y="578"/>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3"/>
              <p:cNvSpPr/>
              <p:nvPr/>
            </p:nvSpPr>
            <p:spPr>
              <a:xfrm>
                <a:off x="1501100" y="1113725"/>
                <a:ext cx="28900" cy="28900"/>
              </a:xfrm>
              <a:custGeom>
                <a:avLst/>
                <a:gdLst/>
                <a:ahLst/>
                <a:cxnLst/>
                <a:rect l="l" t="t" r="r" b="b"/>
                <a:pathLst>
                  <a:path w="1156" h="1156" extrusionOk="0">
                    <a:moveTo>
                      <a:pt x="578" y="1"/>
                    </a:moveTo>
                    <a:cubicBezTo>
                      <a:pt x="259" y="1"/>
                      <a:pt x="1" y="260"/>
                      <a:pt x="1" y="578"/>
                    </a:cubicBezTo>
                    <a:cubicBezTo>
                      <a:pt x="1" y="898"/>
                      <a:pt x="259"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3"/>
              <p:cNvSpPr/>
              <p:nvPr/>
            </p:nvSpPr>
            <p:spPr>
              <a:xfrm>
                <a:off x="1626600" y="1113725"/>
                <a:ext cx="28900" cy="28900"/>
              </a:xfrm>
              <a:custGeom>
                <a:avLst/>
                <a:gdLst/>
                <a:ahLst/>
                <a:cxnLst/>
                <a:rect l="l" t="t" r="r" b="b"/>
                <a:pathLst>
                  <a:path w="1156" h="1156" extrusionOk="0">
                    <a:moveTo>
                      <a:pt x="578" y="1"/>
                    </a:moveTo>
                    <a:cubicBezTo>
                      <a:pt x="258" y="1"/>
                      <a:pt x="0" y="260"/>
                      <a:pt x="0" y="578"/>
                    </a:cubicBezTo>
                    <a:cubicBezTo>
                      <a:pt x="0" y="898"/>
                      <a:pt x="258"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3"/>
              <p:cNvSpPr/>
              <p:nvPr/>
            </p:nvSpPr>
            <p:spPr>
              <a:xfrm>
                <a:off x="1752075" y="1113725"/>
                <a:ext cx="28900" cy="28900"/>
              </a:xfrm>
              <a:custGeom>
                <a:avLst/>
                <a:gdLst/>
                <a:ahLst/>
                <a:cxnLst/>
                <a:rect l="l" t="t" r="r" b="b"/>
                <a:pathLst>
                  <a:path w="1156" h="1156" extrusionOk="0">
                    <a:moveTo>
                      <a:pt x="578" y="1"/>
                    </a:moveTo>
                    <a:cubicBezTo>
                      <a:pt x="258" y="1"/>
                      <a:pt x="0" y="260"/>
                      <a:pt x="0" y="578"/>
                    </a:cubicBezTo>
                    <a:cubicBezTo>
                      <a:pt x="0" y="898"/>
                      <a:pt x="259"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3"/>
              <p:cNvSpPr/>
              <p:nvPr/>
            </p:nvSpPr>
            <p:spPr>
              <a:xfrm>
                <a:off x="1877550"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3"/>
              <p:cNvSpPr/>
              <p:nvPr/>
            </p:nvSpPr>
            <p:spPr>
              <a:xfrm>
                <a:off x="2003025"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3"/>
              <p:cNvSpPr/>
              <p:nvPr/>
            </p:nvSpPr>
            <p:spPr>
              <a:xfrm>
                <a:off x="2128525" y="1113725"/>
                <a:ext cx="28900" cy="28900"/>
              </a:xfrm>
              <a:custGeom>
                <a:avLst/>
                <a:gdLst/>
                <a:ahLst/>
                <a:cxnLst/>
                <a:rect l="l" t="t" r="r" b="b"/>
                <a:pathLst>
                  <a:path w="1156" h="1156" extrusionOk="0">
                    <a:moveTo>
                      <a:pt x="578" y="1"/>
                    </a:moveTo>
                    <a:cubicBezTo>
                      <a:pt x="259" y="1"/>
                      <a:pt x="0" y="260"/>
                      <a:pt x="0" y="578"/>
                    </a:cubicBezTo>
                    <a:cubicBezTo>
                      <a:pt x="0" y="898"/>
                      <a:pt x="259" y="1156"/>
                      <a:pt x="578" y="1156"/>
                    </a:cubicBezTo>
                    <a:cubicBezTo>
                      <a:pt x="897" y="1156"/>
                      <a:pt x="1155" y="898"/>
                      <a:pt x="1155" y="578"/>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3"/>
              <p:cNvSpPr/>
              <p:nvPr/>
            </p:nvSpPr>
            <p:spPr>
              <a:xfrm>
                <a:off x="1375600" y="1225100"/>
                <a:ext cx="28925" cy="28925"/>
              </a:xfrm>
              <a:custGeom>
                <a:avLst/>
                <a:gdLst/>
                <a:ahLst/>
                <a:cxnLst/>
                <a:rect l="l" t="t" r="r" b="b"/>
                <a:pathLst>
                  <a:path w="1157" h="1157"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3"/>
              <p:cNvSpPr/>
              <p:nvPr/>
            </p:nvSpPr>
            <p:spPr>
              <a:xfrm>
                <a:off x="1501100" y="1225100"/>
                <a:ext cx="28900" cy="28925"/>
              </a:xfrm>
              <a:custGeom>
                <a:avLst/>
                <a:gdLst/>
                <a:ahLst/>
                <a:cxnLst/>
                <a:rect l="l" t="t" r="r" b="b"/>
                <a:pathLst>
                  <a:path w="1156" h="1157"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3"/>
              <p:cNvSpPr/>
              <p:nvPr/>
            </p:nvSpPr>
            <p:spPr>
              <a:xfrm>
                <a:off x="1626600" y="1225100"/>
                <a:ext cx="28900" cy="28925"/>
              </a:xfrm>
              <a:custGeom>
                <a:avLst/>
                <a:gdLst/>
                <a:ahLst/>
                <a:cxnLst/>
                <a:rect l="l" t="t" r="r" b="b"/>
                <a:pathLst>
                  <a:path w="1156" h="1157"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3"/>
              <p:cNvSpPr/>
              <p:nvPr/>
            </p:nvSpPr>
            <p:spPr>
              <a:xfrm>
                <a:off x="1752075" y="1225100"/>
                <a:ext cx="28900" cy="28925"/>
              </a:xfrm>
              <a:custGeom>
                <a:avLst/>
                <a:gdLst/>
                <a:ahLst/>
                <a:cxnLst/>
                <a:rect l="l" t="t" r="r" b="b"/>
                <a:pathLst>
                  <a:path w="1156" h="1157"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3"/>
              <p:cNvSpPr/>
              <p:nvPr/>
            </p:nvSpPr>
            <p:spPr>
              <a:xfrm>
                <a:off x="1877550"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3"/>
              <p:cNvSpPr/>
              <p:nvPr/>
            </p:nvSpPr>
            <p:spPr>
              <a:xfrm>
                <a:off x="2003025"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3"/>
              <p:cNvSpPr/>
              <p:nvPr/>
            </p:nvSpPr>
            <p:spPr>
              <a:xfrm>
                <a:off x="2128525" y="1225100"/>
                <a:ext cx="28900" cy="28925"/>
              </a:xfrm>
              <a:custGeom>
                <a:avLst/>
                <a:gdLst/>
                <a:ahLst/>
                <a:cxnLst/>
                <a:rect l="l" t="t" r="r" b="b"/>
                <a:pathLst>
                  <a:path w="1156" h="1157"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3"/>
              <p:cNvSpPr/>
              <p:nvPr/>
            </p:nvSpPr>
            <p:spPr>
              <a:xfrm>
                <a:off x="1375600" y="1336450"/>
                <a:ext cx="28925" cy="28925"/>
              </a:xfrm>
              <a:custGeom>
                <a:avLst/>
                <a:gdLst/>
                <a:ahLst/>
                <a:cxnLst/>
                <a:rect l="l" t="t" r="r" b="b"/>
                <a:pathLst>
                  <a:path w="1157" h="1157" extrusionOk="0">
                    <a:moveTo>
                      <a:pt x="578" y="1"/>
                    </a:moveTo>
                    <a:cubicBezTo>
                      <a:pt x="259" y="1"/>
                      <a:pt x="1" y="260"/>
                      <a:pt x="1" y="579"/>
                    </a:cubicBezTo>
                    <a:cubicBezTo>
                      <a:pt x="1" y="898"/>
                      <a:pt x="259" y="1156"/>
                      <a:pt x="578" y="1156"/>
                    </a:cubicBezTo>
                    <a:cubicBezTo>
                      <a:pt x="898" y="1156"/>
                      <a:pt x="1157" y="898"/>
                      <a:pt x="1157" y="579"/>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3"/>
              <p:cNvSpPr/>
              <p:nvPr/>
            </p:nvSpPr>
            <p:spPr>
              <a:xfrm>
                <a:off x="1501100" y="1336450"/>
                <a:ext cx="28900" cy="28925"/>
              </a:xfrm>
              <a:custGeom>
                <a:avLst/>
                <a:gdLst/>
                <a:ahLst/>
                <a:cxnLst/>
                <a:rect l="l" t="t" r="r" b="b"/>
                <a:pathLst>
                  <a:path w="1156" h="1157" extrusionOk="0">
                    <a:moveTo>
                      <a:pt x="578" y="1"/>
                    </a:moveTo>
                    <a:cubicBezTo>
                      <a:pt x="259" y="1"/>
                      <a:pt x="1" y="260"/>
                      <a:pt x="1" y="579"/>
                    </a:cubicBezTo>
                    <a:cubicBezTo>
                      <a:pt x="1" y="898"/>
                      <a:pt x="259"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3"/>
              <p:cNvSpPr/>
              <p:nvPr/>
            </p:nvSpPr>
            <p:spPr>
              <a:xfrm>
                <a:off x="1626600" y="1336450"/>
                <a:ext cx="28900" cy="28925"/>
              </a:xfrm>
              <a:custGeom>
                <a:avLst/>
                <a:gdLst/>
                <a:ahLst/>
                <a:cxnLst/>
                <a:rect l="l" t="t" r="r" b="b"/>
                <a:pathLst>
                  <a:path w="1156" h="1157" extrusionOk="0">
                    <a:moveTo>
                      <a:pt x="578" y="1"/>
                    </a:moveTo>
                    <a:cubicBezTo>
                      <a:pt x="258" y="1"/>
                      <a:pt x="0" y="260"/>
                      <a:pt x="0" y="579"/>
                    </a:cubicBezTo>
                    <a:cubicBezTo>
                      <a:pt x="0" y="898"/>
                      <a:pt x="258"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3"/>
              <p:cNvSpPr/>
              <p:nvPr/>
            </p:nvSpPr>
            <p:spPr>
              <a:xfrm>
                <a:off x="1752075" y="1336450"/>
                <a:ext cx="28900" cy="28925"/>
              </a:xfrm>
              <a:custGeom>
                <a:avLst/>
                <a:gdLst/>
                <a:ahLst/>
                <a:cxnLst/>
                <a:rect l="l" t="t" r="r" b="b"/>
                <a:pathLst>
                  <a:path w="1156" h="1157" extrusionOk="0">
                    <a:moveTo>
                      <a:pt x="578" y="1"/>
                    </a:moveTo>
                    <a:cubicBezTo>
                      <a:pt x="258" y="1"/>
                      <a:pt x="0" y="260"/>
                      <a:pt x="0" y="579"/>
                    </a:cubicBezTo>
                    <a:cubicBezTo>
                      <a:pt x="0" y="898"/>
                      <a:pt x="259"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3"/>
              <p:cNvSpPr/>
              <p:nvPr/>
            </p:nvSpPr>
            <p:spPr>
              <a:xfrm>
                <a:off x="1877550"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3"/>
              <p:cNvSpPr/>
              <p:nvPr/>
            </p:nvSpPr>
            <p:spPr>
              <a:xfrm>
                <a:off x="2003025"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3"/>
              <p:cNvSpPr/>
              <p:nvPr/>
            </p:nvSpPr>
            <p:spPr>
              <a:xfrm>
                <a:off x="2128525" y="1336450"/>
                <a:ext cx="28900" cy="28925"/>
              </a:xfrm>
              <a:custGeom>
                <a:avLst/>
                <a:gdLst/>
                <a:ahLst/>
                <a:cxnLst/>
                <a:rect l="l" t="t" r="r" b="b"/>
                <a:pathLst>
                  <a:path w="1156" h="1157" extrusionOk="0">
                    <a:moveTo>
                      <a:pt x="578" y="1"/>
                    </a:moveTo>
                    <a:cubicBezTo>
                      <a:pt x="259" y="1"/>
                      <a:pt x="0" y="260"/>
                      <a:pt x="0" y="579"/>
                    </a:cubicBezTo>
                    <a:cubicBezTo>
                      <a:pt x="0" y="898"/>
                      <a:pt x="259" y="1156"/>
                      <a:pt x="578" y="1156"/>
                    </a:cubicBezTo>
                    <a:cubicBezTo>
                      <a:pt x="897" y="1156"/>
                      <a:pt x="1155" y="898"/>
                      <a:pt x="1155" y="579"/>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3"/>
              <p:cNvSpPr/>
              <p:nvPr/>
            </p:nvSpPr>
            <p:spPr>
              <a:xfrm>
                <a:off x="1375600" y="1447825"/>
                <a:ext cx="28925" cy="28925"/>
              </a:xfrm>
              <a:custGeom>
                <a:avLst/>
                <a:gdLst/>
                <a:ahLst/>
                <a:cxnLst/>
                <a:rect l="l" t="t" r="r" b="b"/>
                <a:pathLst>
                  <a:path w="1157" h="1157" extrusionOk="0">
                    <a:moveTo>
                      <a:pt x="578" y="1"/>
                    </a:moveTo>
                    <a:cubicBezTo>
                      <a:pt x="259" y="1"/>
                      <a:pt x="1" y="259"/>
                      <a:pt x="1" y="579"/>
                    </a:cubicBezTo>
                    <a:cubicBezTo>
                      <a:pt x="1" y="897"/>
                      <a:pt x="259" y="1156"/>
                      <a:pt x="578" y="1156"/>
                    </a:cubicBezTo>
                    <a:cubicBezTo>
                      <a:pt x="898" y="1156"/>
                      <a:pt x="1157" y="897"/>
                      <a:pt x="1157" y="579"/>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3"/>
              <p:cNvSpPr/>
              <p:nvPr/>
            </p:nvSpPr>
            <p:spPr>
              <a:xfrm>
                <a:off x="1501100" y="1447825"/>
                <a:ext cx="28900" cy="28925"/>
              </a:xfrm>
              <a:custGeom>
                <a:avLst/>
                <a:gdLst/>
                <a:ahLst/>
                <a:cxnLst/>
                <a:rect l="l" t="t" r="r" b="b"/>
                <a:pathLst>
                  <a:path w="1156" h="1157" extrusionOk="0">
                    <a:moveTo>
                      <a:pt x="578" y="1"/>
                    </a:moveTo>
                    <a:cubicBezTo>
                      <a:pt x="259" y="1"/>
                      <a:pt x="1" y="259"/>
                      <a:pt x="1" y="579"/>
                    </a:cubicBezTo>
                    <a:cubicBezTo>
                      <a:pt x="1" y="897"/>
                      <a:pt x="259"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3"/>
              <p:cNvSpPr/>
              <p:nvPr/>
            </p:nvSpPr>
            <p:spPr>
              <a:xfrm>
                <a:off x="1626600" y="1447825"/>
                <a:ext cx="28900" cy="28925"/>
              </a:xfrm>
              <a:custGeom>
                <a:avLst/>
                <a:gdLst/>
                <a:ahLst/>
                <a:cxnLst/>
                <a:rect l="l" t="t" r="r" b="b"/>
                <a:pathLst>
                  <a:path w="1156" h="1157" extrusionOk="0">
                    <a:moveTo>
                      <a:pt x="578" y="1"/>
                    </a:moveTo>
                    <a:cubicBezTo>
                      <a:pt x="258" y="1"/>
                      <a:pt x="0" y="259"/>
                      <a:pt x="0" y="579"/>
                    </a:cubicBezTo>
                    <a:cubicBezTo>
                      <a:pt x="0" y="897"/>
                      <a:pt x="258"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3"/>
              <p:cNvSpPr/>
              <p:nvPr/>
            </p:nvSpPr>
            <p:spPr>
              <a:xfrm>
                <a:off x="1752075" y="1447825"/>
                <a:ext cx="28900" cy="28925"/>
              </a:xfrm>
              <a:custGeom>
                <a:avLst/>
                <a:gdLst/>
                <a:ahLst/>
                <a:cxnLst/>
                <a:rect l="l" t="t" r="r" b="b"/>
                <a:pathLst>
                  <a:path w="1156" h="1157" extrusionOk="0">
                    <a:moveTo>
                      <a:pt x="578" y="1"/>
                    </a:moveTo>
                    <a:cubicBezTo>
                      <a:pt x="258" y="1"/>
                      <a:pt x="0" y="259"/>
                      <a:pt x="0" y="579"/>
                    </a:cubicBezTo>
                    <a:cubicBezTo>
                      <a:pt x="0" y="897"/>
                      <a:pt x="259"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3"/>
              <p:cNvSpPr/>
              <p:nvPr/>
            </p:nvSpPr>
            <p:spPr>
              <a:xfrm>
                <a:off x="1877550"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3"/>
              <p:cNvSpPr/>
              <p:nvPr/>
            </p:nvSpPr>
            <p:spPr>
              <a:xfrm>
                <a:off x="2003025"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3"/>
              <p:cNvSpPr/>
              <p:nvPr/>
            </p:nvSpPr>
            <p:spPr>
              <a:xfrm>
                <a:off x="2128525" y="1447825"/>
                <a:ext cx="28900" cy="28925"/>
              </a:xfrm>
              <a:custGeom>
                <a:avLst/>
                <a:gdLst/>
                <a:ahLst/>
                <a:cxnLst/>
                <a:rect l="l" t="t" r="r" b="b"/>
                <a:pathLst>
                  <a:path w="1156" h="1157" extrusionOk="0">
                    <a:moveTo>
                      <a:pt x="578" y="1"/>
                    </a:moveTo>
                    <a:cubicBezTo>
                      <a:pt x="259" y="1"/>
                      <a:pt x="0" y="259"/>
                      <a:pt x="0" y="579"/>
                    </a:cubicBezTo>
                    <a:cubicBezTo>
                      <a:pt x="0" y="897"/>
                      <a:pt x="259" y="1156"/>
                      <a:pt x="578" y="1156"/>
                    </a:cubicBezTo>
                    <a:cubicBezTo>
                      <a:pt x="897" y="1156"/>
                      <a:pt x="1155" y="897"/>
                      <a:pt x="1155" y="579"/>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3"/>
              <p:cNvSpPr/>
              <p:nvPr/>
            </p:nvSpPr>
            <p:spPr>
              <a:xfrm>
                <a:off x="1375600" y="1559200"/>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3"/>
              <p:cNvSpPr/>
              <p:nvPr/>
            </p:nvSpPr>
            <p:spPr>
              <a:xfrm>
                <a:off x="1501100" y="1559200"/>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3"/>
              <p:cNvSpPr/>
              <p:nvPr/>
            </p:nvSpPr>
            <p:spPr>
              <a:xfrm>
                <a:off x="1626600" y="1559200"/>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3"/>
              <p:cNvSpPr/>
              <p:nvPr/>
            </p:nvSpPr>
            <p:spPr>
              <a:xfrm>
                <a:off x="1752075" y="1559200"/>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3"/>
              <p:cNvSpPr/>
              <p:nvPr/>
            </p:nvSpPr>
            <p:spPr>
              <a:xfrm>
                <a:off x="1877550"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3"/>
              <p:cNvSpPr/>
              <p:nvPr/>
            </p:nvSpPr>
            <p:spPr>
              <a:xfrm>
                <a:off x="2003025"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3"/>
              <p:cNvSpPr/>
              <p:nvPr/>
            </p:nvSpPr>
            <p:spPr>
              <a:xfrm>
                <a:off x="2128525" y="1559200"/>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3"/>
              <p:cNvSpPr/>
              <p:nvPr/>
            </p:nvSpPr>
            <p:spPr>
              <a:xfrm>
                <a:off x="1375600" y="1670575"/>
                <a:ext cx="28925" cy="28900"/>
              </a:xfrm>
              <a:custGeom>
                <a:avLst/>
                <a:gdLst/>
                <a:ahLst/>
                <a:cxnLst/>
                <a:rect l="l" t="t" r="r" b="b"/>
                <a:pathLst>
                  <a:path w="1157" h="1156" extrusionOk="0">
                    <a:moveTo>
                      <a:pt x="578" y="0"/>
                    </a:moveTo>
                    <a:cubicBezTo>
                      <a:pt x="259" y="0"/>
                      <a:pt x="1" y="258"/>
                      <a:pt x="1" y="578"/>
                    </a:cubicBezTo>
                    <a:cubicBezTo>
                      <a:pt x="1" y="896"/>
                      <a:pt x="259" y="1155"/>
                      <a:pt x="578" y="1155"/>
                    </a:cubicBezTo>
                    <a:cubicBezTo>
                      <a:pt x="898" y="1155"/>
                      <a:pt x="1157" y="896"/>
                      <a:pt x="1157" y="578"/>
                    </a:cubicBezTo>
                    <a:cubicBezTo>
                      <a:pt x="1157"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3"/>
              <p:cNvSpPr/>
              <p:nvPr/>
            </p:nvSpPr>
            <p:spPr>
              <a:xfrm>
                <a:off x="1501100" y="1670575"/>
                <a:ext cx="28900" cy="28900"/>
              </a:xfrm>
              <a:custGeom>
                <a:avLst/>
                <a:gdLst/>
                <a:ahLst/>
                <a:cxnLst/>
                <a:rect l="l" t="t" r="r" b="b"/>
                <a:pathLst>
                  <a:path w="1156" h="1156" extrusionOk="0">
                    <a:moveTo>
                      <a:pt x="578" y="0"/>
                    </a:moveTo>
                    <a:cubicBezTo>
                      <a:pt x="259" y="0"/>
                      <a:pt x="1" y="258"/>
                      <a:pt x="1" y="578"/>
                    </a:cubicBezTo>
                    <a:cubicBezTo>
                      <a:pt x="1" y="896"/>
                      <a:pt x="259"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3"/>
              <p:cNvSpPr/>
              <p:nvPr/>
            </p:nvSpPr>
            <p:spPr>
              <a:xfrm>
                <a:off x="1626600" y="1670575"/>
                <a:ext cx="28900" cy="28900"/>
              </a:xfrm>
              <a:custGeom>
                <a:avLst/>
                <a:gdLst/>
                <a:ahLst/>
                <a:cxnLst/>
                <a:rect l="l" t="t" r="r" b="b"/>
                <a:pathLst>
                  <a:path w="1156" h="1156" extrusionOk="0">
                    <a:moveTo>
                      <a:pt x="578" y="0"/>
                    </a:moveTo>
                    <a:cubicBezTo>
                      <a:pt x="258" y="0"/>
                      <a:pt x="0" y="258"/>
                      <a:pt x="0" y="578"/>
                    </a:cubicBezTo>
                    <a:cubicBezTo>
                      <a:pt x="0" y="896"/>
                      <a:pt x="258"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3"/>
              <p:cNvSpPr/>
              <p:nvPr/>
            </p:nvSpPr>
            <p:spPr>
              <a:xfrm>
                <a:off x="1752075" y="1670575"/>
                <a:ext cx="28900" cy="28900"/>
              </a:xfrm>
              <a:custGeom>
                <a:avLst/>
                <a:gdLst/>
                <a:ahLst/>
                <a:cxnLst/>
                <a:rect l="l" t="t" r="r" b="b"/>
                <a:pathLst>
                  <a:path w="1156" h="1156" extrusionOk="0">
                    <a:moveTo>
                      <a:pt x="578" y="0"/>
                    </a:moveTo>
                    <a:cubicBezTo>
                      <a:pt x="258" y="0"/>
                      <a:pt x="0" y="258"/>
                      <a:pt x="0" y="578"/>
                    </a:cubicBezTo>
                    <a:cubicBezTo>
                      <a:pt x="0" y="896"/>
                      <a:pt x="259"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3"/>
              <p:cNvSpPr/>
              <p:nvPr/>
            </p:nvSpPr>
            <p:spPr>
              <a:xfrm>
                <a:off x="1877550"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3"/>
              <p:cNvSpPr/>
              <p:nvPr/>
            </p:nvSpPr>
            <p:spPr>
              <a:xfrm>
                <a:off x="2003025"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3"/>
              <p:cNvSpPr/>
              <p:nvPr/>
            </p:nvSpPr>
            <p:spPr>
              <a:xfrm>
                <a:off x="2128525" y="1670575"/>
                <a:ext cx="28900" cy="28900"/>
              </a:xfrm>
              <a:custGeom>
                <a:avLst/>
                <a:gdLst/>
                <a:ahLst/>
                <a:cxnLst/>
                <a:rect l="l" t="t" r="r" b="b"/>
                <a:pathLst>
                  <a:path w="1156" h="1156" extrusionOk="0">
                    <a:moveTo>
                      <a:pt x="578" y="0"/>
                    </a:moveTo>
                    <a:cubicBezTo>
                      <a:pt x="259" y="0"/>
                      <a:pt x="0" y="258"/>
                      <a:pt x="0" y="578"/>
                    </a:cubicBezTo>
                    <a:cubicBezTo>
                      <a:pt x="0" y="896"/>
                      <a:pt x="259" y="1155"/>
                      <a:pt x="578" y="1155"/>
                    </a:cubicBezTo>
                    <a:cubicBezTo>
                      <a:pt x="897" y="1155"/>
                      <a:pt x="1155" y="896"/>
                      <a:pt x="1155" y="578"/>
                    </a:cubicBezTo>
                    <a:cubicBezTo>
                      <a:pt x="1155"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3"/>
              <p:cNvSpPr/>
              <p:nvPr/>
            </p:nvSpPr>
            <p:spPr>
              <a:xfrm>
                <a:off x="1375600" y="1781925"/>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3"/>
              <p:cNvSpPr/>
              <p:nvPr/>
            </p:nvSpPr>
            <p:spPr>
              <a:xfrm>
                <a:off x="1501100" y="1781925"/>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3"/>
              <p:cNvSpPr/>
              <p:nvPr/>
            </p:nvSpPr>
            <p:spPr>
              <a:xfrm>
                <a:off x="1626600" y="1781925"/>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3"/>
              <p:cNvSpPr/>
              <p:nvPr/>
            </p:nvSpPr>
            <p:spPr>
              <a:xfrm>
                <a:off x="1752075" y="1781925"/>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3"/>
              <p:cNvSpPr/>
              <p:nvPr/>
            </p:nvSpPr>
            <p:spPr>
              <a:xfrm>
                <a:off x="1877550"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3"/>
              <p:cNvSpPr/>
              <p:nvPr/>
            </p:nvSpPr>
            <p:spPr>
              <a:xfrm>
                <a:off x="2003025"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3"/>
              <p:cNvSpPr/>
              <p:nvPr/>
            </p:nvSpPr>
            <p:spPr>
              <a:xfrm>
                <a:off x="2128525" y="1781925"/>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6">
  <p:cSld name="TITLE_ONLY_6">
    <p:spTree>
      <p:nvGrpSpPr>
        <p:cNvPr id="1" name="Shape 1980"/>
        <p:cNvGrpSpPr/>
        <p:nvPr/>
      </p:nvGrpSpPr>
      <p:grpSpPr>
        <a:xfrm>
          <a:off x="0" y="0"/>
          <a:ext cx="0" cy="0"/>
          <a:chOff x="0" y="0"/>
          <a:chExt cx="0" cy="0"/>
        </a:xfrm>
      </p:grpSpPr>
      <p:sp>
        <p:nvSpPr>
          <p:cNvPr id="1981" name="Google Shape;1981;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982" name="Google Shape;1982;p24"/>
          <p:cNvGrpSpPr/>
          <p:nvPr/>
        </p:nvGrpSpPr>
        <p:grpSpPr>
          <a:xfrm>
            <a:off x="6133699" y="1535345"/>
            <a:ext cx="3021301" cy="3608143"/>
            <a:chOff x="6133699" y="1535345"/>
            <a:chExt cx="3021301" cy="3608143"/>
          </a:xfrm>
        </p:grpSpPr>
        <p:sp>
          <p:nvSpPr>
            <p:cNvPr id="1983" name="Google Shape;1983;p24"/>
            <p:cNvSpPr/>
            <p:nvPr/>
          </p:nvSpPr>
          <p:spPr>
            <a:xfrm rot="10800000">
              <a:off x="7030500" y="4914888"/>
              <a:ext cx="2113500" cy="22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84" name="Google Shape;1984;p24"/>
            <p:cNvGrpSpPr/>
            <p:nvPr/>
          </p:nvGrpSpPr>
          <p:grpSpPr>
            <a:xfrm rot="10800000">
              <a:off x="6133699" y="4997643"/>
              <a:ext cx="749152" cy="63126"/>
              <a:chOff x="2133750" y="758150"/>
              <a:chExt cx="216800" cy="18275"/>
            </a:xfrm>
          </p:grpSpPr>
          <p:sp>
            <p:nvSpPr>
              <p:cNvPr id="1985" name="Google Shape;1985;p24"/>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24"/>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24"/>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24"/>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24"/>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90" name="Google Shape;1990;p24"/>
            <p:cNvSpPr/>
            <p:nvPr/>
          </p:nvSpPr>
          <p:spPr>
            <a:xfrm rot="5400000">
              <a:off x="8492473" y="1971100"/>
              <a:ext cx="1098282" cy="226772"/>
            </a:xfrm>
            <a:custGeom>
              <a:avLst/>
              <a:gdLst/>
              <a:ahLst/>
              <a:cxnLst/>
              <a:rect l="l" t="t" r="r" b="b"/>
              <a:pathLst>
                <a:path w="30659" h="4981" extrusionOk="0">
                  <a:moveTo>
                    <a:pt x="1" y="0"/>
                  </a:moveTo>
                  <a:lnTo>
                    <a:pt x="1" y="4980"/>
                  </a:lnTo>
                  <a:lnTo>
                    <a:pt x="30659" y="4980"/>
                  </a:lnTo>
                  <a:lnTo>
                    <a:pt x="306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1" name="Google Shape;1991;p24"/>
          <p:cNvGrpSpPr/>
          <p:nvPr/>
        </p:nvGrpSpPr>
        <p:grpSpPr>
          <a:xfrm>
            <a:off x="-771353" y="-272431"/>
            <a:ext cx="9915344" cy="5415925"/>
            <a:chOff x="-771353" y="-272431"/>
            <a:chExt cx="9915344" cy="5415925"/>
          </a:xfrm>
        </p:grpSpPr>
        <p:grpSp>
          <p:nvGrpSpPr>
            <p:cNvPr id="1992" name="Google Shape;1992;p24"/>
            <p:cNvGrpSpPr/>
            <p:nvPr/>
          </p:nvGrpSpPr>
          <p:grpSpPr>
            <a:xfrm rot="10800000">
              <a:off x="-771353" y="1113912"/>
              <a:ext cx="1063360" cy="1099573"/>
              <a:chOff x="1375600" y="1002375"/>
              <a:chExt cx="781825" cy="808450"/>
            </a:xfrm>
          </p:grpSpPr>
          <p:sp>
            <p:nvSpPr>
              <p:cNvPr id="1993" name="Google Shape;1993;p24"/>
              <p:cNvSpPr/>
              <p:nvPr/>
            </p:nvSpPr>
            <p:spPr>
              <a:xfrm>
                <a:off x="1375600" y="1002375"/>
                <a:ext cx="28925" cy="28900"/>
              </a:xfrm>
              <a:custGeom>
                <a:avLst/>
                <a:gdLst/>
                <a:ahLst/>
                <a:cxnLst/>
                <a:rect l="l" t="t" r="r" b="b"/>
                <a:pathLst>
                  <a:path w="1157" h="1156"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24"/>
              <p:cNvSpPr/>
              <p:nvPr/>
            </p:nvSpPr>
            <p:spPr>
              <a:xfrm>
                <a:off x="1501100" y="1002375"/>
                <a:ext cx="28900" cy="28900"/>
              </a:xfrm>
              <a:custGeom>
                <a:avLst/>
                <a:gdLst/>
                <a:ahLst/>
                <a:cxnLst/>
                <a:rect l="l" t="t" r="r" b="b"/>
                <a:pathLst>
                  <a:path w="1156" h="1156"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24"/>
              <p:cNvSpPr/>
              <p:nvPr/>
            </p:nvSpPr>
            <p:spPr>
              <a:xfrm>
                <a:off x="1626600" y="1002375"/>
                <a:ext cx="28900" cy="28900"/>
              </a:xfrm>
              <a:custGeom>
                <a:avLst/>
                <a:gdLst/>
                <a:ahLst/>
                <a:cxnLst/>
                <a:rect l="l" t="t" r="r" b="b"/>
                <a:pathLst>
                  <a:path w="1156" h="1156"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24"/>
              <p:cNvSpPr/>
              <p:nvPr/>
            </p:nvSpPr>
            <p:spPr>
              <a:xfrm>
                <a:off x="1752075" y="1002375"/>
                <a:ext cx="28900" cy="28900"/>
              </a:xfrm>
              <a:custGeom>
                <a:avLst/>
                <a:gdLst/>
                <a:ahLst/>
                <a:cxnLst/>
                <a:rect l="l" t="t" r="r" b="b"/>
                <a:pathLst>
                  <a:path w="1156" h="1156"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24"/>
              <p:cNvSpPr/>
              <p:nvPr/>
            </p:nvSpPr>
            <p:spPr>
              <a:xfrm>
                <a:off x="1877550"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24"/>
              <p:cNvSpPr/>
              <p:nvPr/>
            </p:nvSpPr>
            <p:spPr>
              <a:xfrm>
                <a:off x="2003025"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24"/>
              <p:cNvSpPr/>
              <p:nvPr/>
            </p:nvSpPr>
            <p:spPr>
              <a:xfrm>
                <a:off x="2128525" y="1002375"/>
                <a:ext cx="28900" cy="28900"/>
              </a:xfrm>
              <a:custGeom>
                <a:avLst/>
                <a:gdLst/>
                <a:ahLst/>
                <a:cxnLst/>
                <a:rect l="l" t="t" r="r" b="b"/>
                <a:pathLst>
                  <a:path w="1156" h="1156"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24"/>
              <p:cNvSpPr/>
              <p:nvPr/>
            </p:nvSpPr>
            <p:spPr>
              <a:xfrm>
                <a:off x="1375600" y="1113725"/>
                <a:ext cx="28925" cy="28900"/>
              </a:xfrm>
              <a:custGeom>
                <a:avLst/>
                <a:gdLst/>
                <a:ahLst/>
                <a:cxnLst/>
                <a:rect l="l" t="t" r="r" b="b"/>
                <a:pathLst>
                  <a:path w="1157" h="1156" extrusionOk="0">
                    <a:moveTo>
                      <a:pt x="578" y="1"/>
                    </a:moveTo>
                    <a:cubicBezTo>
                      <a:pt x="259" y="1"/>
                      <a:pt x="1" y="260"/>
                      <a:pt x="1" y="578"/>
                    </a:cubicBezTo>
                    <a:cubicBezTo>
                      <a:pt x="1" y="898"/>
                      <a:pt x="259" y="1156"/>
                      <a:pt x="578" y="1156"/>
                    </a:cubicBezTo>
                    <a:cubicBezTo>
                      <a:pt x="898" y="1156"/>
                      <a:pt x="1157" y="898"/>
                      <a:pt x="1157" y="578"/>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24"/>
              <p:cNvSpPr/>
              <p:nvPr/>
            </p:nvSpPr>
            <p:spPr>
              <a:xfrm>
                <a:off x="1501100" y="1113725"/>
                <a:ext cx="28900" cy="28900"/>
              </a:xfrm>
              <a:custGeom>
                <a:avLst/>
                <a:gdLst/>
                <a:ahLst/>
                <a:cxnLst/>
                <a:rect l="l" t="t" r="r" b="b"/>
                <a:pathLst>
                  <a:path w="1156" h="1156" extrusionOk="0">
                    <a:moveTo>
                      <a:pt x="578" y="1"/>
                    </a:moveTo>
                    <a:cubicBezTo>
                      <a:pt x="259" y="1"/>
                      <a:pt x="1" y="260"/>
                      <a:pt x="1" y="578"/>
                    </a:cubicBezTo>
                    <a:cubicBezTo>
                      <a:pt x="1" y="898"/>
                      <a:pt x="259"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24"/>
              <p:cNvSpPr/>
              <p:nvPr/>
            </p:nvSpPr>
            <p:spPr>
              <a:xfrm>
                <a:off x="1626600" y="1113725"/>
                <a:ext cx="28900" cy="28900"/>
              </a:xfrm>
              <a:custGeom>
                <a:avLst/>
                <a:gdLst/>
                <a:ahLst/>
                <a:cxnLst/>
                <a:rect l="l" t="t" r="r" b="b"/>
                <a:pathLst>
                  <a:path w="1156" h="1156" extrusionOk="0">
                    <a:moveTo>
                      <a:pt x="578" y="1"/>
                    </a:moveTo>
                    <a:cubicBezTo>
                      <a:pt x="258" y="1"/>
                      <a:pt x="0" y="260"/>
                      <a:pt x="0" y="578"/>
                    </a:cubicBezTo>
                    <a:cubicBezTo>
                      <a:pt x="0" y="898"/>
                      <a:pt x="258"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24"/>
              <p:cNvSpPr/>
              <p:nvPr/>
            </p:nvSpPr>
            <p:spPr>
              <a:xfrm>
                <a:off x="1752075" y="1113725"/>
                <a:ext cx="28900" cy="28900"/>
              </a:xfrm>
              <a:custGeom>
                <a:avLst/>
                <a:gdLst/>
                <a:ahLst/>
                <a:cxnLst/>
                <a:rect l="l" t="t" r="r" b="b"/>
                <a:pathLst>
                  <a:path w="1156" h="1156" extrusionOk="0">
                    <a:moveTo>
                      <a:pt x="578" y="1"/>
                    </a:moveTo>
                    <a:cubicBezTo>
                      <a:pt x="258" y="1"/>
                      <a:pt x="0" y="260"/>
                      <a:pt x="0" y="578"/>
                    </a:cubicBezTo>
                    <a:cubicBezTo>
                      <a:pt x="0" y="898"/>
                      <a:pt x="259"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24"/>
              <p:cNvSpPr/>
              <p:nvPr/>
            </p:nvSpPr>
            <p:spPr>
              <a:xfrm>
                <a:off x="1877550"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24"/>
              <p:cNvSpPr/>
              <p:nvPr/>
            </p:nvSpPr>
            <p:spPr>
              <a:xfrm>
                <a:off x="2003025"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24"/>
              <p:cNvSpPr/>
              <p:nvPr/>
            </p:nvSpPr>
            <p:spPr>
              <a:xfrm>
                <a:off x="2128525" y="1113725"/>
                <a:ext cx="28900" cy="28900"/>
              </a:xfrm>
              <a:custGeom>
                <a:avLst/>
                <a:gdLst/>
                <a:ahLst/>
                <a:cxnLst/>
                <a:rect l="l" t="t" r="r" b="b"/>
                <a:pathLst>
                  <a:path w="1156" h="1156" extrusionOk="0">
                    <a:moveTo>
                      <a:pt x="578" y="1"/>
                    </a:moveTo>
                    <a:cubicBezTo>
                      <a:pt x="259" y="1"/>
                      <a:pt x="0" y="260"/>
                      <a:pt x="0" y="578"/>
                    </a:cubicBezTo>
                    <a:cubicBezTo>
                      <a:pt x="0" y="898"/>
                      <a:pt x="259" y="1156"/>
                      <a:pt x="578" y="1156"/>
                    </a:cubicBezTo>
                    <a:cubicBezTo>
                      <a:pt x="897" y="1156"/>
                      <a:pt x="1155" y="898"/>
                      <a:pt x="1155" y="578"/>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24"/>
              <p:cNvSpPr/>
              <p:nvPr/>
            </p:nvSpPr>
            <p:spPr>
              <a:xfrm>
                <a:off x="1375600" y="1225100"/>
                <a:ext cx="28925" cy="28925"/>
              </a:xfrm>
              <a:custGeom>
                <a:avLst/>
                <a:gdLst/>
                <a:ahLst/>
                <a:cxnLst/>
                <a:rect l="l" t="t" r="r" b="b"/>
                <a:pathLst>
                  <a:path w="1157" h="1157"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24"/>
              <p:cNvSpPr/>
              <p:nvPr/>
            </p:nvSpPr>
            <p:spPr>
              <a:xfrm>
                <a:off x="1501100" y="1225100"/>
                <a:ext cx="28900" cy="28925"/>
              </a:xfrm>
              <a:custGeom>
                <a:avLst/>
                <a:gdLst/>
                <a:ahLst/>
                <a:cxnLst/>
                <a:rect l="l" t="t" r="r" b="b"/>
                <a:pathLst>
                  <a:path w="1156" h="1157"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24"/>
              <p:cNvSpPr/>
              <p:nvPr/>
            </p:nvSpPr>
            <p:spPr>
              <a:xfrm>
                <a:off x="1626600" y="1225100"/>
                <a:ext cx="28900" cy="28925"/>
              </a:xfrm>
              <a:custGeom>
                <a:avLst/>
                <a:gdLst/>
                <a:ahLst/>
                <a:cxnLst/>
                <a:rect l="l" t="t" r="r" b="b"/>
                <a:pathLst>
                  <a:path w="1156" h="1157"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24"/>
              <p:cNvSpPr/>
              <p:nvPr/>
            </p:nvSpPr>
            <p:spPr>
              <a:xfrm>
                <a:off x="1752075" y="1225100"/>
                <a:ext cx="28900" cy="28925"/>
              </a:xfrm>
              <a:custGeom>
                <a:avLst/>
                <a:gdLst/>
                <a:ahLst/>
                <a:cxnLst/>
                <a:rect l="l" t="t" r="r" b="b"/>
                <a:pathLst>
                  <a:path w="1156" h="1157"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24"/>
              <p:cNvSpPr/>
              <p:nvPr/>
            </p:nvSpPr>
            <p:spPr>
              <a:xfrm>
                <a:off x="1877550"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24"/>
              <p:cNvSpPr/>
              <p:nvPr/>
            </p:nvSpPr>
            <p:spPr>
              <a:xfrm>
                <a:off x="2003025"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24"/>
              <p:cNvSpPr/>
              <p:nvPr/>
            </p:nvSpPr>
            <p:spPr>
              <a:xfrm>
                <a:off x="2128525" y="1225100"/>
                <a:ext cx="28900" cy="28925"/>
              </a:xfrm>
              <a:custGeom>
                <a:avLst/>
                <a:gdLst/>
                <a:ahLst/>
                <a:cxnLst/>
                <a:rect l="l" t="t" r="r" b="b"/>
                <a:pathLst>
                  <a:path w="1156" h="1157"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24"/>
              <p:cNvSpPr/>
              <p:nvPr/>
            </p:nvSpPr>
            <p:spPr>
              <a:xfrm>
                <a:off x="1375600" y="1336450"/>
                <a:ext cx="28925" cy="28925"/>
              </a:xfrm>
              <a:custGeom>
                <a:avLst/>
                <a:gdLst/>
                <a:ahLst/>
                <a:cxnLst/>
                <a:rect l="l" t="t" r="r" b="b"/>
                <a:pathLst>
                  <a:path w="1157" h="1157" extrusionOk="0">
                    <a:moveTo>
                      <a:pt x="578" y="1"/>
                    </a:moveTo>
                    <a:cubicBezTo>
                      <a:pt x="259" y="1"/>
                      <a:pt x="1" y="260"/>
                      <a:pt x="1" y="579"/>
                    </a:cubicBezTo>
                    <a:cubicBezTo>
                      <a:pt x="1" y="898"/>
                      <a:pt x="259" y="1156"/>
                      <a:pt x="578" y="1156"/>
                    </a:cubicBezTo>
                    <a:cubicBezTo>
                      <a:pt x="898" y="1156"/>
                      <a:pt x="1157" y="898"/>
                      <a:pt x="1157" y="579"/>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24"/>
              <p:cNvSpPr/>
              <p:nvPr/>
            </p:nvSpPr>
            <p:spPr>
              <a:xfrm>
                <a:off x="1501100" y="1336450"/>
                <a:ext cx="28900" cy="28925"/>
              </a:xfrm>
              <a:custGeom>
                <a:avLst/>
                <a:gdLst/>
                <a:ahLst/>
                <a:cxnLst/>
                <a:rect l="l" t="t" r="r" b="b"/>
                <a:pathLst>
                  <a:path w="1156" h="1157" extrusionOk="0">
                    <a:moveTo>
                      <a:pt x="578" y="1"/>
                    </a:moveTo>
                    <a:cubicBezTo>
                      <a:pt x="259" y="1"/>
                      <a:pt x="1" y="260"/>
                      <a:pt x="1" y="579"/>
                    </a:cubicBezTo>
                    <a:cubicBezTo>
                      <a:pt x="1" y="898"/>
                      <a:pt x="259"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24"/>
              <p:cNvSpPr/>
              <p:nvPr/>
            </p:nvSpPr>
            <p:spPr>
              <a:xfrm>
                <a:off x="1626600" y="1336450"/>
                <a:ext cx="28900" cy="28925"/>
              </a:xfrm>
              <a:custGeom>
                <a:avLst/>
                <a:gdLst/>
                <a:ahLst/>
                <a:cxnLst/>
                <a:rect l="l" t="t" r="r" b="b"/>
                <a:pathLst>
                  <a:path w="1156" h="1157" extrusionOk="0">
                    <a:moveTo>
                      <a:pt x="578" y="1"/>
                    </a:moveTo>
                    <a:cubicBezTo>
                      <a:pt x="258" y="1"/>
                      <a:pt x="0" y="260"/>
                      <a:pt x="0" y="579"/>
                    </a:cubicBezTo>
                    <a:cubicBezTo>
                      <a:pt x="0" y="898"/>
                      <a:pt x="258"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24"/>
              <p:cNvSpPr/>
              <p:nvPr/>
            </p:nvSpPr>
            <p:spPr>
              <a:xfrm>
                <a:off x="1752075" y="1336450"/>
                <a:ext cx="28900" cy="28925"/>
              </a:xfrm>
              <a:custGeom>
                <a:avLst/>
                <a:gdLst/>
                <a:ahLst/>
                <a:cxnLst/>
                <a:rect l="l" t="t" r="r" b="b"/>
                <a:pathLst>
                  <a:path w="1156" h="1157" extrusionOk="0">
                    <a:moveTo>
                      <a:pt x="578" y="1"/>
                    </a:moveTo>
                    <a:cubicBezTo>
                      <a:pt x="258" y="1"/>
                      <a:pt x="0" y="260"/>
                      <a:pt x="0" y="579"/>
                    </a:cubicBezTo>
                    <a:cubicBezTo>
                      <a:pt x="0" y="898"/>
                      <a:pt x="259"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24"/>
              <p:cNvSpPr/>
              <p:nvPr/>
            </p:nvSpPr>
            <p:spPr>
              <a:xfrm>
                <a:off x="1877550"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24"/>
              <p:cNvSpPr/>
              <p:nvPr/>
            </p:nvSpPr>
            <p:spPr>
              <a:xfrm>
                <a:off x="2003025"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24"/>
              <p:cNvSpPr/>
              <p:nvPr/>
            </p:nvSpPr>
            <p:spPr>
              <a:xfrm>
                <a:off x="2128525" y="1336450"/>
                <a:ext cx="28900" cy="28925"/>
              </a:xfrm>
              <a:custGeom>
                <a:avLst/>
                <a:gdLst/>
                <a:ahLst/>
                <a:cxnLst/>
                <a:rect l="l" t="t" r="r" b="b"/>
                <a:pathLst>
                  <a:path w="1156" h="1157" extrusionOk="0">
                    <a:moveTo>
                      <a:pt x="578" y="1"/>
                    </a:moveTo>
                    <a:cubicBezTo>
                      <a:pt x="259" y="1"/>
                      <a:pt x="0" y="260"/>
                      <a:pt x="0" y="579"/>
                    </a:cubicBezTo>
                    <a:cubicBezTo>
                      <a:pt x="0" y="898"/>
                      <a:pt x="259" y="1156"/>
                      <a:pt x="578" y="1156"/>
                    </a:cubicBezTo>
                    <a:cubicBezTo>
                      <a:pt x="897" y="1156"/>
                      <a:pt x="1155" y="898"/>
                      <a:pt x="1155" y="579"/>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24"/>
              <p:cNvSpPr/>
              <p:nvPr/>
            </p:nvSpPr>
            <p:spPr>
              <a:xfrm>
                <a:off x="1375600" y="1447825"/>
                <a:ext cx="28925" cy="28925"/>
              </a:xfrm>
              <a:custGeom>
                <a:avLst/>
                <a:gdLst/>
                <a:ahLst/>
                <a:cxnLst/>
                <a:rect l="l" t="t" r="r" b="b"/>
                <a:pathLst>
                  <a:path w="1157" h="1157" extrusionOk="0">
                    <a:moveTo>
                      <a:pt x="578" y="1"/>
                    </a:moveTo>
                    <a:cubicBezTo>
                      <a:pt x="259" y="1"/>
                      <a:pt x="1" y="259"/>
                      <a:pt x="1" y="579"/>
                    </a:cubicBezTo>
                    <a:cubicBezTo>
                      <a:pt x="1" y="897"/>
                      <a:pt x="259" y="1156"/>
                      <a:pt x="578" y="1156"/>
                    </a:cubicBezTo>
                    <a:cubicBezTo>
                      <a:pt x="898" y="1156"/>
                      <a:pt x="1157" y="897"/>
                      <a:pt x="1157" y="579"/>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24"/>
              <p:cNvSpPr/>
              <p:nvPr/>
            </p:nvSpPr>
            <p:spPr>
              <a:xfrm>
                <a:off x="1501100" y="1447825"/>
                <a:ext cx="28900" cy="28925"/>
              </a:xfrm>
              <a:custGeom>
                <a:avLst/>
                <a:gdLst/>
                <a:ahLst/>
                <a:cxnLst/>
                <a:rect l="l" t="t" r="r" b="b"/>
                <a:pathLst>
                  <a:path w="1156" h="1157" extrusionOk="0">
                    <a:moveTo>
                      <a:pt x="578" y="1"/>
                    </a:moveTo>
                    <a:cubicBezTo>
                      <a:pt x="259" y="1"/>
                      <a:pt x="1" y="259"/>
                      <a:pt x="1" y="579"/>
                    </a:cubicBezTo>
                    <a:cubicBezTo>
                      <a:pt x="1" y="897"/>
                      <a:pt x="259"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24"/>
              <p:cNvSpPr/>
              <p:nvPr/>
            </p:nvSpPr>
            <p:spPr>
              <a:xfrm>
                <a:off x="1626600" y="1447825"/>
                <a:ext cx="28900" cy="28925"/>
              </a:xfrm>
              <a:custGeom>
                <a:avLst/>
                <a:gdLst/>
                <a:ahLst/>
                <a:cxnLst/>
                <a:rect l="l" t="t" r="r" b="b"/>
                <a:pathLst>
                  <a:path w="1156" h="1157" extrusionOk="0">
                    <a:moveTo>
                      <a:pt x="578" y="1"/>
                    </a:moveTo>
                    <a:cubicBezTo>
                      <a:pt x="258" y="1"/>
                      <a:pt x="0" y="259"/>
                      <a:pt x="0" y="579"/>
                    </a:cubicBezTo>
                    <a:cubicBezTo>
                      <a:pt x="0" y="897"/>
                      <a:pt x="258"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24"/>
              <p:cNvSpPr/>
              <p:nvPr/>
            </p:nvSpPr>
            <p:spPr>
              <a:xfrm>
                <a:off x="1752075" y="1447825"/>
                <a:ext cx="28900" cy="28925"/>
              </a:xfrm>
              <a:custGeom>
                <a:avLst/>
                <a:gdLst/>
                <a:ahLst/>
                <a:cxnLst/>
                <a:rect l="l" t="t" r="r" b="b"/>
                <a:pathLst>
                  <a:path w="1156" h="1157" extrusionOk="0">
                    <a:moveTo>
                      <a:pt x="578" y="1"/>
                    </a:moveTo>
                    <a:cubicBezTo>
                      <a:pt x="258" y="1"/>
                      <a:pt x="0" y="259"/>
                      <a:pt x="0" y="579"/>
                    </a:cubicBezTo>
                    <a:cubicBezTo>
                      <a:pt x="0" y="897"/>
                      <a:pt x="259"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24"/>
              <p:cNvSpPr/>
              <p:nvPr/>
            </p:nvSpPr>
            <p:spPr>
              <a:xfrm>
                <a:off x="1877550"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24"/>
              <p:cNvSpPr/>
              <p:nvPr/>
            </p:nvSpPr>
            <p:spPr>
              <a:xfrm>
                <a:off x="2003025"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24"/>
              <p:cNvSpPr/>
              <p:nvPr/>
            </p:nvSpPr>
            <p:spPr>
              <a:xfrm>
                <a:off x="2128525" y="1447825"/>
                <a:ext cx="28900" cy="28925"/>
              </a:xfrm>
              <a:custGeom>
                <a:avLst/>
                <a:gdLst/>
                <a:ahLst/>
                <a:cxnLst/>
                <a:rect l="l" t="t" r="r" b="b"/>
                <a:pathLst>
                  <a:path w="1156" h="1157" extrusionOk="0">
                    <a:moveTo>
                      <a:pt x="578" y="1"/>
                    </a:moveTo>
                    <a:cubicBezTo>
                      <a:pt x="259" y="1"/>
                      <a:pt x="0" y="259"/>
                      <a:pt x="0" y="579"/>
                    </a:cubicBezTo>
                    <a:cubicBezTo>
                      <a:pt x="0" y="897"/>
                      <a:pt x="259" y="1156"/>
                      <a:pt x="578" y="1156"/>
                    </a:cubicBezTo>
                    <a:cubicBezTo>
                      <a:pt x="897" y="1156"/>
                      <a:pt x="1155" y="897"/>
                      <a:pt x="1155" y="579"/>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24"/>
              <p:cNvSpPr/>
              <p:nvPr/>
            </p:nvSpPr>
            <p:spPr>
              <a:xfrm>
                <a:off x="1375600" y="1559200"/>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24"/>
              <p:cNvSpPr/>
              <p:nvPr/>
            </p:nvSpPr>
            <p:spPr>
              <a:xfrm>
                <a:off x="1501100" y="1559200"/>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24"/>
              <p:cNvSpPr/>
              <p:nvPr/>
            </p:nvSpPr>
            <p:spPr>
              <a:xfrm>
                <a:off x="1626600" y="1559200"/>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24"/>
              <p:cNvSpPr/>
              <p:nvPr/>
            </p:nvSpPr>
            <p:spPr>
              <a:xfrm>
                <a:off x="1752075" y="1559200"/>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24"/>
              <p:cNvSpPr/>
              <p:nvPr/>
            </p:nvSpPr>
            <p:spPr>
              <a:xfrm>
                <a:off x="1877550"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24"/>
              <p:cNvSpPr/>
              <p:nvPr/>
            </p:nvSpPr>
            <p:spPr>
              <a:xfrm>
                <a:off x="2003025"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24"/>
              <p:cNvSpPr/>
              <p:nvPr/>
            </p:nvSpPr>
            <p:spPr>
              <a:xfrm>
                <a:off x="2128525" y="1559200"/>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24"/>
              <p:cNvSpPr/>
              <p:nvPr/>
            </p:nvSpPr>
            <p:spPr>
              <a:xfrm>
                <a:off x="1375600" y="1670575"/>
                <a:ext cx="28925" cy="28900"/>
              </a:xfrm>
              <a:custGeom>
                <a:avLst/>
                <a:gdLst/>
                <a:ahLst/>
                <a:cxnLst/>
                <a:rect l="l" t="t" r="r" b="b"/>
                <a:pathLst>
                  <a:path w="1157" h="1156" extrusionOk="0">
                    <a:moveTo>
                      <a:pt x="578" y="0"/>
                    </a:moveTo>
                    <a:cubicBezTo>
                      <a:pt x="259" y="0"/>
                      <a:pt x="1" y="258"/>
                      <a:pt x="1" y="578"/>
                    </a:cubicBezTo>
                    <a:cubicBezTo>
                      <a:pt x="1" y="896"/>
                      <a:pt x="259" y="1155"/>
                      <a:pt x="578" y="1155"/>
                    </a:cubicBezTo>
                    <a:cubicBezTo>
                      <a:pt x="898" y="1155"/>
                      <a:pt x="1157" y="896"/>
                      <a:pt x="1157" y="578"/>
                    </a:cubicBezTo>
                    <a:cubicBezTo>
                      <a:pt x="1157"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24"/>
              <p:cNvSpPr/>
              <p:nvPr/>
            </p:nvSpPr>
            <p:spPr>
              <a:xfrm>
                <a:off x="1501100" y="1670575"/>
                <a:ext cx="28900" cy="28900"/>
              </a:xfrm>
              <a:custGeom>
                <a:avLst/>
                <a:gdLst/>
                <a:ahLst/>
                <a:cxnLst/>
                <a:rect l="l" t="t" r="r" b="b"/>
                <a:pathLst>
                  <a:path w="1156" h="1156" extrusionOk="0">
                    <a:moveTo>
                      <a:pt x="578" y="0"/>
                    </a:moveTo>
                    <a:cubicBezTo>
                      <a:pt x="259" y="0"/>
                      <a:pt x="1" y="258"/>
                      <a:pt x="1" y="578"/>
                    </a:cubicBezTo>
                    <a:cubicBezTo>
                      <a:pt x="1" y="896"/>
                      <a:pt x="259"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24"/>
              <p:cNvSpPr/>
              <p:nvPr/>
            </p:nvSpPr>
            <p:spPr>
              <a:xfrm>
                <a:off x="1626600" y="1670575"/>
                <a:ext cx="28900" cy="28900"/>
              </a:xfrm>
              <a:custGeom>
                <a:avLst/>
                <a:gdLst/>
                <a:ahLst/>
                <a:cxnLst/>
                <a:rect l="l" t="t" r="r" b="b"/>
                <a:pathLst>
                  <a:path w="1156" h="1156" extrusionOk="0">
                    <a:moveTo>
                      <a:pt x="578" y="0"/>
                    </a:moveTo>
                    <a:cubicBezTo>
                      <a:pt x="258" y="0"/>
                      <a:pt x="0" y="258"/>
                      <a:pt x="0" y="578"/>
                    </a:cubicBezTo>
                    <a:cubicBezTo>
                      <a:pt x="0" y="896"/>
                      <a:pt x="258"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24"/>
              <p:cNvSpPr/>
              <p:nvPr/>
            </p:nvSpPr>
            <p:spPr>
              <a:xfrm>
                <a:off x="1752075" y="1670575"/>
                <a:ext cx="28900" cy="28900"/>
              </a:xfrm>
              <a:custGeom>
                <a:avLst/>
                <a:gdLst/>
                <a:ahLst/>
                <a:cxnLst/>
                <a:rect l="l" t="t" r="r" b="b"/>
                <a:pathLst>
                  <a:path w="1156" h="1156" extrusionOk="0">
                    <a:moveTo>
                      <a:pt x="578" y="0"/>
                    </a:moveTo>
                    <a:cubicBezTo>
                      <a:pt x="258" y="0"/>
                      <a:pt x="0" y="258"/>
                      <a:pt x="0" y="578"/>
                    </a:cubicBezTo>
                    <a:cubicBezTo>
                      <a:pt x="0" y="896"/>
                      <a:pt x="259"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24"/>
              <p:cNvSpPr/>
              <p:nvPr/>
            </p:nvSpPr>
            <p:spPr>
              <a:xfrm>
                <a:off x="1877550"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24"/>
              <p:cNvSpPr/>
              <p:nvPr/>
            </p:nvSpPr>
            <p:spPr>
              <a:xfrm>
                <a:off x="2003025"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24"/>
              <p:cNvSpPr/>
              <p:nvPr/>
            </p:nvSpPr>
            <p:spPr>
              <a:xfrm>
                <a:off x="2128525" y="1670575"/>
                <a:ext cx="28900" cy="28900"/>
              </a:xfrm>
              <a:custGeom>
                <a:avLst/>
                <a:gdLst/>
                <a:ahLst/>
                <a:cxnLst/>
                <a:rect l="l" t="t" r="r" b="b"/>
                <a:pathLst>
                  <a:path w="1156" h="1156" extrusionOk="0">
                    <a:moveTo>
                      <a:pt x="578" y="0"/>
                    </a:moveTo>
                    <a:cubicBezTo>
                      <a:pt x="259" y="0"/>
                      <a:pt x="0" y="258"/>
                      <a:pt x="0" y="578"/>
                    </a:cubicBezTo>
                    <a:cubicBezTo>
                      <a:pt x="0" y="896"/>
                      <a:pt x="259" y="1155"/>
                      <a:pt x="578" y="1155"/>
                    </a:cubicBezTo>
                    <a:cubicBezTo>
                      <a:pt x="897" y="1155"/>
                      <a:pt x="1155" y="896"/>
                      <a:pt x="1155" y="578"/>
                    </a:cubicBezTo>
                    <a:cubicBezTo>
                      <a:pt x="1155"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24"/>
              <p:cNvSpPr/>
              <p:nvPr/>
            </p:nvSpPr>
            <p:spPr>
              <a:xfrm>
                <a:off x="1375600" y="1781925"/>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24"/>
              <p:cNvSpPr/>
              <p:nvPr/>
            </p:nvSpPr>
            <p:spPr>
              <a:xfrm>
                <a:off x="1501100" y="1781925"/>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24"/>
              <p:cNvSpPr/>
              <p:nvPr/>
            </p:nvSpPr>
            <p:spPr>
              <a:xfrm>
                <a:off x="1626600" y="1781925"/>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24"/>
              <p:cNvSpPr/>
              <p:nvPr/>
            </p:nvSpPr>
            <p:spPr>
              <a:xfrm>
                <a:off x="1752075" y="1781925"/>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24"/>
              <p:cNvSpPr/>
              <p:nvPr/>
            </p:nvSpPr>
            <p:spPr>
              <a:xfrm>
                <a:off x="1877550"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24"/>
              <p:cNvSpPr/>
              <p:nvPr/>
            </p:nvSpPr>
            <p:spPr>
              <a:xfrm>
                <a:off x="2003025"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24"/>
              <p:cNvSpPr/>
              <p:nvPr/>
            </p:nvSpPr>
            <p:spPr>
              <a:xfrm>
                <a:off x="2128525" y="1781925"/>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9" name="Google Shape;2049;p24"/>
            <p:cNvGrpSpPr/>
            <p:nvPr/>
          </p:nvGrpSpPr>
          <p:grpSpPr>
            <a:xfrm rot="5400000">
              <a:off x="-1313" y="48350"/>
              <a:ext cx="373777" cy="371139"/>
              <a:chOff x="3387298" y="4772375"/>
              <a:chExt cx="373777" cy="371139"/>
            </a:xfrm>
          </p:grpSpPr>
          <p:sp>
            <p:nvSpPr>
              <p:cNvPr id="2050" name="Google Shape;2050;p24"/>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24"/>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24"/>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24"/>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24"/>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24"/>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6" name="Google Shape;2056;p24"/>
            <p:cNvGrpSpPr/>
            <p:nvPr/>
          </p:nvGrpSpPr>
          <p:grpSpPr>
            <a:xfrm rot="10800000">
              <a:off x="7" y="4836590"/>
              <a:ext cx="1063333" cy="306905"/>
              <a:chOff x="5509675" y="781075"/>
              <a:chExt cx="425725" cy="122875"/>
            </a:xfrm>
          </p:grpSpPr>
          <p:sp>
            <p:nvSpPr>
              <p:cNvPr id="2057" name="Google Shape;2057;p24"/>
              <p:cNvSpPr/>
              <p:nvPr/>
            </p:nvSpPr>
            <p:spPr>
              <a:xfrm>
                <a:off x="5509675" y="781075"/>
                <a:ext cx="44750" cy="44750"/>
              </a:xfrm>
              <a:custGeom>
                <a:avLst/>
                <a:gdLst/>
                <a:ahLst/>
                <a:cxnLst/>
                <a:rect l="l" t="t" r="r" b="b"/>
                <a:pathLst>
                  <a:path w="1790" h="1790" extrusionOk="0">
                    <a:moveTo>
                      <a:pt x="1003" y="0"/>
                    </a:moveTo>
                    <a:lnTo>
                      <a:pt x="1" y="1002"/>
                    </a:lnTo>
                    <a:lnTo>
                      <a:pt x="1" y="1789"/>
                    </a:lnTo>
                    <a:lnTo>
                      <a:pt x="17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24"/>
              <p:cNvSpPr/>
              <p:nvPr/>
            </p:nvSpPr>
            <p:spPr>
              <a:xfrm>
                <a:off x="5509675" y="781075"/>
                <a:ext cx="99875" cy="99850"/>
              </a:xfrm>
              <a:custGeom>
                <a:avLst/>
                <a:gdLst/>
                <a:ahLst/>
                <a:cxnLst/>
                <a:rect l="l" t="t" r="r" b="b"/>
                <a:pathLst>
                  <a:path w="3995" h="3994" extrusionOk="0">
                    <a:moveTo>
                      <a:pt x="3207" y="0"/>
                    </a:moveTo>
                    <a:lnTo>
                      <a:pt x="1" y="3207"/>
                    </a:lnTo>
                    <a:lnTo>
                      <a:pt x="1" y="3994"/>
                    </a:lnTo>
                    <a:lnTo>
                      <a:pt x="39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24"/>
              <p:cNvSpPr/>
              <p:nvPr/>
            </p:nvSpPr>
            <p:spPr>
              <a:xfrm>
                <a:off x="5522075" y="781075"/>
                <a:ext cx="142575" cy="122875"/>
              </a:xfrm>
              <a:custGeom>
                <a:avLst/>
                <a:gdLst/>
                <a:ahLst/>
                <a:cxnLst/>
                <a:rect l="l" t="t" r="r" b="b"/>
                <a:pathLst>
                  <a:path w="5703" h="4915" extrusionOk="0">
                    <a:moveTo>
                      <a:pt x="4915" y="0"/>
                    </a:moveTo>
                    <a:lnTo>
                      <a:pt x="1" y="4915"/>
                    </a:lnTo>
                    <a:lnTo>
                      <a:pt x="788" y="4915"/>
                    </a:lnTo>
                    <a:lnTo>
                      <a:pt x="5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24"/>
              <p:cNvSpPr/>
              <p:nvPr/>
            </p:nvSpPr>
            <p:spPr>
              <a:xfrm>
                <a:off x="5577200" y="781075"/>
                <a:ext cx="142525" cy="122875"/>
              </a:xfrm>
              <a:custGeom>
                <a:avLst/>
                <a:gdLst/>
                <a:ahLst/>
                <a:cxnLst/>
                <a:rect l="l" t="t" r="r" b="b"/>
                <a:pathLst>
                  <a:path w="5701" h="4915" extrusionOk="0">
                    <a:moveTo>
                      <a:pt x="4914" y="0"/>
                    </a:moveTo>
                    <a:lnTo>
                      <a:pt x="0" y="4915"/>
                    </a:lnTo>
                    <a:lnTo>
                      <a:pt x="788" y="4915"/>
                    </a:lnTo>
                    <a:lnTo>
                      <a:pt x="5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24"/>
              <p:cNvSpPr/>
              <p:nvPr/>
            </p:nvSpPr>
            <p:spPr>
              <a:xfrm>
                <a:off x="5632275"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24"/>
              <p:cNvSpPr/>
              <p:nvPr/>
            </p:nvSpPr>
            <p:spPr>
              <a:xfrm>
                <a:off x="5687400" y="781075"/>
                <a:ext cx="142550" cy="122875"/>
              </a:xfrm>
              <a:custGeom>
                <a:avLst/>
                <a:gdLst/>
                <a:ahLst/>
                <a:cxnLst/>
                <a:rect l="l" t="t" r="r" b="b"/>
                <a:pathLst>
                  <a:path w="5702" h="4915" extrusionOk="0">
                    <a:moveTo>
                      <a:pt x="4915" y="0"/>
                    </a:moveTo>
                    <a:lnTo>
                      <a:pt x="0" y="4915"/>
                    </a:lnTo>
                    <a:lnTo>
                      <a:pt x="787"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24"/>
              <p:cNvSpPr/>
              <p:nvPr/>
            </p:nvSpPr>
            <p:spPr>
              <a:xfrm>
                <a:off x="5742500"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24"/>
              <p:cNvSpPr/>
              <p:nvPr/>
            </p:nvSpPr>
            <p:spPr>
              <a:xfrm>
                <a:off x="5797575" y="781075"/>
                <a:ext cx="137825" cy="122875"/>
              </a:xfrm>
              <a:custGeom>
                <a:avLst/>
                <a:gdLst/>
                <a:ahLst/>
                <a:cxnLst/>
                <a:rect l="l" t="t" r="r" b="b"/>
                <a:pathLst>
                  <a:path w="5513" h="4915" extrusionOk="0">
                    <a:moveTo>
                      <a:pt x="4915" y="0"/>
                    </a:moveTo>
                    <a:lnTo>
                      <a:pt x="1" y="4915"/>
                    </a:lnTo>
                    <a:lnTo>
                      <a:pt x="788" y="4915"/>
                    </a:lnTo>
                    <a:lnTo>
                      <a:pt x="5512" y="190"/>
                    </a:lnTo>
                    <a:lnTo>
                      <a:pt x="55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24"/>
              <p:cNvSpPr/>
              <p:nvPr/>
            </p:nvSpPr>
            <p:spPr>
              <a:xfrm>
                <a:off x="5852700" y="821250"/>
                <a:ext cx="82700" cy="82700"/>
              </a:xfrm>
              <a:custGeom>
                <a:avLst/>
                <a:gdLst/>
                <a:ahLst/>
                <a:cxnLst/>
                <a:rect l="l" t="t" r="r" b="b"/>
                <a:pathLst>
                  <a:path w="3308" h="3308" extrusionOk="0">
                    <a:moveTo>
                      <a:pt x="3307" y="1"/>
                    </a:moveTo>
                    <a:lnTo>
                      <a:pt x="0" y="3308"/>
                    </a:lnTo>
                    <a:lnTo>
                      <a:pt x="788" y="3308"/>
                    </a:lnTo>
                    <a:lnTo>
                      <a:pt x="3307" y="788"/>
                    </a:lnTo>
                    <a:lnTo>
                      <a:pt x="3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24"/>
              <p:cNvSpPr/>
              <p:nvPr/>
            </p:nvSpPr>
            <p:spPr>
              <a:xfrm>
                <a:off x="5907800" y="876350"/>
                <a:ext cx="27600" cy="27600"/>
              </a:xfrm>
              <a:custGeom>
                <a:avLst/>
                <a:gdLst/>
                <a:ahLst/>
                <a:cxnLst/>
                <a:rect l="l" t="t" r="r" b="b"/>
                <a:pathLst>
                  <a:path w="1104" h="1104" extrusionOk="0">
                    <a:moveTo>
                      <a:pt x="1103" y="1"/>
                    </a:moveTo>
                    <a:lnTo>
                      <a:pt x="1" y="1104"/>
                    </a:lnTo>
                    <a:lnTo>
                      <a:pt x="788" y="1104"/>
                    </a:lnTo>
                    <a:lnTo>
                      <a:pt x="1103" y="787"/>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7" name="Google Shape;2067;p24"/>
            <p:cNvGrpSpPr/>
            <p:nvPr/>
          </p:nvGrpSpPr>
          <p:grpSpPr>
            <a:xfrm rot="10800000">
              <a:off x="7374992" y="-272431"/>
              <a:ext cx="1768999" cy="499146"/>
              <a:chOff x="1289425" y="372100"/>
              <a:chExt cx="1003175" cy="283075"/>
            </a:xfrm>
          </p:grpSpPr>
          <p:sp>
            <p:nvSpPr>
              <p:cNvPr id="2068" name="Google Shape;2068;p24"/>
              <p:cNvSpPr/>
              <p:nvPr/>
            </p:nvSpPr>
            <p:spPr>
              <a:xfrm>
                <a:off x="1289425" y="372100"/>
                <a:ext cx="16075" cy="16075"/>
              </a:xfrm>
              <a:custGeom>
                <a:avLst/>
                <a:gdLst/>
                <a:ahLst/>
                <a:cxnLst/>
                <a:rect l="l" t="t" r="r" b="b"/>
                <a:pathLst>
                  <a:path w="643" h="643" extrusionOk="0">
                    <a:moveTo>
                      <a:pt x="1" y="0"/>
                    </a:moveTo>
                    <a:lnTo>
                      <a:pt x="1" y="643"/>
                    </a:lnTo>
                    <a:lnTo>
                      <a:pt x="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24"/>
              <p:cNvSpPr/>
              <p:nvPr/>
            </p:nvSpPr>
            <p:spPr>
              <a:xfrm>
                <a:off x="1289425" y="372100"/>
                <a:ext cx="71200" cy="71200"/>
              </a:xfrm>
              <a:custGeom>
                <a:avLst/>
                <a:gdLst/>
                <a:ahLst/>
                <a:cxnLst/>
                <a:rect l="l" t="t" r="r" b="b"/>
                <a:pathLst>
                  <a:path w="2848" h="2848" extrusionOk="0">
                    <a:moveTo>
                      <a:pt x="2060" y="0"/>
                    </a:moveTo>
                    <a:lnTo>
                      <a:pt x="1" y="2060"/>
                    </a:lnTo>
                    <a:lnTo>
                      <a:pt x="1" y="2847"/>
                    </a:lnTo>
                    <a:lnTo>
                      <a:pt x="2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24"/>
              <p:cNvSpPr/>
              <p:nvPr/>
            </p:nvSpPr>
            <p:spPr>
              <a:xfrm>
                <a:off x="1289425" y="372100"/>
                <a:ext cx="126275" cy="126275"/>
              </a:xfrm>
              <a:custGeom>
                <a:avLst/>
                <a:gdLst/>
                <a:ahLst/>
                <a:cxnLst/>
                <a:rect l="l" t="t" r="r" b="b"/>
                <a:pathLst>
                  <a:path w="5051" h="5051" extrusionOk="0">
                    <a:moveTo>
                      <a:pt x="4263" y="0"/>
                    </a:moveTo>
                    <a:lnTo>
                      <a:pt x="1" y="4263"/>
                    </a:lnTo>
                    <a:lnTo>
                      <a:pt x="1" y="5051"/>
                    </a:lnTo>
                    <a:lnTo>
                      <a:pt x="5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24"/>
              <p:cNvSpPr/>
              <p:nvPr/>
            </p:nvSpPr>
            <p:spPr>
              <a:xfrm>
                <a:off x="1289425" y="372100"/>
                <a:ext cx="181400" cy="181375"/>
              </a:xfrm>
              <a:custGeom>
                <a:avLst/>
                <a:gdLst/>
                <a:ahLst/>
                <a:cxnLst/>
                <a:rect l="l" t="t" r="r" b="b"/>
                <a:pathLst>
                  <a:path w="7256" h="7255" extrusionOk="0">
                    <a:moveTo>
                      <a:pt x="6468" y="0"/>
                    </a:moveTo>
                    <a:lnTo>
                      <a:pt x="1" y="6468"/>
                    </a:lnTo>
                    <a:lnTo>
                      <a:pt x="1" y="7255"/>
                    </a:lnTo>
                    <a:lnTo>
                      <a:pt x="7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24"/>
              <p:cNvSpPr/>
              <p:nvPr/>
            </p:nvSpPr>
            <p:spPr>
              <a:xfrm>
                <a:off x="1289425" y="372100"/>
                <a:ext cx="236500" cy="236500"/>
              </a:xfrm>
              <a:custGeom>
                <a:avLst/>
                <a:gdLst/>
                <a:ahLst/>
                <a:cxnLst/>
                <a:rect l="l" t="t" r="r" b="b"/>
                <a:pathLst>
                  <a:path w="9460" h="9460" extrusionOk="0">
                    <a:moveTo>
                      <a:pt x="8672" y="0"/>
                    </a:moveTo>
                    <a:lnTo>
                      <a:pt x="1" y="8672"/>
                    </a:lnTo>
                    <a:lnTo>
                      <a:pt x="1" y="9459"/>
                    </a:lnTo>
                    <a:lnTo>
                      <a:pt x="9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24"/>
              <p:cNvSpPr/>
              <p:nvPr/>
            </p:nvSpPr>
            <p:spPr>
              <a:xfrm>
                <a:off x="1289425" y="372100"/>
                <a:ext cx="291600" cy="283075"/>
              </a:xfrm>
              <a:custGeom>
                <a:avLst/>
                <a:gdLst/>
                <a:ahLst/>
                <a:cxnLst/>
                <a:rect l="l" t="t" r="r" b="b"/>
                <a:pathLst>
                  <a:path w="11664" h="11323" extrusionOk="0">
                    <a:moveTo>
                      <a:pt x="10876" y="0"/>
                    </a:moveTo>
                    <a:lnTo>
                      <a:pt x="1" y="10877"/>
                    </a:lnTo>
                    <a:lnTo>
                      <a:pt x="1" y="11323"/>
                    </a:lnTo>
                    <a:lnTo>
                      <a:pt x="342" y="11323"/>
                    </a:lnTo>
                    <a:lnTo>
                      <a:pt x="11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24"/>
              <p:cNvSpPr/>
              <p:nvPr/>
            </p:nvSpPr>
            <p:spPr>
              <a:xfrm>
                <a:off x="13334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24"/>
              <p:cNvSpPr/>
              <p:nvPr/>
            </p:nvSpPr>
            <p:spPr>
              <a:xfrm>
                <a:off x="1388475"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24"/>
              <p:cNvSpPr/>
              <p:nvPr/>
            </p:nvSpPr>
            <p:spPr>
              <a:xfrm>
                <a:off x="14435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24"/>
              <p:cNvSpPr/>
              <p:nvPr/>
            </p:nvSpPr>
            <p:spPr>
              <a:xfrm>
                <a:off x="14987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24"/>
              <p:cNvSpPr/>
              <p:nvPr/>
            </p:nvSpPr>
            <p:spPr>
              <a:xfrm>
                <a:off x="1553800" y="372100"/>
                <a:ext cx="302725" cy="283075"/>
              </a:xfrm>
              <a:custGeom>
                <a:avLst/>
                <a:gdLst/>
                <a:ahLst/>
                <a:cxnLst/>
                <a:rect l="l" t="t" r="r" b="b"/>
                <a:pathLst>
                  <a:path w="12109"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24"/>
              <p:cNvSpPr/>
              <p:nvPr/>
            </p:nvSpPr>
            <p:spPr>
              <a:xfrm>
                <a:off x="16088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24"/>
              <p:cNvSpPr/>
              <p:nvPr/>
            </p:nvSpPr>
            <p:spPr>
              <a:xfrm>
                <a:off x="1664000" y="372100"/>
                <a:ext cx="302725" cy="283075"/>
              </a:xfrm>
              <a:custGeom>
                <a:avLst/>
                <a:gdLst/>
                <a:ahLst/>
                <a:cxnLst/>
                <a:rect l="l" t="t" r="r" b="b"/>
                <a:pathLst>
                  <a:path w="12109" h="11323" extrusionOk="0">
                    <a:moveTo>
                      <a:pt x="11321" y="0"/>
                    </a:moveTo>
                    <a:lnTo>
                      <a:pt x="0"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24"/>
              <p:cNvSpPr/>
              <p:nvPr/>
            </p:nvSpPr>
            <p:spPr>
              <a:xfrm>
                <a:off x="17191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24"/>
              <p:cNvSpPr/>
              <p:nvPr/>
            </p:nvSpPr>
            <p:spPr>
              <a:xfrm>
                <a:off x="1774200" y="372100"/>
                <a:ext cx="302750" cy="283075"/>
              </a:xfrm>
              <a:custGeom>
                <a:avLst/>
                <a:gdLst/>
                <a:ahLst/>
                <a:cxnLst/>
                <a:rect l="l" t="t" r="r" b="b"/>
                <a:pathLst>
                  <a:path w="12110" h="11323" extrusionOk="0">
                    <a:moveTo>
                      <a:pt x="11322" y="0"/>
                    </a:moveTo>
                    <a:lnTo>
                      <a:pt x="0" y="11323"/>
                    </a:lnTo>
                    <a:lnTo>
                      <a:pt x="787"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24"/>
              <p:cNvSpPr/>
              <p:nvPr/>
            </p:nvSpPr>
            <p:spPr>
              <a:xfrm>
                <a:off x="1829300" y="372100"/>
                <a:ext cx="302750" cy="283075"/>
              </a:xfrm>
              <a:custGeom>
                <a:avLst/>
                <a:gdLst/>
                <a:ahLst/>
                <a:cxnLst/>
                <a:rect l="l" t="t" r="r" b="b"/>
                <a:pathLst>
                  <a:path w="12110"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24"/>
              <p:cNvSpPr/>
              <p:nvPr/>
            </p:nvSpPr>
            <p:spPr>
              <a:xfrm>
                <a:off x="18844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24"/>
              <p:cNvSpPr/>
              <p:nvPr/>
            </p:nvSpPr>
            <p:spPr>
              <a:xfrm>
                <a:off x="1939500"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24"/>
              <p:cNvSpPr/>
              <p:nvPr/>
            </p:nvSpPr>
            <p:spPr>
              <a:xfrm>
                <a:off x="1994600" y="372100"/>
                <a:ext cx="298000" cy="283075"/>
              </a:xfrm>
              <a:custGeom>
                <a:avLst/>
                <a:gdLst/>
                <a:ahLst/>
                <a:cxnLst/>
                <a:rect l="l" t="t" r="r" b="b"/>
                <a:pathLst>
                  <a:path w="11920" h="11323" extrusionOk="0">
                    <a:moveTo>
                      <a:pt x="11323" y="0"/>
                    </a:moveTo>
                    <a:lnTo>
                      <a:pt x="1" y="11323"/>
                    </a:lnTo>
                    <a:lnTo>
                      <a:pt x="788" y="11323"/>
                    </a:lnTo>
                    <a:lnTo>
                      <a:pt x="11920" y="191"/>
                    </a:lnTo>
                    <a:lnTo>
                      <a:pt x="11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24"/>
              <p:cNvSpPr/>
              <p:nvPr/>
            </p:nvSpPr>
            <p:spPr>
              <a:xfrm>
                <a:off x="2049725" y="412275"/>
                <a:ext cx="242875" cy="242900"/>
              </a:xfrm>
              <a:custGeom>
                <a:avLst/>
                <a:gdLst/>
                <a:ahLst/>
                <a:cxnLst/>
                <a:rect l="l" t="t" r="r" b="b"/>
                <a:pathLst>
                  <a:path w="9715" h="9716" extrusionOk="0">
                    <a:moveTo>
                      <a:pt x="9715" y="1"/>
                    </a:moveTo>
                    <a:lnTo>
                      <a:pt x="0" y="9716"/>
                    </a:lnTo>
                    <a:lnTo>
                      <a:pt x="787" y="9716"/>
                    </a:lnTo>
                    <a:lnTo>
                      <a:pt x="9715" y="788"/>
                    </a:lnTo>
                    <a:lnTo>
                      <a:pt x="9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24"/>
              <p:cNvSpPr/>
              <p:nvPr/>
            </p:nvSpPr>
            <p:spPr>
              <a:xfrm>
                <a:off x="2104825" y="467400"/>
                <a:ext cx="187775" cy="187775"/>
              </a:xfrm>
              <a:custGeom>
                <a:avLst/>
                <a:gdLst/>
                <a:ahLst/>
                <a:cxnLst/>
                <a:rect l="l" t="t" r="r" b="b"/>
                <a:pathLst>
                  <a:path w="7511" h="7511" extrusionOk="0">
                    <a:moveTo>
                      <a:pt x="7511" y="0"/>
                    </a:moveTo>
                    <a:lnTo>
                      <a:pt x="1" y="7511"/>
                    </a:lnTo>
                    <a:lnTo>
                      <a:pt x="788" y="7511"/>
                    </a:lnTo>
                    <a:lnTo>
                      <a:pt x="7511" y="787"/>
                    </a:lnTo>
                    <a:lnTo>
                      <a:pt x="75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24"/>
              <p:cNvSpPr/>
              <p:nvPr/>
            </p:nvSpPr>
            <p:spPr>
              <a:xfrm>
                <a:off x="2159900" y="522475"/>
                <a:ext cx="132700" cy="132700"/>
              </a:xfrm>
              <a:custGeom>
                <a:avLst/>
                <a:gdLst/>
                <a:ahLst/>
                <a:cxnLst/>
                <a:rect l="l" t="t" r="r" b="b"/>
                <a:pathLst>
                  <a:path w="5308" h="5308" extrusionOk="0">
                    <a:moveTo>
                      <a:pt x="5308" y="1"/>
                    </a:moveTo>
                    <a:lnTo>
                      <a:pt x="1" y="5308"/>
                    </a:lnTo>
                    <a:lnTo>
                      <a:pt x="788" y="5308"/>
                    </a:lnTo>
                    <a:lnTo>
                      <a:pt x="5308" y="788"/>
                    </a:lnTo>
                    <a:lnTo>
                      <a:pt x="5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24"/>
              <p:cNvSpPr/>
              <p:nvPr/>
            </p:nvSpPr>
            <p:spPr>
              <a:xfrm>
                <a:off x="2215025" y="577575"/>
                <a:ext cx="77575" cy="77600"/>
              </a:xfrm>
              <a:custGeom>
                <a:avLst/>
                <a:gdLst/>
                <a:ahLst/>
                <a:cxnLst/>
                <a:rect l="l" t="t" r="r" b="b"/>
                <a:pathLst>
                  <a:path w="3103" h="3104" extrusionOk="0">
                    <a:moveTo>
                      <a:pt x="3103" y="1"/>
                    </a:moveTo>
                    <a:lnTo>
                      <a:pt x="0" y="3104"/>
                    </a:lnTo>
                    <a:lnTo>
                      <a:pt x="788" y="3104"/>
                    </a:lnTo>
                    <a:lnTo>
                      <a:pt x="3103" y="788"/>
                    </a:lnTo>
                    <a:lnTo>
                      <a:pt x="3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24"/>
              <p:cNvSpPr/>
              <p:nvPr/>
            </p:nvSpPr>
            <p:spPr>
              <a:xfrm>
                <a:off x="2270125" y="632700"/>
                <a:ext cx="22475" cy="22475"/>
              </a:xfrm>
              <a:custGeom>
                <a:avLst/>
                <a:gdLst/>
                <a:ahLst/>
                <a:cxnLst/>
                <a:rect l="l" t="t" r="r" b="b"/>
                <a:pathLst>
                  <a:path w="899" h="899" extrusionOk="0">
                    <a:moveTo>
                      <a:pt x="899" y="0"/>
                    </a:moveTo>
                    <a:lnTo>
                      <a:pt x="1" y="899"/>
                    </a:lnTo>
                    <a:lnTo>
                      <a:pt x="788" y="899"/>
                    </a:lnTo>
                    <a:lnTo>
                      <a:pt x="899" y="788"/>
                    </a:lnTo>
                    <a:lnTo>
                      <a:pt x="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7">
  <p:cSld name="TITLE_ONLY_7">
    <p:spTree>
      <p:nvGrpSpPr>
        <p:cNvPr id="1" name="Shape 2092"/>
        <p:cNvGrpSpPr/>
        <p:nvPr/>
      </p:nvGrpSpPr>
      <p:grpSpPr>
        <a:xfrm>
          <a:off x="0" y="0"/>
          <a:ext cx="0" cy="0"/>
          <a:chOff x="0" y="0"/>
          <a:chExt cx="0" cy="0"/>
        </a:xfrm>
      </p:grpSpPr>
      <p:sp>
        <p:nvSpPr>
          <p:cNvPr id="2093" name="Google Shape;2093;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094" name="Google Shape;2094;p25"/>
          <p:cNvGrpSpPr/>
          <p:nvPr/>
        </p:nvGrpSpPr>
        <p:grpSpPr>
          <a:xfrm>
            <a:off x="9" y="-6"/>
            <a:ext cx="9933243" cy="5427925"/>
            <a:chOff x="9" y="-6"/>
            <a:chExt cx="9933243" cy="5427925"/>
          </a:xfrm>
        </p:grpSpPr>
        <p:grpSp>
          <p:nvGrpSpPr>
            <p:cNvPr id="2095" name="Google Shape;2095;p25"/>
            <p:cNvGrpSpPr/>
            <p:nvPr/>
          </p:nvGrpSpPr>
          <p:grpSpPr>
            <a:xfrm>
              <a:off x="9" y="-6"/>
              <a:ext cx="9933243" cy="5427925"/>
              <a:chOff x="9" y="-6"/>
              <a:chExt cx="9933243" cy="5427925"/>
            </a:xfrm>
          </p:grpSpPr>
          <p:grpSp>
            <p:nvGrpSpPr>
              <p:cNvPr id="2096" name="Google Shape;2096;p25"/>
              <p:cNvGrpSpPr/>
              <p:nvPr/>
            </p:nvGrpSpPr>
            <p:grpSpPr>
              <a:xfrm>
                <a:off x="8869892" y="82304"/>
                <a:ext cx="1063360" cy="1099573"/>
                <a:chOff x="1375600" y="1002375"/>
                <a:chExt cx="781825" cy="808450"/>
              </a:xfrm>
            </p:grpSpPr>
            <p:sp>
              <p:nvSpPr>
                <p:cNvPr id="2097" name="Google Shape;2097;p25"/>
                <p:cNvSpPr/>
                <p:nvPr/>
              </p:nvSpPr>
              <p:spPr>
                <a:xfrm>
                  <a:off x="1375600" y="1002375"/>
                  <a:ext cx="28925" cy="28900"/>
                </a:xfrm>
                <a:custGeom>
                  <a:avLst/>
                  <a:gdLst/>
                  <a:ahLst/>
                  <a:cxnLst/>
                  <a:rect l="l" t="t" r="r" b="b"/>
                  <a:pathLst>
                    <a:path w="1157" h="1156"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25"/>
                <p:cNvSpPr/>
                <p:nvPr/>
              </p:nvSpPr>
              <p:spPr>
                <a:xfrm>
                  <a:off x="1501100" y="1002375"/>
                  <a:ext cx="28900" cy="28900"/>
                </a:xfrm>
                <a:custGeom>
                  <a:avLst/>
                  <a:gdLst/>
                  <a:ahLst/>
                  <a:cxnLst/>
                  <a:rect l="l" t="t" r="r" b="b"/>
                  <a:pathLst>
                    <a:path w="1156" h="1156"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25"/>
                <p:cNvSpPr/>
                <p:nvPr/>
              </p:nvSpPr>
              <p:spPr>
                <a:xfrm>
                  <a:off x="1626600" y="1002375"/>
                  <a:ext cx="28900" cy="28900"/>
                </a:xfrm>
                <a:custGeom>
                  <a:avLst/>
                  <a:gdLst/>
                  <a:ahLst/>
                  <a:cxnLst/>
                  <a:rect l="l" t="t" r="r" b="b"/>
                  <a:pathLst>
                    <a:path w="1156" h="1156"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25"/>
                <p:cNvSpPr/>
                <p:nvPr/>
              </p:nvSpPr>
              <p:spPr>
                <a:xfrm>
                  <a:off x="1752075" y="1002375"/>
                  <a:ext cx="28900" cy="28900"/>
                </a:xfrm>
                <a:custGeom>
                  <a:avLst/>
                  <a:gdLst/>
                  <a:ahLst/>
                  <a:cxnLst/>
                  <a:rect l="l" t="t" r="r" b="b"/>
                  <a:pathLst>
                    <a:path w="1156" h="1156"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25"/>
                <p:cNvSpPr/>
                <p:nvPr/>
              </p:nvSpPr>
              <p:spPr>
                <a:xfrm>
                  <a:off x="1877550"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25"/>
                <p:cNvSpPr/>
                <p:nvPr/>
              </p:nvSpPr>
              <p:spPr>
                <a:xfrm>
                  <a:off x="2003025"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25"/>
                <p:cNvSpPr/>
                <p:nvPr/>
              </p:nvSpPr>
              <p:spPr>
                <a:xfrm>
                  <a:off x="2128525" y="1002375"/>
                  <a:ext cx="28900" cy="28900"/>
                </a:xfrm>
                <a:custGeom>
                  <a:avLst/>
                  <a:gdLst/>
                  <a:ahLst/>
                  <a:cxnLst/>
                  <a:rect l="l" t="t" r="r" b="b"/>
                  <a:pathLst>
                    <a:path w="1156" h="1156"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25"/>
                <p:cNvSpPr/>
                <p:nvPr/>
              </p:nvSpPr>
              <p:spPr>
                <a:xfrm>
                  <a:off x="1375600" y="1113725"/>
                  <a:ext cx="28925" cy="28900"/>
                </a:xfrm>
                <a:custGeom>
                  <a:avLst/>
                  <a:gdLst/>
                  <a:ahLst/>
                  <a:cxnLst/>
                  <a:rect l="l" t="t" r="r" b="b"/>
                  <a:pathLst>
                    <a:path w="1157" h="1156" extrusionOk="0">
                      <a:moveTo>
                        <a:pt x="578" y="1"/>
                      </a:moveTo>
                      <a:cubicBezTo>
                        <a:pt x="259" y="1"/>
                        <a:pt x="1" y="260"/>
                        <a:pt x="1" y="578"/>
                      </a:cubicBezTo>
                      <a:cubicBezTo>
                        <a:pt x="1" y="898"/>
                        <a:pt x="259" y="1156"/>
                        <a:pt x="578" y="1156"/>
                      </a:cubicBezTo>
                      <a:cubicBezTo>
                        <a:pt x="898" y="1156"/>
                        <a:pt x="1157" y="898"/>
                        <a:pt x="1157" y="578"/>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25"/>
                <p:cNvSpPr/>
                <p:nvPr/>
              </p:nvSpPr>
              <p:spPr>
                <a:xfrm>
                  <a:off x="1501100" y="1113725"/>
                  <a:ext cx="28900" cy="28900"/>
                </a:xfrm>
                <a:custGeom>
                  <a:avLst/>
                  <a:gdLst/>
                  <a:ahLst/>
                  <a:cxnLst/>
                  <a:rect l="l" t="t" r="r" b="b"/>
                  <a:pathLst>
                    <a:path w="1156" h="1156" extrusionOk="0">
                      <a:moveTo>
                        <a:pt x="578" y="1"/>
                      </a:moveTo>
                      <a:cubicBezTo>
                        <a:pt x="259" y="1"/>
                        <a:pt x="1" y="260"/>
                        <a:pt x="1" y="578"/>
                      </a:cubicBezTo>
                      <a:cubicBezTo>
                        <a:pt x="1" y="898"/>
                        <a:pt x="259"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25"/>
                <p:cNvSpPr/>
                <p:nvPr/>
              </p:nvSpPr>
              <p:spPr>
                <a:xfrm>
                  <a:off x="1626600" y="1113725"/>
                  <a:ext cx="28900" cy="28900"/>
                </a:xfrm>
                <a:custGeom>
                  <a:avLst/>
                  <a:gdLst/>
                  <a:ahLst/>
                  <a:cxnLst/>
                  <a:rect l="l" t="t" r="r" b="b"/>
                  <a:pathLst>
                    <a:path w="1156" h="1156" extrusionOk="0">
                      <a:moveTo>
                        <a:pt x="578" y="1"/>
                      </a:moveTo>
                      <a:cubicBezTo>
                        <a:pt x="258" y="1"/>
                        <a:pt x="0" y="260"/>
                        <a:pt x="0" y="578"/>
                      </a:cubicBezTo>
                      <a:cubicBezTo>
                        <a:pt x="0" y="898"/>
                        <a:pt x="258"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25"/>
                <p:cNvSpPr/>
                <p:nvPr/>
              </p:nvSpPr>
              <p:spPr>
                <a:xfrm>
                  <a:off x="1752075" y="1113725"/>
                  <a:ext cx="28900" cy="28900"/>
                </a:xfrm>
                <a:custGeom>
                  <a:avLst/>
                  <a:gdLst/>
                  <a:ahLst/>
                  <a:cxnLst/>
                  <a:rect l="l" t="t" r="r" b="b"/>
                  <a:pathLst>
                    <a:path w="1156" h="1156" extrusionOk="0">
                      <a:moveTo>
                        <a:pt x="578" y="1"/>
                      </a:moveTo>
                      <a:cubicBezTo>
                        <a:pt x="258" y="1"/>
                        <a:pt x="0" y="260"/>
                        <a:pt x="0" y="578"/>
                      </a:cubicBezTo>
                      <a:cubicBezTo>
                        <a:pt x="0" y="898"/>
                        <a:pt x="259"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25"/>
                <p:cNvSpPr/>
                <p:nvPr/>
              </p:nvSpPr>
              <p:spPr>
                <a:xfrm>
                  <a:off x="1877550"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25"/>
                <p:cNvSpPr/>
                <p:nvPr/>
              </p:nvSpPr>
              <p:spPr>
                <a:xfrm>
                  <a:off x="2003025"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25"/>
                <p:cNvSpPr/>
                <p:nvPr/>
              </p:nvSpPr>
              <p:spPr>
                <a:xfrm>
                  <a:off x="2128525" y="1113725"/>
                  <a:ext cx="28900" cy="28900"/>
                </a:xfrm>
                <a:custGeom>
                  <a:avLst/>
                  <a:gdLst/>
                  <a:ahLst/>
                  <a:cxnLst/>
                  <a:rect l="l" t="t" r="r" b="b"/>
                  <a:pathLst>
                    <a:path w="1156" h="1156" extrusionOk="0">
                      <a:moveTo>
                        <a:pt x="578" y="1"/>
                      </a:moveTo>
                      <a:cubicBezTo>
                        <a:pt x="259" y="1"/>
                        <a:pt x="0" y="260"/>
                        <a:pt x="0" y="578"/>
                      </a:cubicBezTo>
                      <a:cubicBezTo>
                        <a:pt x="0" y="898"/>
                        <a:pt x="259" y="1156"/>
                        <a:pt x="578" y="1156"/>
                      </a:cubicBezTo>
                      <a:cubicBezTo>
                        <a:pt x="897" y="1156"/>
                        <a:pt x="1155" y="898"/>
                        <a:pt x="1155" y="578"/>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25"/>
                <p:cNvSpPr/>
                <p:nvPr/>
              </p:nvSpPr>
              <p:spPr>
                <a:xfrm>
                  <a:off x="1375600" y="1225100"/>
                  <a:ext cx="28925" cy="28925"/>
                </a:xfrm>
                <a:custGeom>
                  <a:avLst/>
                  <a:gdLst/>
                  <a:ahLst/>
                  <a:cxnLst/>
                  <a:rect l="l" t="t" r="r" b="b"/>
                  <a:pathLst>
                    <a:path w="1157" h="1157"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25"/>
                <p:cNvSpPr/>
                <p:nvPr/>
              </p:nvSpPr>
              <p:spPr>
                <a:xfrm>
                  <a:off x="1501100" y="1225100"/>
                  <a:ext cx="28900" cy="28925"/>
                </a:xfrm>
                <a:custGeom>
                  <a:avLst/>
                  <a:gdLst/>
                  <a:ahLst/>
                  <a:cxnLst/>
                  <a:rect l="l" t="t" r="r" b="b"/>
                  <a:pathLst>
                    <a:path w="1156" h="1157"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5"/>
                <p:cNvSpPr/>
                <p:nvPr/>
              </p:nvSpPr>
              <p:spPr>
                <a:xfrm>
                  <a:off x="1626600" y="1225100"/>
                  <a:ext cx="28900" cy="28925"/>
                </a:xfrm>
                <a:custGeom>
                  <a:avLst/>
                  <a:gdLst/>
                  <a:ahLst/>
                  <a:cxnLst/>
                  <a:rect l="l" t="t" r="r" b="b"/>
                  <a:pathLst>
                    <a:path w="1156" h="1157"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5"/>
                <p:cNvSpPr/>
                <p:nvPr/>
              </p:nvSpPr>
              <p:spPr>
                <a:xfrm>
                  <a:off x="1752075" y="1225100"/>
                  <a:ext cx="28900" cy="28925"/>
                </a:xfrm>
                <a:custGeom>
                  <a:avLst/>
                  <a:gdLst/>
                  <a:ahLst/>
                  <a:cxnLst/>
                  <a:rect l="l" t="t" r="r" b="b"/>
                  <a:pathLst>
                    <a:path w="1156" h="1157"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25"/>
                <p:cNvSpPr/>
                <p:nvPr/>
              </p:nvSpPr>
              <p:spPr>
                <a:xfrm>
                  <a:off x="1877550"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25"/>
                <p:cNvSpPr/>
                <p:nvPr/>
              </p:nvSpPr>
              <p:spPr>
                <a:xfrm>
                  <a:off x="2003025"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5"/>
                <p:cNvSpPr/>
                <p:nvPr/>
              </p:nvSpPr>
              <p:spPr>
                <a:xfrm>
                  <a:off x="2128525" y="1225100"/>
                  <a:ext cx="28900" cy="28925"/>
                </a:xfrm>
                <a:custGeom>
                  <a:avLst/>
                  <a:gdLst/>
                  <a:ahLst/>
                  <a:cxnLst/>
                  <a:rect l="l" t="t" r="r" b="b"/>
                  <a:pathLst>
                    <a:path w="1156" h="1157"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5"/>
                <p:cNvSpPr/>
                <p:nvPr/>
              </p:nvSpPr>
              <p:spPr>
                <a:xfrm>
                  <a:off x="1375600" y="1336450"/>
                  <a:ext cx="28925" cy="28925"/>
                </a:xfrm>
                <a:custGeom>
                  <a:avLst/>
                  <a:gdLst/>
                  <a:ahLst/>
                  <a:cxnLst/>
                  <a:rect l="l" t="t" r="r" b="b"/>
                  <a:pathLst>
                    <a:path w="1157" h="1157" extrusionOk="0">
                      <a:moveTo>
                        <a:pt x="578" y="1"/>
                      </a:moveTo>
                      <a:cubicBezTo>
                        <a:pt x="259" y="1"/>
                        <a:pt x="1" y="260"/>
                        <a:pt x="1" y="579"/>
                      </a:cubicBezTo>
                      <a:cubicBezTo>
                        <a:pt x="1" y="898"/>
                        <a:pt x="259" y="1156"/>
                        <a:pt x="578" y="1156"/>
                      </a:cubicBezTo>
                      <a:cubicBezTo>
                        <a:pt x="898" y="1156"/>
                        <a:pt x="1157" y="898"/>
                        <a:pt x="1157" y="579"/>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5"/>
                <p:cNvSpPr/>
                <p:nvPr/>
              </p:nvSpPr>
              <p:spPr>
                <a:xfrm>
                  <a:off x="1501100" y="1336450"/>
                  <a:ext cx="28900" cy="28925"/>
                </a:xfrm>
                <a:custGeom>
                  <a:avLst/>
                  <a:gdLst/>
                  <a:ahLst/>
                  <a:cxnLst/>
                  <a:rect l="l" t="t" r="r" b="b"/>
                  <a:pathLst>
                    <a:path w="1156" h="1157" extrusionOk="0">
                      <a:moveTo>
                        <a:pt x="578" y="1"/>
                      </a:moveTo>
                      <a:cubicBezTo>
                        <a:pt x="259" y="1"/>
                        <a:pt x="1" y="260"/>
                        <a:pt x="1" y="579"/>
                      </a:cubicBezTo>
                      <a:cubicBezTo>
                        <a:pt x="1" y="898"/>
                        <a:pt x="259"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5"/>
                <p:cNvSpPr/>
                <p:nvPr/>
              </p:nvSpPr>
              <p:spPr>
                <a:xfrm>
                  <a:off x="1626600" y="1336450"/>
                  <a:ext cx="28900" cy="28925"/>
                </a:xfrm>
                <a:custGeom>
                  <a:avLst/>
                  <a:gdLst/>
                  <a:ahLst/>
                  <a:cxnLst/>
                  <a:rect l="l" t="t" r="r" b="b"/>
                  <a:pathLst>
                    <a:path w="1156" h="1157" extrusionOk="0">
                      <a:moveTo>
                        <a:pt x="578" y="1"/>
                      </a:moveTo>
                      <a:cubicBezTo>
                        <a:pt x="258" y="1"/>
                        <a:pt x="0" y="260"/>
                        <a:pt x="0" y="579"/>
                      </a:cubicBezTo>
                      <a:cubicBezTo>
                        <a:pt x="0" y="898"/>
                        <a:pt x="258"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5"/>
                <p:cNvSpPr/>
                <p:nvPr/>
              </p:nvSpPr>
              <p:spPr>
                <a:xfrm>
                  <a:off x="1752075" y="1336450"/>
                  <a:ext cx="28900" cy="28925"/>
                </a:xfrm>
                <a:custGeom>
                  <a:avLst/>
                  <a:gdLst/>
                  <a:ahLst/>
                  <a:cxnLst/>
                  <a:rect l="l" t="t" r="r" b="b"/>
                  <a:pathLst>
                    <a:path w="1156" h="1157" extrusionOk="0">
                      <a:moveTo>
                        <a:pt x="578" y="1"/>
                      </a:moveTo>
                      <a:cubicBezTo>
                        <a:pt x="258" y="1"/>
                        <a:pt x="0" y="260"/>
                        <a:pt x="0" y="579"/>
                      </a:cubicBezTo>
                      <a:cubicBezTo>
                        <a:pt x="0" y="898"/>
                        <a:pt x="259"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25"/>
                <p:cNvSpPr/>
                <p:nvPr/>
              </p:nvSpPr>
              <p:spPr>
                <a:xfrm>
                  <a:off x="1877550"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25"/>
                <p:cNvSpPr/>
                <p:nvPr/>
              </p:nvSpPr>
              <p:spPr>
                <a:xfrm>
                  <a:off x="2003025"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25"/>
                <p:cNvSpPr/>
                <p:nvPr/>
              </p:nvSpPr>
              <p:spPr>
                <a:xfrm>
                  <a:off x="2128525" y="1336450"/>
                  <a:ext cx="28900" cy="28925"/>
                </a:xfrm>
                <a:custGeom>
                  <a:avLst/>
                  <a:gdLst/>
                  <a:ahLst/>
                  <a:cxnLst/>
                  <a:rect l="l" t="t" r="r" b="b"/>
                  <a:pathLst>
                    <a:path w="1156" h="1157" extrusionOk="0">
                      <a:moveTo>
                        <a:pt x="578" y="1"/>
                      </a:moveTo>
                      <a:cubicBezTo>
                        <a:pt x="259" y="1"/>
                        <a:pt x="0" y="260"/>
                        <a:pt x="0" y="579"/>
                      </a:cubicBezTo>
                      <a:cubicBezTo>
                        <a:pt x="0" y="898"/>
                        <a:pt x="259" y="1156"/>
                        <a:pt x="578" y="1156"/>
                      </a:cubicBezTo>
                      <a:cubicBezTo>
                        <a:pt x="897" y="1156"/>
                        <a:pt x="1155" y="898"/>
                        <a:pt x="1155" y="579"/>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25"/>
                <p:cNvSpPr/>
                <p:nvPr/>
              </p:nvSpPr>
              <p:spPr>
                <a:xfrm>
                  <a:off x="1375600" y="1447825"/>
                  <a:ext cx="28925" cy="28925"/>
                </a:xfrm>
                <a:custGeom>
                  <a:avLst/>
                  <a:gdLst/>
                  <a:ahLst/>
                  <a:cxnLst/>
                  <a:rect l="l" t="t" r="r" b="b"/>
                  <a:pathLst>
                    <a:path w="1157" h="1157" extrusionOk="0">
                      <a:moveTo>
                        <a:pt x="578" y="1"/>
                      </a:moveTo>
                      <a:cubicBezTo>
                        <a:pt x="259" y="1"/>
                        <a:pt x="1" y="259"/>
                        <a:pt x="1" y="579"/>
                      </a:cubicBezTo>
                      <a:cubicBezTo>
                        <a:pt x="1" y="897"/>
                        <a:pt x="259" y="1156"/>
                        <a:pt x="578" y="1156"/>
                      </a:cubicBezTo>
                      <a:cubicBezTo>
                        <a:pt x="898" y="1156"/>
                        <a:pt x="1157" y="897"/>
                        <a:pt x="1157" y="579"/>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25"/>
                <p:cNvSpPr/>
                <p:nvPr/>
              </p:nvSpPr>
              <p:spPr>
                <a:xfrm>
                  <a:off x="1501100" y="1447825"/>
                  <a:ext cx="28900" cy="28925"/>
                </a:xfrm>
                <a:custGeom>
                  <a:avLst/>
                  <a:gdLst/>
                  <a:ahLst/>
                  <a:cxnLst/>
                  <a:rect l="l" t="t" r="r" b="b"/>
                  <a:pathLst>
                    <a:path w="1156" h="1157" extrusionOk="0">
                      <a:moveTo>
                        <a:pt x="578" y="1"/>
                      </a:moveTo>
                      <a:cubicBezTo>
                        <a:pt x="259" y="1"/>
                        <a:pt x="1" y="259"/>
                        <a:pt x="1" y="579"/>
                      </a:cubicBezTo>
                      <a:cubicBezTo>
                        <a:pt x="1" y="897"/>
                        <a:pt x="259"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5"/>
                <p:cNvSpPr/>
                <p:nvPr/>
              </p:nvSpPr>
              <p:spPr>
                <a:xfrm>
                  <a:off x="1626600" y="1447825"/>
                  <a:ext cx="28900" cy="28925"/>
                </a:xfrm>
                <a:custGeom>
                  <a:avLst/>
                  <a:gdLst/>
                  <a:ahLst/>
                  <a:cxnLst/>
                  <a:rect l="l" t="t" r="r" b="b"/>
                  <a:pathLst>
                    <a:path w="1156" h="1157" extrusionOk="0">
                      <a:moveTo>
                        <a:pt x="578" y="1"/>
                      </a:moveTo>
                      <a:cubicBezTo>
                        <a:pt x="258" y="1"/>
                        <a:pt x="0" y="259"/>
                        <a:pt x="0" y="579"/>
                      </a:cubicBezTo>
                      <a:cubicBezTo>
                        <a:pt x="0" y="897"/>
                        <a:pt x="258"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5"/>
                <p:cNvSpPr/>
                <p:nvPr/>
              </p:nvSpPr>
              <p:spPr>
                <a:xfrm>
                  <a:off x="1752075" y="1447825"/>
                  <a:ext cx="28900" cy="28925"/>
                </a:xfrm>
                <a:custGeom>
                  <a:avLst/>
                  <a:gdLst/>
                  <a:ahLst/>
                  <a:cxnLst/>
                  <a:rect l="l" t="t" r="r" b="b"/>
                  <a:pathLst>
                    <a:path w="1156" h="1157" extrusionOk="0">
                      <a:moveTo>
                        <a:pt x="578" y="1"/>
                      </a:moveTo>
                      <a:cubicBezTo>
                        <a:pt x="258" y="1"/>
                        <a:pt x="0" y="259"/>
                        <a:pt x="0" y="579"/>
                      </a:cubicBezTo>
                      <a:cubicBezTo>
                        <a:pt x="0" y="897"/>
                        <a:pt x="259"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5"/>
                <p:cNvSpPr/>
                <p:nvPr/>
              </p:nvSpPr>
              <p:spPr>
                <a:xfrm>
                  <a:off x="1877550"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5"/>
                <p:cNvSpPr/>
                <p:nvPr/>
              </p:nvSpPr>
              <p:spPr>
                <a:xfrm>
                  <a:off x="2003025"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5"/>
                <p:cNvSpPr/>
                <p:nvPr/>
              </p:nvSpPr>
              <p:spPr>
                <a:xfrm>
                  <a:off x="2128525" y="1447825"/>
                  <a:ext cx="28900" cy="28925"/>
                </a:xfrm>
                <a:custGeom>
                  <a:avLst/>
                  <a:gdLst/>
                  <a:ahLst/>
                  <a:cxnLst/>
                  <a:rect l="l" t="t" r="r" b="b"/>
                  <a:pathLst>
                    <a:path w="1156" h="1157" extrusionOk="0">
                      <a:moveTo>
                        <a:pt x="578" y="1"/>
                      </a:moveTo>
                      <a:cubicBezTo>
                        <a:pt x="259" y="1"/>
                        <a:pt x="0" y="259"/>
                        <a:pt x="0" y="579"/>
                      </a:cubicBezTo>
                      <a:cubicBezTo>
                        <a:pt x="0" y="897"/>
                        <a:pt x="259" y="1156"/>
                        <a:pt x="578" y="1156"/>
                      </a:cubicBezTo>
                      <a:cubicBezTo>
                        <a:pt x="897" y="1156"/>
                        <a:pt x="1155" y="897"/>
                        <a:pt x="1155" y="579"/>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5"/>
                <p:cNvSpPr/>
                <p:nvPr/>
              </p:nvSpPr>
              <p:spPr>
                <a:xfrm>
                  <a:off x="1375600" y="1559200"/>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5"/>
                <p:cNvSpPr/>
                <p:nvPr/>
              </p:nvSpPr>
              <p:spPr>
                <a:xfrm>
                  <a:off x="1501100" y="1559200"/>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25"/>
                <p:cNvSpPr/>
                <p:nvPr/>
              </p:nvSpPr>
              <p:spPr>
                <a:xfrm>
                  <a:off x="1626600" y="1559200"/>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25"/>
                <p:cNvSpPr/>
                <p:nvPr/>
              </p:nvSpPr>
              <p:spPr>
                <a:xfrm>
                  <a:off x="1752075" y="1559200"/>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25"/>
                <p:cNvSpPr/>
                <p:nvPr/>
              </p:nvSpPr>
              <p:spPr>
                <a:xfrm>
                  <a:off x="1877550"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5"/>
                <p:cNvSpPr/>
                <p:nvPr/>
              </p:nvSpPr>
              <p:spPr>
                <a:xfrm>
                  <a:off x="2003025"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5"/>
                <p:cNvSpPr/>
                <p:nvPr/>
              </p:nvSpPr>
              <p:spPr>
                <a:xfrm>
                  <a:off x="2128525" y="1559200"/>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5"/>
                <p:cNvSpPr/>
                <p:nvPr/>
              </p:nvSpPr>
              <p:spPr>
                <a:xfrm>
                  <a:off x="1375600" y="1670575"/>
                  <a:ext cx="28925" cy="28900"/>
                </a:xfrm>
                <a:custGeom>
                  <a:avLst/>
                  <a:gdLst/>
                  <a:ahLst/>
                  <a:cxnLst/>
                  <a:rect l="l" t="t" r="r" b="b"/>
                  <a:pathLst>
                    <a:path w="1157" h="1156" extrusionOk="0">
                      <a:moveTo>
                        <a:pt x="578" y="0"/>
                      </a:moveTo>
                      <a:cubicBezTo>
                        <a:pt x="259" y="0"/>
                        <a:pt x="1" y="258"/>
                        <a:pt x="1" y="578"/>
                      </a:cubicBezTo>
                      <a:cubicBezTo>
                        <a:pt x="1" y="896"/>
                        <a:pt x="259" y="1155"/>
                        <a:pt x="578" y="1155"/>
                      </a:cubicBezTo>
                      <a:cubicBezTo>
                        <a:pt x="898" y="1155"/>
                        <a:pt x="1157" y="896"/>
                        <a:pt x="1157" y="578"/>
                      </a:cubicBezTo>
                      <a:cubicBezTo>
                        <a:pt x="1157"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5"/>
                <p:cNvSpPr/>
                <p:nvPr/>
              </p:nvSpPr>
              <p:spPr>
                <a:xfrm>
                  <a:off x="1501100" y="1670575"/>
                  <a:ext cx="28900" cy="28900"/>
                </a:xfrm>
                <a:custGeom>
                  <a:avLst/>
                  <a:gdLst/>
                  <a:ahLst/>
                  <a:cxnLst/>
                  <a:rect l="l" t="t" r="r" b="b"/>
                  <a:pathLst>
                    <a:path w="1156" h="1156" extrusionOk="0">
                      <a:moveTo>
                        <a:pt x="578" y="0"/>
                      </a:moveTo>
                      <a:cubicBezTo>
                        <a:pt x="259" y="0"/>
                        <a:pt x="1" y="258"/>
                        <a:pt x="1" y="578"/>
                      </a:cubicBezTo>
                      <a:cubicBezTo>
                        <a:pt x="1" y="896"/>
                        <a:pt x="259"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5"/>
                <p:cNvSpPr/>
                <p:nvPr/>
              </p:nvSpPr>
              <p:spPr>
                <a:xfrm>
                  <a:off x="1626600" y="1670575"/>
                  <a:ext cx="28900" cy="28900"/>
                </a:xfrm>
                <a:custGeom>
                  <a:avLst/>
                  <a:gdLst/>
                  <a:ahLst/>
                  <a:cxnLst/>
                  <a:rect l="l" t="t" r="r" b="b"/>
                  <a:pathLst>
                    <a:path w="1156" h="1156" extrusionOk="0">
                      <a:moveTo>
                        <a:pt x="578" y="0"/>
                      </a:moveTo>
                      <a:cubicBezTo>
                        <a:pt x="258" y="0"/>
                        <a:pt x="0" y="258"/>
                        <a:pt x="0" y="578"/>
                      </a:cubicBezTo>
                      <a:cubicBezTo>
                        <a:pt x="0" y="896"/>
                        <a:pt x="258"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5"/>
                <p:cNvSpPr/>
                <p:nvPr/>
              </p:nvSpPr>
              <p:spPr>
                <a:xfrm>
                  <a:off x="1752075" y="1670575"/>
                  <a:ext cx="28900" cy="28900"/>
                </a:xfrm>
                <a:custGeom>
                  <a:avLst/>
                  <a:gdLst/>
                  <a:ahLst/>
                  <a:cxnLst/>
                  <a:rect l="l" t="t" r="r" b="b"/>
                  <a:pathLst>
                    <a:path w="1156" h="1156" extrusionOk="0">
                      <a:moveTo>
                        <a:pt x="578" y="0"/>
                      </a:moveTo>
                      <a:cubicBezTo>
                        <a:pt x="258" y="0"/>
                        <a:pt x="0" y="258"/>
                        <a:pt x="0" y="578"/>
                      </a:cubicBezTo>
                      <a:cubicBezTo>
                        <a:pt x="0" y="896"/>
                        <a:pt x="259"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5"/>
                <p:cNvSpPr/>
                <p:nvPr/>
              </p:nvSpPr>
              <p:spPr>
                <a:xfrm>
                  <a:off x="1877550"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5"/>
                <p:cNvSpPr/>
                <p:nvPr/>
              </p:nvSpPr>
              <p:spPr>
                <a:xfrm>
                  <a:off x="2003025"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5"/>
                <p:cNvSpPr/>
                <p:nvPr/>
              </p:nvSpPr>
              <p:spPr>
                <a:xfrm>
                  <a:off x="2128525" y="1670575"/>
                  <a:ext cx="28900" cy="28900"/>
                </a:xfrm>
                <a:custGeom>
                  <a:avLst/>
                  <a:gdLst/>
                  <a:ahLst/>
                  <a:cxnLst/>
                  <a:rect l="l" t="t" r="r" b="b"/>
                  <a:pathLst>
                    <a:path w="1156" h="1156" extrusionOk="0">
                      <a:moveTo>
                        <a:pt x="578" y="0"/>
                      </a:moveTo>
                      <a:cubicBezTo>
                        <a:pt x="259" y="0"/>
                        <a:pt x="0" y="258"/>
                        <a:pt x="0" y="578"/>
                      </a:cubicBezTo>
                      <a:cubicBezTo>
                        <a:pt x="0" y="896"/>
                        <a:pt x="259" y="1155"/>
                        <a:pt x="578" y="1155"/>
                      </a:cubicBezTo>
                      <a:cubicBezTo>
                        <a:pt x="897" y="1155"/>
                        <a:pt x="1155" y="896"/>
                        <a:pt x="1155" y="578"/>
                      </a:cubicBezTo>
                      <a:cubicBezTo>
                        <a:pt x="1155"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5"/>
                <p:cNvSpPr/>
                <p:nvPr/>
              </p:nvSpPr>
              <p:spPr>
                <a:xfrm>
                  <a:off x="1375600" y="1781925"/>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5"/>
                <p:cNvSpPr/>
                <p:nvPr/>
              </p:nvSpPr>
              <p:spPr>
                <a:xfrm>
                  <a:off x="1501100" y="1781925"/>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5"/>
                <p:cNvSpPr/>
                <p:nvPr/>
              </p:nvSpPr>
              <p:spPr>
                <a:xfrm>
                  <a:off x="1626600" y="1781925"/>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5"/>
                <p:cNvSpPr/>
                <p:nvPr/>
              </p:nvSpPr>
              <p:spPr>
                <a:xfrm>
                  <a:off x="1752075" y="1781925"/>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5"/>
                <p:cNvSpPr/>
                <p:nvPr/>
              </p:nvSpPr>
              <p:spPr>
                <a:xfrm>
                  <a:off x="1877550"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25"/>
                <p:cNvSpPr/>
                <p:nvPr/>
              </p:nvSpPr>
              <p:spPr>
                <a:xfrm>
                  <a:off x="2003025"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25"/>
                <p:cNvSpPr/>
                <p:nvPr/>
              </p:nvSpPr>
              <p:spPr>
                <a:xfrm>
                  <a:off x="2128525" y="1781925"/>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3" name="Google Shape;2153;p25"/>
              <p:cNvGrpSpPr/>
              <p:nvPr/>
            </p:nvGrpSpPr>
            <p:grpSpPr>
              <a:xfrm>
                <a:off x="7368134" y="4928774"/>
                <a:ext cx="1768999" cy="499146"/>
                <a:chOff x="1289425" y="372100"/>
                <a:chExt cx="1003175" cy="283075"/>
              </a:xfrm>
            </p:grpSpPr>
            <p:sp>
              <p:nvSpPr>
                <p:cNvPr id="2154" name="Google Shape;2154;p25"/>
                <p:cNvSpPr/>
                <p:nvPr/>
              </p:nvSpPr>
              <p:spPr>
                <a:xfrm>
                  <a:off x="1289425" y="372100"/>
                  <a:ext cx="16075" cy="16075"/>
                </a:xfrm>
                <a:custGeom>
                  <a:avLst/>
                  <a:gdLst/>
                  <a:ahLst/>
                  <a:cxnLst/>
                  <a:rect l="l" t="t" r="r" b="b"/>
                  <a:pathLst>
                    <a:path w="643" h="643" extrusionOk="0">
                      <a:moveTo>
                        <a:pt x="1" y="0"/>
                      </a:moveTo>
                      <a:lnTo>
                        <a:pt x="1" y="643"/>
                      </a:lnTo>
                      <a:lnTo>
                        <a:pt x="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5"/>
                <p:cNvSpPr/>
                <p:nvPr/>
              </p:nvSpPr>
              <p:spPr>
                <a:xfrm>
                  <a:off x="1289425" y="372100"/>
                  <a:ext cx="71200" cy="71200"/>
                </a:xfrm>
                <a:custGeom>
                  <a:avLst/>
                  <a:gdLst/>
                  <a:ahLst/>
                  <a:cxnLst/>
                  <a:rect l="l" t="t" r="r" b="b"/>
                  <a:pathLst>
                    <a:path w="2848" h="2848" extrusionOk="0">
                      <a:moveTo>
                        <a:pt x="2060" y="0"/>
                      </a:moveTo>
                      <a:lnTo>
                        <a:pt x="1" y="2060"/>
                      </a:lnTo>
                      <a:lnTo>
                        <a:pt x="1" y="2847"/>
                      </a:lnTo>
                      <a:lnTo>
                        <a:pt x="2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5"/>
                <p:cNvSpPr/>
                <p:nvPr/>
              </p:nvSpPr>
              <p:spPr>
                <a:xfrm>
                  <a:off x="1289425" y="372100"/>
                  <a:ext cx="126275" cy="126275"/>
                </a:xfrm>
                <a:custGeom>
                  <a:avLst/>
                  <a:gdLst/>
                  <a:ahLst/>
                  <a:cxnLst/>
                  <a:rect l="l" t="t" r="r" b="b"/>
                  <a:pathLst>
                    <a:path w="5051" h="5051" extrusionOk="0">
                      <a:moveTo>
                        <a:pt x="4263" y="0"/>
                      </a:moveTo>
                      <a:lnTo>
                        <a:pt x="1" y="4263"/>
                      </a:lnTo>
                      <a:lnTo>
                        <a:pt x="1" y="5051"/>
                      </a:lnTo>
                      <a:lnTo>
                        <a:pt x="5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5"/>
                <p:cNvSpPr/>
                <p:nvPr/>
              </p:nvSpPr>
              <p:spPr>
                <a:xfrm>
                  <a:off x="1289425" y="372100"/>
                  <a:ext cx="181400" cy="181375"/>
                </a:xfrm>
                <a:custGeom>
                  <a:avLst/>
                  <a:gdLst/>
                  <a:ahLst/>
                  <a:cxnLst/>
                  <a:rect l="l" t="t" r="r" b="b"/>
                  <a:pathLst>
                    <a:path w="7256" h="7255" extrusionOk="0">
                      <a:moveTo>
                        <a:pt x="6468" y="0"/>
                      </a:moveTo>
                      <a:lnTo>
                        <a:pt x="1" y="6468"/>
                      </a:lnTo>
                      <a:lnTo>
                        <a:pt x="1" y="7255"/>
                      </a:lnTo>
                      <a:lnTo>
                        <a:pt x="7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5"/>
                <p:cNvSpPr/>
                <p:nvPr/>
              </p:nvSpPr>
              <p:spPr>
                <a:xfrm>
                  <a:off x="1289425" y="372100"/>
                  <a:ext cx="236500" cy="236500"/>
                </a:xfrm>
                <a:custGeom>
                  <a:avLst/>
                  <a:gdLst/>
                  <a:ahLst/>
                  <a:cxnLst/>
                  <a:rect l="l" t="t" r="r" b="b"/>
                  <a:pathLst>
                    <a:path w="9460" h="9460" extrusionOk="0">
                      <a:moveTo>
                        <a:pt x="8672" y="0"/>
                      </a:moveTo>
                      <a:lnTo>
                        <a:pt x="1" y="8672"/>
                      </a:lnTo>
                      <a:lnTo>
                        <a:pt x="1" y="9459"/>
                      </a:lnTo>
                      <a:lnTo>
                        <a:pt x="9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5"/>
                <p:cNvSpPr/>
                <p:nvPr/>
              </p:nvSpPr>
              <p:spPr>
                <a:xfrm>
                  <a:off x="1289425" y="372100"/>
                  <a:ext cx="291600" cy="283075"/>
                </a:xfrm>
                <a:custGeom>
                  <a:avLst/>
                  <a:gdLst/>
                  <a:ahLst/>
                  <a:cxnLst/>
                  <a:rect l="l" t="t" r="r" b="b"/>
                  <a:pathLst>
                    <a:path w="11664" h="11323" extrusionOk="0">
                      <a:moveTo>
                        <a:pt x="10876" y="0"/>
                      </a:moveTo>
                      <a:lnTo>
                        <a:pt x="1" y="10877"/>
                      </a:lnTo>
                      <a:lnTo>
                        <a:pt x="1" y="11323"/>
                      </a:lnTo>
                      <a:lnTo>
                        <a:pt x="342" y="11323"/>
                      </a:lnTo>
                      <a:lnTo>
                        <a:pt x="11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5"/>
                <p:cNvSpPr/>
                <p:nvPr/>
              </p:nvSpPr>
              <p:spPr>
                <a:xfrm>
                  <a:off x="13334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5"/>
                <p:cNvSpPr/>
                <p:nvPr/>
              </p:nvSpPr>
              <p:spPr>
                <a:xfrm>
                  <a:off x="1388475"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5"/>
                <p:cNvSpPr/>
                <p:nvPr/>
              </p:nvSpPr>
              <p:spPr>
                <a:xfrm>
                  <a:off x="14435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5"/>
                <p:cNvSpPr/>
                <p:nvPr/>
              </p:nvSpPr>
              <p:spPr>
                <a:xfrm>
                  <a:off x="14987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5"/>
                <p:cNvSpPr/>
                <p:nvPr/>
              </p:nvSpPr>
              <p:spPr>
                <a:xfrm>
                  <a:off x="1553800" y="372100"/>
                  <a:ext cx="302725" cy="283075"/>
                </a:xfrm>
                <a:custGeom>
                  <a:avLst/>
                  <a:gdLst/>
                  <a:ahLst/>
                  <a:cxnLst/>
                  <a:rect l="l" t="t" r="r" b="b"/>
                  <a:pathLst>
                    <a:path w="12109"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5"/>
                <p:cNvSpPr/>
                <p:nvPr/>
              </p:nvSpPr>
              <p:spPr>
                <a:xfrm>
                  <a:off x="16088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5"/>
                <p:cNvSpPr/>
                <p:nvPr/>
              </p:nvSpPr>
              <p:spPr>
                <a:xfrm>
                  <a:off x="1664000" y="372100"/>
                  <a:ext cx="302725" cy="283075"/>
                </a:xfrm>
                <a:custGeom>
                  <a:avLst/>
                  <a:gdLst/>
                  <a:ahLst/>
                  <a:cxnLst/>
                  <a:rect l="l" t="t" r="r" b="b"/>
                  <a:pathLst>
                    <a:path w="12109" h="11323" extrusionOk="0">
                      <a:moveTo>
                        <a:pt x="11321" y="0"/>
                      </a:moveTo>
                      <a:lnTo>
                        <a:pt x="0"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5"/>
                <p:cNvSpPr/>
                <p:nvPr/>
              </p:nvSpPr>
              <p:spPr>
                <a:xfrm>
                  <a:off x="17191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5"/>
                <p:cNvSpPr/>
                <p:nvPr/>
              </p:nvSpPr>
              <p:spPr>
                <a:xfrm>
                  <a:off x="1774200" y="372100"/>
                  <a:ext cx="302750" cy="283075"/>
                </a:xfrm>
                <a:custGeom>
                  <a:avLst/>
                  <a:gdLst/>
                  <a:ahLst/>
                  <a:cxnLst/>
                  <a:rect l="l" t="t" r="r" b="b"/>
                  <a:pathLst>
                    <a:path w="12110" h="11323" extrusionOk="0">
                      <a:moveTo>
                        <a:pt x="11322" y="0"/>
                      </a:moveTo>
                      <a:lnTo>
                        <a:pt x="0" y="11323"/>
                      </a:lnTo>
                      <a:lnTo>
                        <a:pt x="787"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5"/>
                <p:cNvSpPr/>
                <p:nvPr/>
              </p:nvSpPr>
              <p:spPr>
                <a:xfrm>
                  <a:off x="1829300" y="372100"/>
                  <a:ext cx="302750" cy="283075"/>
                </a:xfrm>
                <a:custGeom>
                  <a:avLst/>
                  <a:gdLst/>
                  <a:ahLst/>
                  <a:cxnLst/>
                  <a:rect l="l" t="t" r="r" b="b"/>
                  <a:pathLst>
                    <a:path w="12110"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5"/>
                <p:cNvSpPr/>
                <p:nvPr/>
              </p:nvSpPr>
              <p:spPr>
                <a:xfrm>
                  <a:off x="18844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5"/>
                <p:cNvSpPr/>
                <p:nvPr/>
              </p:nvSpPr>
              <p:spPr>
                <a:xfrm>
                  <a:off x="1939500"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5"/>
                <p:cNvSpPr/>
                <p:nvPr/>
              </p:nvSpPr>
              <p:spPr>
                <a:xfrm>
                  <a:off x="1994600" y="372100"/>
                  <a:ext cx="298000" cy="283075"/>
                </a:xfrm>
                <a:custGeom>
                  <a:avLst/>
                  <a:gdLst/>
                  <a:ahLst/>
                  <a:cxnLst/>
                  <a:rect l="l" t="t" r="r" b="b"/>
                  <a:pathLst>
                    <a:path w="11920" h="11323" extrusionOk="0">
                      <a:moveTo>
                        <a:pt x="11323" y="0"/>
                      </a:moveTo>
                      <a:lnTo>
                        <a:pt x="1" y="11323"/>
                      </a:lnTo>
                      <a:lnTo>
                        <a:pt x="788" y="11323"/>
                      </a:lnTo>
                      <a:lnTo>
                        <a:pt x="11920" y="191"/>
                      </a:lnTo>
                      <a:lnTo>
                        <a:pt x="11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5"/>
                <p:cNvSpPr/>
                <p:nvPr/>
              </p:nvSpPr>
              <p:spPr>
                <a:xfrm>
                  <a:off x="2049725" y="412275"/>
                  <a:ext cx="242875" cy="242900"/>
                </a:xfrm>
                <a:custGeom>
                  <a:avLst/>
                  <a:gdLst/>
                  <a:ahLst/>
                  <a:cxnLst/>
                  <a:rect l="l" t="t" r="r" b="b"/>
                  <a:pathLst>
                    <a:path w="9715" h="9716" extrusionOk="0">
                      <a:moveTo>
                        <a:pt x="9715" y="1"/>
                      </a:moveTo>
                      <a:lnTo>
                        <a:pt x="0" y="9716"/>
                      </a:lnTo>
                      <a:lnTo>
                        <a:pt x="787" y="9716"/>
                      </a:lnTo>
                      <a:lnTo>
                        <a:pt x="9715" y="788"/>
                      </a:lnTo>
                      <a:lnTo>
                        <a:pt x="9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5"/>
                <p:cNvSpPr/>
                <p:nvPr/>
              </p:nvSpPr>
              <p:spPr>
                <a:xfrm>
                  <a:off x="2104825" y="467400"/>
                  <a:ext cx="187775" cy="187775"/>
                </a:xfrm>
                <a:custGeom>
                  <a:avLst/>
                  <a:gdLst/>
                  <a:ahLst/>
                  <a:cxnLst/>
                  <a:rect l="l" t="t" r="r" b="b"/>
                  <a:pathLst>
                    <a:path w="7511" h="7511" extrusionOk="0">
                      <a:moveTo>
                        <a:pt x="7511" y="0"/>
                      </a:moveTo>
                      <a:lnTo>
                        <a:pt x="1" y="7511"/>
                      </a:lnTo>
                      <a:lnTo>
                        <a:pt x="788" y="7511"/>
                      </a:lnTo>
                      <a:lnTo>
                        <a:pt x="7511" y="787"/>
                      </a:lnTo>
                      <a:lnTo>
                        <a:pt x="75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5"/>
                <p:cNvSpPr/>
                <p:nvPr/>
              </p:nvSpPr>
              <p:spPr>
                <a:xfrm>
                  <a:off x="2159900" y="522475"/>
                  <a:ext cx="132700" cy="132700"/>
                </a:xfrm>
                <a:custGeom>
                  <a:avLst/>
                  <a:gdLst/>
                  <a:ahLst/>
                  <a:cxnLst/>
                  <a:rect l="l" t="t" r="r" b="b"/>
                  <a:pathLst>
                    <a:path w="5308" h="5308" extrusionOk="0">
                      <a:moveTo>
                        <a:pt x="5308" y="1"/>
                      </a:moveTo>
                      <a:lnTo>
                        <a:pt x="1" y="5308"/>
                      </a:lnTo>
                      <a:lnTo>
                        <a:pt x="788" y="5308"/>
                      </a:lnTo>
                      <a:lnTo>
                        <a:pt x="5308" y="788"/>
                      </a:lnTo>
                      <a:lnTo>
                        <a:pt x="5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5"/>
                <p:cNvSpPr/>
                <p:nvPr/>
              </p:nvSpPr>
              <p:spPr>
                <a:xfrm>
                  <a:off x="2215025" y="577575"/>
                  <a:ext cx="77575" cy="77600"/>
                </a:xfrm>
                <a:custGeom>
                  <a:avLst/>
                  <a:gdLst/>
                  <a:ahLst/>
                  <a:cxnLst/>
                  <a:rect l="l" t="t" r="r" b="b"/>
                  <a:pathLst>
                    <a:path w="3103" h="3104" extrusionOk="0">
                      <a:moveTo>
                        <a:pt x="3103" y="1"/>
                      </a:moveTo>
                      <a:lnTo>
                        <a:pt x="0" y="3104"/>
                      </a:lnTo>
                      <a:lnTo>
                        <a:pt x="788" y="3104"/>
                      </a:lnTo>
                      <a:lnTo>
                        <a:pt x="3103" y="788"/>
                      </a:lnTo>
                      <a:lnTo>
                        <a:pt x="3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5"/>
                <p:cNvSpPr/>
                <p:nvPr/>
              </p:nvSpPr>
              <p:spPr>
                <a:xfrm>
                  <a:off x="2270125" y="632700"/>
                  <a:ext cx="22475" cy="22475"/>
                </a:xfrm>
                <a:custGeom>
                  <a:avLst/>
                  <a:gdLst/>
                  <a:ahLst/>
                  <a:cxnLst/>
                  <a:rect l="l" t="t" r="r" b="b"/>
                  <a:pathLst>
                    <a:path w="899" h="899" extrusionOk="0">
                      <a:moveTo>
                        <a:pt x="899" y="0"/>
                      </a:moveTo>
                      <a:lnTo>
                        <a:pt x="1" y="899"/>
                      </a:lnTo>
                      <a:lnTo>
                        <a:pt x="788" y="899"/>
                      </a:lnTo>
                      <a:lnTo>
                        <a:pt x="899" y="788"/>
                      </a:lnTo>
                      <a:lnTo>
                        <a:pt x="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8" name="Google Shape;2178;p25"/>
              <p:cNvGrpSpPr/>
              <p:nvPr/>
            </p:nvGrpSpPr>
            <p:grpSpPr>
              <a:xfrm>
                <a:off x="9" y="-6"/>
                <a:ext cx="1063333" cy="306905"/>
                <a:chOff x="5509675" y="781075"/>
                <a:chExt cx="425725" cy="122875"/>
              </a:xfrm>
            </p:grpSpPr>
            <p:sp>
              <p:nvSpPr>
                <p:cNvPr id="2179" name="Google Shape;2179;p25"/>
                <p:cNvSpPr/>
                <p:nvPr/>
              </p:nvSpPr>
              <p:spPr>
                <a:xfrm>
                  <a:off x="5509675" y="781075"/>
                  <a:ext cx="44750" cy="44750"/>
                </a:xfrm>
                <a:custGeom>
                  <a:avLst/>
                  <a:gdLst/>
                  <a:ahLst/>
                  <a:cxnLst/>
                  <a:rect l="l" t="t" r="r" b="b"/>
                  <a:pathLst>
                    <a:path w="1790" h="1790" extrusionOk="0">
                      <a:moveTo>
                        <a:pt x="1003" y="0"/>
                      </a:moveTo>
                      <a:lnTo>
                        <a:pt x="1" y="1002"/>
                      </a:lnTo>
                      <a:lnTo>
                        <a:pt x="1" y="1789"/>
                      </a:lnTo>
                      <a:lnTo>
                        <a:pt x="17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5"/>
                <p:cNvSpPr/>
                <p:nvPr/>
              </p:nvSpPr>
              <p:spPr>
                <a:xfrm>
                  <a:off x="5509675" y="781075"/>
                  <a:ext cx="99875" cy="99850"/>
                </a:xfrm>
                <a:custGeom>
                  <a:avLst/>
                  <a:gdLst/>
                  <a:ahLst/>
                  <a:cxnLst/>
                  <a:rect l="l" t="t" r="r" b="b"/>
                  <a:pathLst>
                    <a:path w="3995" h="3994" extrusionOk="0">
                      <a:moveTo>
                        <a:pt x="3207" y="0"/>
                      </a:moveTo>
                      <a:lnTo>
                        <a:pt x="1" y="3207"/>
                      </a:lnTo>
                      <a:lnTo>
                        <a:pt x="1" y="3994"/>
                      </a:lnTo>
                      <a:lnTo>
                        <a:pt x="39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5"/>
                <p:cNvSpPr/>
                <p:nvPr/>
              </p:nvSpPr>
              <p:spPr>
                <a:xfrm>
                  <a:off x="5522075" y="781075"/>
                  <a:ext cx="142575" cy="122875"/>
                </a:xfrm>
                <a:custGeom>
                  <a:avLst/>
                  <a:gdLst/>
                  <a:ahLst/>
                  <a:cxnLst/>
                  <a:rect l="l" t="t" r="r" b="b"/>
                  <a:pathLst>
                    <a:path w="5703" h="4915" extrusionOk="0">
                      <a:moveTo>
                        <a:pt x="4915" y="0"/>
                      </a:moveTo>
                      <a:lnTo>
                        <a:pt x="1" y="4915"/>
                      </a:lnTo>
                      <a:lnTo>
                        <a:pt x="788" y="4915"/>
                      </a:lnTo>
                      <a:lnTo>
                        <a:pt x="5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5"/>
                <p:cNvSpPr/>
                <p:nvPr/>
              </p:nvSpPr>
              <p:spPr>
                <a:xfrm>
                  <a:off x="5577200" y="781075"/>
                  <a:ext cx="142525" cy="122875"/>
                </a:xfrm>
                <a:custGeom>
                  <a:avLst/>
                  <a:gdLst/>
                  <a:ahLst/>
                  <a:cxnLst/>
                  <a:rect l="l" t="t" r="r" b="b"/>
                  <a:pathLst>
                    <a:path w="5701" h="4915" extrusionOk="0">
                      <a:moveTo>
                        <a:pt x="4914" y="0"/>
                      </a:moveTo>
                      <a:lnTo>
                        <a:pt x="0" y="4915"/>
                      </a:lnTo>
                      <a:lnTo>
                        <a:pt x="788" y="4915"/>
                      </a:lnTo>
                      <a:lnTo>
                        <a:pt x="5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5"/>
                <p:cNvSpPr/>
                <p:nvPr/>
              </p:nvSpPr>
              <p:spPr>
                <a:xfrm>
                  <a:off x="5632275"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5"/>
                <p:cNvSpPr/>
                <p:nvPr/>
              </p:nvSpPr>
              <p:spPr>
                <a:xfrm>
                  <a:off x="5687400" y="781075"/>
                  <a:ext cx="142550" cy="122875"/>
                </a:xfrm>
                <a:custGeom>
                  <a:avLst/>
                  <a:gdLst/>
                  <a:ahLst/>
                  <a:cxnLst/>
                  <a:rect l="l" t="t" r="r" b="b"/>
                  <a:pathLst>
                    <a:path w="5702" h="4915" extrusionOk="0">
                      <a:moveTo>
                        <a:pt x="4915" y="0"/>
                      </a:moveTo>
                      <a:lnTo>
                        <a:pt x="0" y="4915"/>
                      </a:lnTo>
                      <a:lnTo>
                        <a:pt x="787"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5"/>
                <p:cNvSpPr/>
                <p:nvPr/>
              </p:nvSpPr>
              <p:spPr>
                <a:xfrm>
                  <a:off x="5742500"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5"/>
                <p:cNvSpPr/>
                <p:nvPr/>
              </p:nvSpPr>
              <p:spPr>
                <a:xfrm>
                  <a:off x="5797575" y="781075"/>
                  <a:ext cx="137825" cy="122875"/>
                </a:xfrm>
                <a:custGeom>
                  <a:avLst/>
                  <a:gdLst/>
                  <a:ahLst/>
                  <a:cxnLst/>
                  <a:rect l="l" t="t" r="r" b="b"/>
                  <a:pathLst>
                    <a:path w="5513" h="4915" extrusionOk="0">
                      <a:moveTo>
                        <a:pt x="4915" y="0"/>
                      </a:moveTo>
                      <a:lnTo>
                        <a:pt x="1" y="4915"/>
                      </a:lnTo>
                      <a:lnTo>
                        <a:pt x="788" y="4915"/>
                      </a:lnTo>
                      <a:lnTo>
                        <a:pt x="5512" y="190"/>
                      </a:lnTo>
                      <a:lnTo>
                        <a:pt x="55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5"/>
                <p:cNvSpPr/>
                <p:nvPr/>
              </p:nvSpPr>
              <p:spPr>
                <a:xfrm>
                  <a:off x="5852700" y="821250"/>
                  <a:ext cx="82700" cy="82700"/>
                </a:xfrm>
                <a:custGeom>
                  <a:avLst/>
                  <a:gdLst/>
                  <a:ahLst/>
                  <a:cxnLst/>
                  <a:rect l="l" t="t" r="r" b="b"/>
                  <a:pathLst>
                    <a:path w="3308" h="3308" extrusionOk="0">
                      <a:moveTo>
                        <a:pt x="3307" y="1"/>
                      </a:moveTo>
                      <a:lnTo>
                        <a:pt x="0" y="3308"/>
                      </a:lnTo>
                      <a:lnTo>
                        <a:pt x="788" y="3308"/>
                      </a:lnTo>
                      <a:lnTo>
                        <a:pt x="3307" y="788"/>
                      </a:lnTo>
                      <a:lnTo>
                        <a:pt x="3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5"/>
                <p:cNvSpPr/>
                <p:nvPr/>
              </p:nvSpPr>
              <p:spPr>
                <a:xfrm>
                  <a:off x="5907800" y="876350"/>
                  <a:ext cx="27600" cy="27600"/>
                </a:xfrm>
                <a:custGeom>
                  <a:avLst/>
                  <a:gdLst/>
                  <a:ahLst/>
                  <a:cxnLst/>
                  <a:rect l="l" t="t" r="r" b="b"/>
                  <a:pathLst>
                    <a:path w="1104" h="1104" extrusionOk="0">
                      <a:moveTo>
                        <a:pt x="1103" y="1"/>
                      </a:moveTo>
                      <a:lnTo>
                        <a:pt x="1" y="1104"/>
                      </a:lnTo>
                      <a:lnTo>
                        <a:pt x="788" y="1104"/>
                      </a:lnTo>
                      <a:lnTo>
                        <a:pt x="1103" y="787"/>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89" name="Google Shape;2189;p25"/>
            <p:cNvGrpSpPr/>
            <p:nvPr/>
          </p:nvGrpSpPr>
          <p:grpSpPr>
            <a:xfrm rot="5400000">
              <a:off x="226786" y="4771050"/>
              <a:ext cx="373777" cy="371139"/>
              <a:chOff x="3387298" y="4772375"/>
              <a:chExt cx="373777" cy="371139"/>
            </a:xfrm>
          </p:grpSpPr>
          <p:sp>
            <p:nvSpPr>
              <p:cNvPr id="2190" name="Google Shape;2190;p25"/>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5"/>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5"/>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5"/>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25"/>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25"/>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96" name="Google Shape;2196;p25"/>
          <p:cNvGrpSpPr/>
          <p:nvPr/>
        </p:nvGrpSpPr>
        <p:grpSpPr>
          <a:xfrm>
            <a:off x="0" y="0"/>
            <a:ext cx="7368125" cy="5157374"/>
            <a:chOff x="0" y="0"/>
            <a:chExt cx="7368125" cy="5157374"/>
          </a:xfrm>
        </p:grpSpPr>
        <p:sp>
          <p:nvSpPr>
            <p:cNvPr id="2197" name="Google Shape;2197;p25"/>
            <p:cNvSpPr/>
            <p:nvPr/>
          </p:nvSpPr>
          <p:spPr>
            <a:xfrm>
              <a:off x="5254625" y="4928774"/>
              <a:ext cx="2113500" cy="22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5"/>
            <p:cNvSpPr/>
            <p:nvPr/>
          </p:nvSpPr>
          <p:spPr>
            <a:xfrm>
              <a:off x="1063350" y="0"/>
              <a:ext cx="564076" cy="306904"/>
            </a:xfrm>
            <a:custGeom>
              <a:avLst/>
              <a:gdLst/>
              <a:ahLst/>
              <a:cxnLst/>
              <a:rect l="l" t="t" r="r" b="b"/>
              <a:pathLst>
                <a:path w="78754" h="4981" extrusionOk="0">
                  <a:moveTo>
                    <a:pt x="1" y="0"/>
                  </a:moveTo>
                  <a:lnTo>
                    <a:pt x="1" y="4980"/>
                  </a:lnTo>
                  <a:lnTo>
                    <a:pt x="78754" y="4980"/>
                  </a:lnTo>
                  <a:lnTo>
                    <a:pt x="78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99" name="Google Shape;2199;p25"/>
            <p:cNvGrpSpPr/>
            <p:nvPr/>
          </p:nvGrpSpPr>
          <p:grpSpPr>
            <a:xfrm>
              <a:off x="4338724" y="4992146"/>
              <a:ext cx="749152" cy="63126"/>
              <a:chOff x="2133750" y="758150"/>
              <a:chExt cx="216800" cy="18275"/>
            </a:xfrm>
          </p:grpSpPr>
          <p:sp>
            <p:nvSpPr>
              <p:cNvPr id="2200" name="Google Shape;2200;p25"/>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5"/>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5"/>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5"/>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5"/>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5" name="Google Shape;2205;p25"/>
            <p:cNvSpPr/>
            <p:nvPr/>
          </p:nvSpPr>
          <p:spPr>
            <a:xfrm rot="-5400000">
              <a:off x="-915108" y="3996119"/>
              <a:ext cx="2056989" cy="226772"/>
            </a:xfrm>
            <a:custGeom>
              <a:avLst/>
              <a:gdLst/>
              <a:ahLst/>
              <a:cxnLst/>
              <a:rect l="l" t="t" r="r" b="b"/>
              <a:pathLst>
                <a:path w="30659" h="4981" extrusionOk="0">
                  <a:moveTo>
                    <a:pt x="1" y="0"/>
                  </a:moveTo>
                  <a:lnTo>
                    <a:pt x="1" y="4980"/>
                  </a:lnTo>
                  <a:lnTo>
                    <a:pt x="30659" y="4980"/>
                  </a:lnTo>
                  <a:lnTo>
                    <a:pt x="306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only 8">
  <p:cSld name="TITLE_ONLY_8">
    <p:spTree>
      <p:nvGrpSpPr>
        <p:cNvPr id="1" name="Shape 2206"/>
        <p:cNvGrpSpPr/>
        <p:nvPr/>
      </p:nvGrpSpPr>
      <p:grpSpPr>
        <a:xfrm>
          <a:off x="0" y="0"/>
          <a:ext cx="0" cy="0"/>
          <a:chOff x="0" y="0"/>
          <a:chExt cx="0" cy="0"/>
        </a:xfrm>
      </p:grpSpPr>
      <p:sp>
        <p:nvSpPr>
          <p:cNvPr id="2207" name="Google Shape;2207;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208" name="Google Shape;2208;p26"/>
          <p:cNvGrpSpPr/>
          <p:nvPr/>
        </p:nvGrpSpPr>
        <p:grpSpPr>
          <a:xfrm>
            <a:off x="8234748" y="0"/>
            <a:ext cx="1539704" cy="5089277"/>
            <a:chOff x="8234748" y="0"/>
            <a:chExt cx="1539704" cy="5089277"/>
          </a:xfrm>
        </p:grpSpPr>
        <p:grpSp>
          <p:nvGrpSpPr>
            <p:cNvPr id="2209" name="Google Shape;2209;p26"/>
            <p:cNvGrpSpPr/>
            <p:nvPr/>
          </p:nvGrpSpPr>
          <p:grpSpPr>
            <a:xfrm>
              <a:off x="8711092" y="3989704"/>
              <a:ext cx="1063360" cy="1099573"/>
              <a:chOff x="1375600" y="1002375"/>
              <a:chExt cx="781825" cy="808450"/>
            </a:xfrm>
          </p:grpSpPr>
          <p:sp>
            <p:nvSpPr>
              <p:cNvPr id="2210" name="Google Shape;2210;p26"/>
              <p:cNvSpPr/>
              <p:nvPr/>
            </p:nvSpPr>
            <p:spPr>
              <a:xfrm>
                <a:off x="1375600" y="1002375"/>
                <a:ext cx="28925" cy="28900"/>
              </a:xfrm>
              <a:custGeom>
                <a:avLst/>
                <a:gdLst/>
                <a:ahLst/>
                <a:cxnLst/>
                <a:rect l="l" t="t" r="r" b="b"/>
                <a:pathLst>
                  <a:path w="1157" h="1156"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6"/>
              <p:cNvSpPr/>
              <p:nvPr/>
            </p:nvSpPr>
            <p:spPr>
              <a:xfrm>
                <a:off x="1501100" y="1002375"/>
                <a:ext cx="28900" cy="28900"/>
              </a:xfrm>
              <a:custGeom>
                <a:avLst/>
                <a:gdLst/>
                <a:ahLst/>
                <a:cxnLst/>
                <a:rect l="l" t="t" r="r" b="b"/>
                <a:pathLst>
                  <a:path w="1156" h="1156"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6"/>
              <p:cNvSpPr/>
              <p:nvPr/>
            </p:nvSpPr>
            <p:spPr>
              <a:xfrm>
                <a:off x="1626600" y="1002375"/>
                <a:ext cx="28900" cy="28900"/>
              </a:xfrm>
              <a:custGeom>
                <a:avLst/>
                <a:gdLst/>
                <a:ahLst/>
                <a:cxnLst/>
                <a:rect l="l" t="t" r="r" b="b"/>
                <a:pathLst>
                  <a:path w="1156" h="1156"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6"/>
              <p:cNvSpPr/>
              <p:nvPr/>
            </p:nvSpPr>
            <p:spPr>
              <a:xfrm>
                <a:off x="1752075" y="1002375"/>
                <a:ext cx="28900" cy="28900"/>
              </a:xfrm>
              <a:custGeom>
                <a:avLst/>
                <a:gdLst/>
                <a:ahLst/>
                <a:cxnLst/>
                <a:rect l="l" t="t" r="r" b="b"/>
                <a:pathLst>
                  <a:path w="1156" h="1156"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6"/>
              <p:cNvSpPr/>
              <p:nvPr/>
            </p:nvSpPr>
            <p:spPr>
              <a:xfrm>
                <a:off x="1877550"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6"/>
              <p:cNvSpPr/>
              <p:nvPr/>
            </p:nvSpPr>
            <p:spPr>
              <a:xfrm>
                <a:off x="2003025"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6"/>
              <p:cNvSpPr/>
              <p:nvPr/>
            </p:nvSpPr>
            <p:spPr>
              <a:xfrm>
                <a:off x="2128525" y="1002375"/>
                <a:ext cx="28900" cy="28900"/>
              </a:xfrm>
              <a:custGeom>
                <a:avLst/>
                <a:gdLst/>
                <a:ahLst/>
                <a:cxnLst/>
                <a:rect l="l" t="t" r="r" b="b"/>
                <a:pathLst>
                  <a:path w="1156" h="1156"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6"/>
              <p:cNvSpPr/>
              <p:nvPr/>
            </p:nvSpPr>
            <p:spPr>
              <a:xfrm>
                <a:off x="1375600" y="1113725"/>
                <a:ext cx="28925" cy="28900"/>
              </a:xfrm>
              <a:custGeom>
                <a:avLst/>
                <a:gdLst/>
                <a:ahLst/>
                <a:cxnLst/>
                <a:rect l="l" t="t" r="r" b="b"/>
                <a:pathLst>
                  <a:path w="1157" h="1156" extrusionOk="0">
                    <a:moveTo>
                      <a:pt x="578" y="1"/>
                    </a:moveTo>
                    <a:cubicBezTo>
                      <a:pt x="259" y="1"/>
                      <a:pt x="1" y="260"/>
                      <a:pt x="1" y="578"/>
                    </a:cubicBezTo>
                    <a:cubicBezTo>
                      <a:pt x="1" y="898"/>
                      <a:pt x="259" y="1156"/>
                      <a:pt x="578" y="1156"/>
                    </a:cubicBezTo>
                    <a:cubicBezTo>
                      <a:pt x="898" y="1156"/>
                      <a:pt x="1157" y="898"/>
                      <a:pt x="1157" y="578"/>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6"/>
              <p:cNvSpPr/>
              <p:nvPr/>
            </p:nvSpPr>
            <p:spPr>
              <a:xfrm>
                <a:off x="1501100" y="1113725"/>
                <a:ext cx="28900" cy="28900"/>
              </a:xfrm>
              <a:custGeom>
                <a:avLst/>
                <a:gdLst/>
                <a:ahLst/>
                <a:cxnLst/>
                <a:rect l="l" t="t" r="r" b="b"/>
                <a:pathLst>
                  <a:path w="1156" h="1156" extrusionOk="0">
                    <a:moveTo>
                      <a:pt x="578" y="1"/>
                    </a:moveTo>
                    <a:cubicBezTo>
                      <a:pt x="259" y="1"/>
                      <a:pt x="1" y="260"/>
                      <a:pt x="1" y="578"/>
                    </a:cubicBezTo>
                    <a:cubicBezTo>
                      <a:pt x="1" y="898"/>
                      <a:pt x="259"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6"/>
              <p:cNvSpPr/>
              <p:nvPr/>
            </p:nvSpPr>
            <p:spPr>
              <a:xfrm>
                <a:off x="1626600" y="1113725"/>
                <a:ext cx="28900" cy="28900"/>
              </a:xfrm>
              <a:custGeom>
                <a:avLst/>
                <a:gdLst/>
                <a:ahLst/>
                <a:cxnLst/>
                <a:rect l="l" t="t" r="r" b="b"/>
                <a:pathLst>
                  <a:path w="1156" h="1156" extrusionOk="0">
                    <a:moveTo>
                      <a:pt x="578" y="1"/>
                    </a:moveTo>
                    <a:cubicBezTo>
                      <a:pt x="258" y="1"/>
                      <a:pt x="0" y="260"/>
                      <a:pt x="0" y="578"/>
                    </a:cubicBezTo>
                    <a:cubicBezTo>
                      <a:pt x="0" y="898"/>
                      <a:pt x="258"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6"/>
              <p:cNvSpPr/>
              <p:nvPr/>
            </p:nvSpPr>
            <p:spPr>
              <a:xfrm>
                <a:off x="1752075" y="1113725"/>
                <a:ext cx="28900" cy="28900"/>
              </a:xfrm>
              <a:custGeom>
                <a:avLst/>
                <a:gdLst/>
                <a:ahLst/>
                <a:cxnLst/>
                <a:rect l="l" t="t" r="r" b="b"/>
                <a:pathLst>
                  <a:path w="1156" h="1156" extrusionOk="0">
                    <a:moveTo>
                      <a:pt x="578" y="1"/>
                    </a:moveTo>
                    <a:cubicBezTo>
                      <a:pt x="258" y="1"/>
                      <a:pt x="0" y="260"/>
                      <a:pt x="0" y="578"/>
                    </a:cubicBezTo>
                    <a:cubicBezTo>
                      <a:pt x="0" y="898"/>
                      <a:pt x="259"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6"/>
              <p:cNvSpPr/>
              <p:nvPr/>
            </p:nvSpPr>
            <p:spPr>
              <a:xfrm>
                <a:off x="1877550"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6"/>
              <p:cNvSpPr/>
              <p:nvPr/>
            </p:nvSpPr>
            <p:spPr>
              <a:xfrm>
                <a:off x="2003025"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6"/>
              <p:cNvSpPr/>
              <p:nvPr/>
            </p:nvSpPr>
            <p:spPr>
              <a:xfrm>
                <a:off x="2128525" y="1113725"/>
                <a:ext cx="28900" cy="28900"/>
              </a:xfrm>
              <a:custGeom>
                <a:avLst/>
                <a:gdLst/>
                <a:ahLst/>
                <a:cxnLst/>
                <a:rect l="l" t="t" r="r" b="b"/>
                <a:pathLst>
                  <a:path w="1156" h="1156" extrusionOk="0">
                    <a:moveTo>
                      <a:pt x="578" y="1"/>
                    </a:moveTo>
                    <a:cubicBezTo>
                      <a:pt x="259" y="1"/>
                      <a:pt x="0" y="260"/>
                      <a:pt x="0" y="578"/>
                    </a:cubicBezTo>
                    <a:cubicBezTo>
                      <a:pt x="0" y="898"/>
                      <a:pt x="259" y="1156"/>
                      <a:pt x="578" y="1156"/>
                    </a:cubicBezTo>
                    <a:cubicBezTo>
                      <a:pt x="897" y="1156"/>
                      <a:pt x="1155" y="898"/>
                      <a:pt x="1155" y="578"/>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6"/>
              <p:cNvSpPr/>
              <p:nvPr/>
            </p:nvSpPr>
            <p:spPr>
              <a:xfrm>
                <a:off x="1375600" y="1225100"/>
                <a:ext cx="28925" cy="28925"/>
              </a:xfrm>
              <a:custGeom>
                <a:avLst/>
                <a:gdLst/>
                <a:ahLst/>
                <a:cxnLst/>
                <a:rect l="l" t="t" r="r" b="b"/>
                <a:pathLst>
                  <a:path w="1157" h="1157"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6"/>
              <p:cNvSpPr/>
              <p:nvPr/>
            </p:nvSpPr>
            <p:spPr>
              <a:xfrm>
                <a:off x="1501100" y="1225100"/>
                <a:ext cx="28900" cy="28925"/>
              </a:xfrm>
              <a:custGeom>
                <a:avLst/>
                <a:gdLst/>
                <a:ahLst/>
                <a:cxnLst/>
                <a:rect l="l" t="t" r="r" b="b"/>
                <a:pathLst>
                  <a:path w="1156" h="1157"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6"/>
              <p:cNvSpPr/>
              <p:nvPr/>
            </p:nvSpPr>
            <p:spPr>
              <a:xfrm>
                <a:off x="1626600" y="1225100"/>
                <a:ext cx="28900" cy="28925"/>
              </a:xfrm>
              <a:custGeom>
                <a:avLst/>
                <a:gdLst/>
                <a:ahLst/>
                <a:cxnLst/>
                <a:rect l="l" t="t" r="r" b="b"/>
                <a:pathLst>
                  <a:path w="1156" h="1157"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6"/>
              <p:cNvSpPr/>
              <p:nvPr/>
            </p:nvSpPr>
            <p:spPr>
              <a:xfrm>
                <a:off x="1752075" y="1225100"/>
                <a:ext cx="28900" cy="28925"/>
              </a:xfrm>
              <a:custGeom>
                <a:avLst/>
                <a:gdLst/>
                <a:ahLst/>
                <a:cxnLst/>
                <a:rect l="l" t="t" r="r" b="b"/>
                <a:pathLst>
                  <a:path w="1156" h="1157"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6"/>
              <p:cNvSpPr/>
              <p:nvPr/>
            </p:nvSpPr>
            <p:spPr>
              <a:xfrm>
                <a:off x="1877550"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6"/>
              <p:cNvSpPr/>
              <p:nvPr/>
            </p:nvSpPr>
            <p:spPr>
              <a:xfrm>
                <a:off x="2003025"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6"/>
              <p:cNvSpPr/>
              <p:nvPr/>
            </p:nvSpPr>
            <p:spPr>
              <a:xfrm>
                <a:off x="2128525" y="1225100"/>
                <a:ext cx="28900" cy="28925"/>
              </a:xfrm>
              <a:custGeom>
                <a:avLst/>
                <a:gdLst/>
                <a:ahLst/>
                <a:cxnLst/>
                <a:rect l="l" t="t" r="r" b="b"/>
                <a:pathLst>
                  <a:path w="1156" h="1157"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6"/>
              <p:cNvSpPr/>
              <p:nvPr/>
            </p:nvSpPr>
            <p:spPr>
              <a:xfrm>
                <a:off x="1375600" y="1336450"/>
                <a:ext cx="28925" cy="28925"/>
              </a:xfrm>
              <a:custGeom>
                <a:avLst/>
                <a:gdLst/>
                <a:ahLst/>
                <a:cxnLst/>
                <a:rect l="l" t="t" r="r" b="b"/>
                <a:pathLst>
                  <a:path w="1157" h="1157" extrusionOk="0">
                    <a:moveTo>
                      <a:pt x="578" y="1"/>
                    </a:moveTo>
                    <a:cubicBezTo>
                      <a:pt x="259" y="1"/>
                      <a:pt x="1" y="260"/>
                      <a:pt x="1" y="579"/>
                    </a:cubicBezTo>
                    <a:cubicBezTo>
                      <a:pt x="1" y="898"/>
                      <a:pt x="259" y="1156"/>
                      <a:pt x="578" y="1156"/>
                    </a:cubicBezTo>
                    <a:cubicBezTo>
                      <a:pt x="898" y="1156"/>
                      <a:pt x="1157" y="898"/>
                      <a:pt x="1157" y="579"/>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6"/>
              <p:cNvSpPr/>
              <p:nvPr/>
            </p:nvSpPr>
            <p:spPr>
              <a:xfrm>
                <a:off x="1501100" y="1336450"/>
                <a:ext cx="28900" cy="28925"/>
              </a:xfrm>
              <a:custGeom>
                <a:avLst/>
                <a:gdLst/>
                <a:ahLst/>
                <a:cxnLst/>
                <a:rect l="l" t="t" r="r" b="b"/>
                <a:pathLst>
                  <a:path w="1156" h="1157" extrusionOk="0">
                    <a:moveTo>
                      <a:pt x="578" y="1"/>
                    </a:moveTo>
                    <a:cubicBezTo>
                      <a:pt x="259" y="1"/>
                      <a:pt x="1" y="260"/>
                      <a:pt x="1" y="579"/>
                    </a:cubicBezTo>
                    <a:cubicBezTo>
                      <a:pt x="1" y="898"/>
                      <a:pt x="259"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6"/>
              <p:cNvSpPr/>
              <p:nvPr/>
            </p:nvSpPr>
            <p:spPr>
              <a:xfrm>
                <a:off x="1626600" y="1336450"/>
                <a:ext cx="28900" cy="28925"/>
              </a:xfrm>
              <a:custGeom>
                <a:avLst/>
                <a:gdLst/>
                <a:ahLst/>
                <a:cxnLst/>
                <a:rect l="l" t="t" r="r" b="b"/>
                <a:pathLst>
                  <a:path w="1156" h="1157" extrusionOk="0">
                    <a:moveTo>
                      <a:pt x="578" y="1"/>
                    </a:moveTo>
                    <a:cubicBezTo>
                      <a:pt x="258" y="1"/>
                      <a:pt x="0" y="260"/>
                      <a:pt x="0" y="579"/>
                    </a:cubicBezTo>
                    <a:cubicBezTo>
                      <a:pt x="0" y="898"/>
                      <a:pt x="258"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6"/>
              <p:cNvSpPr/>
              <p:nvPr/>
            </p:nvSpPr>
            <p:spPr>
              <a:xfrm>
                <a:off x="1752075" y="1336450"/>
                <a:ext cx="28900" cy="28925"/>
              </a:xfrm>
              <a:custGeom>
                <a:avLst/>
                <a:gdLst/>
                <a:ahLst/>
                <a:cxnLst/>
                <a:rect l="l" t="t" r="r" b="b"/>
                <a:pathLst>
                  <a:path w="1156" h="1157" extrusionOk="0">
                    <a:moveTo>
                      <a:pt x="578" y="1"/>
                    </a:moveTo>
                    <a:cubicBezTo>
                      <a:pt x="258" y="1"/>
                      <a:pt x="0" y="260"/>
                      <a:pt x="0" y="579"/>
                    </a:cubicBezTo>
                    <a:cubicBezTo>
                      <a:pt x="0" y="898"/>
                      <a:pt x="259"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6"/>
              <p:cNvSpPr/>
              <p:nvPr/>
            </p:nvSpPr>
            <p:spPr>
              <a:xfrm>
                <a:off x="1877550"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6"/>
              <p:cNvSpPr/>
              <p:nvPr/>
            </p:nvSpPr>
            <p:spPr>
              <a:xfrm>
                <a:off x="2003025"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6"/>
              <p:cNvSpPr/>
              <p:nvPr/>
            </p:nvSpPr>
            <p:spPr>
              <a:xfrm>
                <a:off x="2128525" y="1336450"/>
                <a:ext cx="28900" cy="28925"/>
              </a:xfrm>
              <a:custGeom>
                <a:avLst/>
                <a:gdLst/>
                <a:ahLst/>
                <a:cxnLst/>
                <a:rect l="l" t="t" r="r" b="b"/>
                <a:pathLst>
                  <a:path w="1156" h="1157" extrusionOk="0">
                    <a:moveTo>
                      <a:pt x="578" y="1"/>
                    </a:moveTo>
                    <a:cubicBezTo>
                      <a:pt x="259" y="1"/>
                      <a:pt x="0" y="260"/>
                      <a:pt x="0" y="579"/>
                    </a:cubicBezTo>
                    <a:cubicBezTo>
                      <a:pt x="0" y="898"/>
                      <a:pt x="259" y="1156"/>
                      <a:pt x="578" y="1156"/>
                    </a:cubicBezTo>
                    <a:cubicBezTo>
                      <a:pt x="897" y="1156"/>
                      <a:pt x="1155" y="898"/>
                      <a:pt x="1155" y="579"/>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6"/>
              <p:cNvSpPr/>
              <p:nvPr/>
            </p:nvSpPr>
            <p:spPr>
              <a:xfrm>
                <a:off x="1375600" y="1447825"/>
                <a:ext cx="28925" cy="28925"/>
              </a:xfrm>
              <a:custGeom>
                <a:avLst/>
                <a:gdLst/>
                <a:ahLst/>
                <a:cxnLst/>
                <a:rect l="l" t="t" r="r" b="b"/>
                <a:pathLst>
                  <a:path w="1157" h="1157" extrusionOk="0">
                    <a:moveTo>
                      <a:pt x="578" y="1"/>
                    </a:moveTo>
                    <a:cubicBezTo>
                      <a:pt x="259" y="1"/>
                      <a:pt x="1" y="259"/>
                      <a:pt x="1" y="579"/>
                    </a:cubicBezTo>
                    <a:cubicBezTo>
                      <a:pt x="1" y="897"/>
                      <a:pt x="259" y="1156"/>
                      <a:pt x="578" y="1156"/>
                    </a:cubicBezTo>
                    <a:cubicBezTo>
                      <a:pt x="898" y="1156"/>
                      <a:pt x="1157" y="897"/>
                      <a:pt x="1157" y="579"/>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6"/>
              <p:cNvSpPr/>
              <p:nvPr/>
            </p:nvSpPr>
            <p:spPr>
              <a:xfrm>
                <a:off x="1501100" y="1447825"/>
                <a:ext cx="28900" cy="28925"/>
              </a:xfrm>
              <a:custGeom>
                <a:avLst/>
                <a:gdLst/>
                <a:ahLst/>
                <a:cxnLst/>
                <a:rect l="l" t="t" r="r" b="b"/>
                <a:pathLst>
                  <a:path w="1156" h="1157" extrusionOk="0">
                    <a:moveTo>
                      <a:pt x="578" y="1"/>
                    </a:moveTo>
                    <a:cubicBezTo>
                      <a:pt x="259" y="1"/>
                      <a:pt x="1" y="259"/>
                      <a:pt x="1" y="579"/>
                    </a:cubicBezTo>
                    <a:cubicBezTo>
                      <a:pt x="1" y="897"/>
                      <a:pt x="259"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6"/>
              <p:cNvSpPr/>
              <p:nvPr/>
            </p:nvSpPr>
            <p:spPr>
              <a:xfrm>
                <a:off x="1626600" y="1447825"/>
                <a:ext cx="28900" cy="28925"/>
              </a:xfrm>
              <a:custGeom>
                <a:avLst/>
                <a:gdLst/>
                <a:ahLst/>
                <a:cxnLst/>
                <a:rect l="l" t="t" r="r" b="b"/>
                <a:pathLst>
                  <a:path w="1156" h="1157" extrusionOk="0">
                    <a:moveTo>
                      <a:pt x="578" y="1"/>
                    </a:moveTo>
                    <a:cubicBezTo>
                      <a:pt x="258" y="1"/>
                      <a:pt x="0" y="259"/>
                      <a:pt x="0" y="579"/>
                    </a:cubicBezTo>
                    <a:cubicBezTo>
                      <a:pt x="0" y="897"/>
                      <a:pt x="258"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6"/>
              <p:cNvSpPr/>
              <p:nvPr/>
            </p:nvSpPr>
            <p:spPr>
              <a:xfrm>
                <a:off x="1752075" y="1447825"/>
                <a:ext cx="28900" cy="28925"/>
              </a:xfrm>
              <a:custGeom>
                <a:avLst/>
                <a:gdLst/>
                <a:ahLst/>
                <a:cxnLst/>
                <a:rect l="l" t="t" r="r" b="b"/>
                <a:pathLst>
                  <a:path w="1156" h="1157" extrusionOk="0">
                    <a:moveTo>
                      <a:pt x="578" y="1"/>
                    </a:moveTo>
                    <a:cubicBezTo>
                      <a:pt x="258" y="1"/>
                      <a:pt x="0" y="259"/>
                      <a:pt x="0" y="579"/>
                    </a:cubicBezTo>
                    <a:cubicBezTo>
                      <a:pt x="0" y="897"/>
                      <a:pt x="259"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6"/>
              <p:cNvSpPr/>
              <p:nvPr/>
            </p:nvSpPr>
            <p:spPr>
              <a:xfrm>
                <a:off x="1877550"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6"/>
              <p:cNvSpPr/>
              <p:nvPr/>
            </p:nvSpPr>
            <p:spPr>
              <a:xfrm>
                <a:off x="2003025"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6"/>
              <p:cNvSpPr/>
              <p:nvPr/>
            </p:nvSpPr>
            <p:spPr>
              <a:xfrm>
                <a:off x="2128525" y="1447825"/>
                <a:ext cx="28900" cy="28925"/>
              </a:xfrm>
              <a:custGeom>
                <a:avLst/>
                <a:gdLst/>
                <a:ahLst/>
                <a:cxnLst/>
                <a:rect l="l" t="t" r="r" b="b"/>
                <a:pathLst>
                  <a:path w="1156" h="1157" extrusionOk="0">
                    <a:moveTo>
                      <a:pt x="578" y="1"/>
                    </a:moveTo>
                    <a:cubicBezTo>
                      <a:pt x="259" y="1"/>
                      <a:pt x="0" y="259"/>
                      <a:pt x="0" y="579"/>
                    </a:cubicBezTo>
                    <a:cubicBezTo>
                      <a:pt x="0" y="897"/>
                      <a:pt x="259" y="1156"/>
                      <a:pt x="578" y="1156"/>
                    </a:cubicBezTo>
                    <a:cubicBezTo>
                      <a:pt x="897" y="1156"/>
                      <a:pt x="1155" y="897"/>
                      <a:pt x="1155" y="579"/>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6"/>
              <p:cNvSpPr/>
              <p:nvPr/>
            </p:nvSpPr>
            <p:spPr>
              <a:xfrm>
                <a:off x="1375600" y="1559200"/>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6"/>
              <p:cNvSpPr/>
              <p:nvPr/>
            </p:nvSpPr>
            <p:spPr>
              <a:xfrm>
                <a:off x="1501100" y="1559200"/>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6"/>
              <p:cNvSpPr/>
              <p:nvPr/>
            </p:nvSpPr>
            <p:spPr>
              <a:xfrm>
                <a:off x="1626600" y="1559200"/>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6"/>
              <p:cNvSpPr/>
              <p:nvPr/>
            </p:nvSpPr>
            <p:spPr>
              <a:xfrm>
                <a:off x="1752075" y="1559200"/>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6"/>
              <p:cNvSpPr/>
              <p:nvPr/>
            </p:nvSpPr>
            <p:spPr>
              <a:xfrm>
                <a:off x="1877550"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6"/>
              <p:cNvSpPr/>
              <p:nvPr/>
            </p:nvSpPr>
            <p:spPr>
              <a:xfrm>
                <a:off x="2003025"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6"/>
              <p:cNvSpPr/>
              <p:nvPr/>
            </p:nvSpPr>
            <p:spPr>
              <a:xfrm>
                <a:off x="2128525" y="1559200"/>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6"/>
              <p:cNvSpPr/>
              <p:nvPr/>
            </p:nvSpPr>
            <p:spPr>
              <a:xfrm>
                <a:off x="1375600" y="1670575"/>
                <a:ext cx="28925" cy="28900"/>
              </a:xfrm>
              <a:custGeom>
                <a:avLst/>
                <a:gdLst/>
                <a:ahLst/>
                <a:cxnLst/>
                <a:rect l="l" t="t" r="r" b="b"/>
                <a:pathLst>
                  <a:path w="1157" h="1156" extrusionOk="0">
                    <a:moveTo>
                      <a:pt x="578" y="0"/>
                    </a:moveTo>
                    <a:cubicBezTo>
                      <a:pt x="259" y="0"/>
                      <a:pt x="1" y="258"/>
                      <a:pt x="1" y="578"/>
                    </a:cubicBezTo>
                    <a:cubicBezTo>
                      <a:pt x="1" y="896"/>
                      <a:pt x="259" y="1155"/>
                      <a:pt x="578" y="1155"/>
                    </a:cubicBezTo>
                    <a:cubicBezTo>
                      <a:pt x="898" y="1155"/>
                      <a:pt x="1157" y="896"/>
                      <a:pt x="1157" y="578"/>
                    </a:cubicBezTo>
                    <a:cubicBezTo>
                      <a:pt x="1157"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6"/>
              <p:cNvSpPr/>
              <p:nvPr/>
            </p:nvSpPr>
            <p:spPr>
              <a:xfrm>
                <a:off x="1501100" y="1670575"/>
                <a:ext cx="28900" cy="28900"/>
              </a:xfrm>
              <a:custGeom>
                <a:avLst/>
                <a:gdLst/>
                <a:ahLst/>
                <a:cxnLst/>
                <a:rect l="l" t="t" r="r" b="b"/>
                <a:pathLst>
                  <a:path w="1156" h="1156" extrusionOk="0">
                    <a:moveTo>
                      <a:pt x="578" y="0"/>
                    </a:moveTo>
                    <a:cubicBezTo>
                      <a:pt x="259" y="0"/>
                      <a:pt x="1" y="258"/>
                      <a:pt x="1" y="578"/>
                    </a:cubicBezTo>
                    <a:cubicBezTo>
                      <a:pt x="1" y="896"/>
                      <a:pt x="259"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6"/>
              <p:cNvSpPr/>
              <p:nvPr/>
            </p:nvSpPr>
            <p:spPr>
              <a:xfrm>
                <a:off x="1626600" y="1670575"/>
                <a:ext cx="28900" cy="28900"/>
              </a:xfrm>
              <a:custGeom>
                <a:avLst/>
                <a:gdLst/>
                <a:ahLst/>
                <a:cxnLst/>
                <a:rect l="l" t="t" r="r" b="b"/>
                <a:pathLst>
                  <a:path w="1156" h="1156" extrusionOk="0">
                    <a:moveTo>
                      <a:pt x="578" y="0"/>
                    </a:moveTo>
                    <a:cubicBezTo>
                      <a:pt x="258" y="0"/>
                      <a:pt x="0" y="258"/>
                      <a:pt x="0" y="578"/>
                    </a:cubicBezTo>
                    <a:cubicBezTo>
                      <a:pt x="0" y="896"/>
                      <a:pt x="258"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6"/>
              <p:cNvSpPr/>
              <p:nvPr/>
            </p:nvSpPr>
            <p:spPr>
              <a:xfrm>
                <a:off x="1752075" y="1670575"/>
                <a:ext cx="28900" cy="28900"/>
              </a:xfrm>
              <a:custGeom>
                <a:avLst/>
                <a:gdLst/>
                <a:ahLst/>
                <a:cxnLst/>
                <a:rect l="l" t="t" r="r" b="b"/>
                <a:pathLst>
                  <a:path w="1156" h="1156" extrusionOk="0">
                    <a:moveTo>
                      <a:pt x="578" y="0"/>
                    </a:moveTo>
                    <a:cubicBezTo>
                      <a:pt x="258" y="0"/>
                      <a:pt x="0" y="258"/>
                      <a:pt x="0" y="578"/>
                    </a:cubicBezTo>
                    <a:cubicBezTo>
                      <a:pt x="0" y="896"/>
                      <a:pt x="259"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6"/>
              <p:cNvSpPr/>
              <p:nvPr/>
            </p:nvSpPr>
            <p:spPr>
              <a:xfrm>
                <a:off x="1877550"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6"/>
              <p:cNvSpPr/>
              <p:nvPr/>
            </p:nvSpPr>
            <p:spPr>
              <a:xfrm>
                <a:off x="2003025"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6"/>
              <p:cNvSpPr/>
              <p:nvPr/>
            </p:nvSpPr>
            <p:spPr>
              <a:xfrm>
                <a:off x="2128525" y="1670575"/>
                <a:ext cx="28900" cy="28900"/>
              </a:xfrm>
              <a:custGeom>
                <a:avLst/>
                <a:gdLst/>
                <a:ahLst/>
                <a:cxnLst/>
                <a:rect l="l" t="t" r="r" b="b"/>
                <a:pathLst>
                  <a:path w="1156" h="1156" extrusionOk="0">
                    <a:moveTo>
                      <a:pt x="578" y="0"/>
                    </a:moveTo>
                    <a:cubicBezTo>
                      <a:pt x="259" y="0"/>
                      <a:pt x="0" y="258"/>
                      <a:pt x="0" y="578"/>
                    </a:cubicBezTo>
                    <a:cubicBezTo>
                      <a:pt x="0" y="896"/>
                      <a:pt x="259" y="1155"/>
                      <a:pt x="578" y="1155"/>
                    </a:cubicBezTo>
                    <a:cubicBezTo>
                      <a:pt x="897" y="1155"/>
                      <a:pt x="1155" y="896"/>
                      <a:pt x="1155" y="578"/>
                    </a:cubicBezTo>
                    <a:cubicBezTo>
                      <a:pt x="1155"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6"/>
              <p:cNvSpPr/>
              <p:nvPr/>
            </p:nvSpPr>
            <p:spPr>
              <a:xfrm>
                <a:off x="1375600" y="1781925"/>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6"/>
              <p:cNvSpPr/>
              <p:nvPr/>
            </p:nvSpPr>
            <p:spPr>
              <a:xfrm>
                <a:off x="1501100" y="1781925"/>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6"/>
              <p:cNvSpPr/>
              <p:nvPr/>
            </p:nvSpPr>
            <p:spPr>
              <a:xfrm>
                <a:off x="1626600" y="1781925"/>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6"/>
              <p:cNvSpPr/>
              <p:nvPr/>
            </p:nvSpPr>
            <p:spPr>
              <a:xfrm>
                <a:off x="1752075" y="1781925"/>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6"/>
              <p:cNvSpPr/>
              <p:nvPr/>
            </p:nvSpPr>
            <p:spPr>
              <a:xfrm>
                <a:off x="1877550"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6"/>
              <p:cNvSpPr/>
              <p:nvPr/>
            </p:nvSpPr>
            <p:spPr>
              <a:xfrm>
                <a:off x="2003025"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6"/>
              <p:cNvSpPr/>
              <p:nvPr/>
            </p:nvSpPr>
            <p:spPr>
              <a:xfrm>
                <a:off x="2128525" y="1781925"/>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6" name="Google Shape;2266;p26"/>
            <p:cNvGrpSpPr/>
            <p:nvPr/>
          </p:nvGrpSpPr>
          <p:grpSpPr>
            <a:xfrm>
              <a:off x="8234748" y="0"/>
              <a:ext cx="373777" cy="371139"/>
              <a:chOff x="3387298" y="4772375"/>
              <a:chExt cx="373777" cy="371139"/>
            </a:xfrm>
          </p:grpSpPr>
          <p:sp>
            <p:nvSpPr>
              <p:cNvPr id="2267" name="Google Shape;2267;p26"/>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6"/>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6"/>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6"/>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6"/>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6"/>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3" name="Google Shape;2273;p26"/>
            <p:cNvGrpSpPr/>
            <p:nvPr/>
          </p:nvGrpSpPr>
          <p:grpSpPr>
            <a:xfrm rot="5400000">
              <a:off x="8199859" y="2662161"/>
              <a:ext cx="1768999" cy="499146"/>
              <a:chOff x="1289425" y="372100"/>
              <a:chExt cx="1003175" cy="283075"/>
            </a:xfrm>
          </p:grpSpPr>
          <p:sp>
            <p:nvSpPr>
              <p:cNvPr id="2274" name="Google Shape;2274;p26"/>
              <p:cNvSpPr/>
              <p:nvPr/>
            </p:nvSpPr>
            <p:spPr>
              <a:xfrm>
                <a:off x="1289425" y="372100"/>
                <a:ext cx="16075" cy="16075"/>
              </a:xfrm>
              <a:custGeom>
                <a:avLst/>
                <a:gdLst/>
                <a:ahLst/>
                <a:cxnLst/>
                <a:rect l="l" t="t" r="r" b="b"/>
                <a:pathLst>
                  <a:path w="643" h="643" extrusionOk="0">
                    <a:moveTo>
                      <a:pt x="1" y="0"/>
                    </a:moveTo>
                    <a:lnTo>
                      <a:pt x="1" y="643"/>
                    </a:lnTo>
                    <a:lnTo>
                      <a:pt x="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6"/>
              <p:cNvSpPr/>
              <p:nvPr/>
            </p:nvSpPr>
            <p:spPr>
              <a:xfrm>
                <a:off x="1289425" y="372100"/>
                <a:ext cx="71200" cy="71200"/>
              </a:xfrm>
              <a:custGeom>
                <a:avLst/>
                <a:gdLst/>
                <a:ahLst/>
                <a:cxnLst/>
                <a:rect l="l" t="t" r="r" b="b"/>
                <a:pathLst>
                  <a:path w="2848" h="2848" extrusionOk="0">
                    <a:moveTo>
                      <a:pt x="2060" y="0"/>
                    </a:moveTo>
                    <a:lnTo>
                      <a:pt x="1" y="2060"/>
                    </a:lnTo>
                    <a:lnTo>
                      <a:pt x="1" y="2847"/>
                    </a:lnTo>
                    <a:lnTo>
                      <a:pt x="2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6"/>
              <p:cNvSpPr/>
              <p:nvPr/>
            </p:nvSpPr>
            <p:spPr>
              <a:xfrm>
                <a:off x="1289425" y="372100"/>
                <a:ext cx="126275" cy="126275"/>
              </a:xfrm>
              <a:custGeom>
                <a:avLst/>
                <a:gdLst/>
                <a:ahLst/>
                <a:cxnLst/>
                <a:rect l="l" t="t" r="r" b="b"/>
                <a:pathLst>
                  <a:path w="5051" h="5051" extrusionOk="0">
                    <a:moveTo>
                      <a:pt x="4263" y="0"/>
                    </a:moveTo>
                    <a:lnTo>
                      <a:pt x="1" y="4263"/>
                    </a:lnTo>
                    <a:lnTo>
                      <a:pt x="1" y="5051"/>
                    </a:lnTo>
                    <a:lnTo>
                      <a:pt x="5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6"/>
              <p:cNvSpPr/>
              <p:nvPr/>
            </p:nvSpPr>
            <p:spPr>
              <a:xfrm>
                <a:off x="1289425" y="372100"/>
                <a:ext cx="181400" cy="181375"/>
              </a:xfrm>
              <a:custGeom>
                <a:avLst/>
                <a:gdLst/>
                <a:ahLst/>
                <a:cxnLst/>
                <a:rect l="l" t="t" r="r" b="b"/>
                <a:pathLst>
                  <a:path w="7256" h="7255" extrusionOk="0">
                    <a:moveTo>
                      <a:pt x="6468" y="0"/>
                    </a:moveTo>
                    <a:lnTo>
                      <a:pt x="1" y="6468"/>
                    </a:lnTo>
                    <a:lnTo>
                      <a:pt x="1" y="7255"/>
                    </a:lnTo>
                    <a:lnTo>
                      <a:pt x="7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6"/>
              <p:cNvSpPr/>
              <p:nvPr/>
            </p:nvSpPr>
            <p:spPr>
              <a:xfrm>
                <a:off x="1289425" y="372100"/>
                <a:ext cx="236500" cy="236500"/>
              </a:xfrm>
              <a:custGeom>
                <a:avLst/>
                <a:gdLst/>
                <a:ahLst/>
                <a:cxnLst/>
                <a:rect l="l" t="t" r="r" b="b"/>
                <a:pathLst>
                  <a:path w="9460" h="9460" extrusionOk="0">
                    <a:moveTo>
                      <a:pt x="8672" y="0"/>
                    </a:moveTo>
                    <a:lnTo>
                      <a:pt x="1" y="8672"/>
                    </a:lnTo>
                    <a:lnTo>
                      <a:pt x="1" y="9459"/>
                    </a:lnTo>
                    <a:lnTo>
                      <a:pt x="9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6"/>
              <p:cNvSpPr/>
              <p:nvPr/>
            </p:nvSpPr>
            <p:spPr>
              <a:xfrm>
                <a:off x="1289425" y="372100"/>
                <a:ext cx="291600" cy="283075"/>
              </a:xfrm>
              <a:custGeom>
                <a:avLst/>
                <a:gdLst/>
                <a:ahLst/>
                <a:cxnLst/>
                <a:rect l="l" t="t" r="r" b="b"/>
                <a:pathLst>
                  <a:path w="11664" h="11323" extrusionOk="0">
                    <a:moveTo>
                      <a:pt x="10876" y="0"/>
                    </a:moveTo>
                    <a:lnTo>
                      <a:pt x="1" y="10877"/>
                    </a:lnTo>
                    <a:lnTo>
                      <a:pt x="1" y="11323"/>
                    </a:lnTo>
                    <a:lnTo>
                      <a:pt x="342" y="11323"/>
                    </a:lnTo>
                    <a:lnTo>
                      <a:pt x="11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6"/>
              <p:cNvSpPr/>
              <p:nvPr/>
            </p:nvSpPr>
            <p:spPr>
              <a:xfrm>
                <a:off x="13334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6"/>
              <p:cNvSpPr/>
              <p:nvPr/>
            </p:nvSpPr>
            <p:spPr>
              <a:xfrm>
                <a:off x="1388475"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6"/>
              <p:cNvSpPr/>
              <p:nvPr/>
            </p:nvSpPr>
            <p:spPr>
              <a:xfrm>
                <a:off x="14435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6"/>
              <p:cNvSpPr/>
              <p:nvPr/>
            </p:nvSpPr>
            <p:spPr>
              <a:xfrm>
                <a:off x="14987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6"/>
              <p:cNvSpPr/>
              <p:nvPr/>
            </p:nvSpPr>
            <p:spPr>
              <a:xfrm>
                <a:off x="1553800" y="372100"/>
                <a:ext cx="302725" cy="283075"/>
              </a:xfrm>
              <a:custGeom>
                <a:avLst/>
                <a:gdLst/>
                <a:ahLst/>
                <a:cxnLst/>
                <a:rect l="l" t="t" r="r" b="b"/>
                <a:pathLst>
                  <a:path w="12109"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6"/>
              <p:cNvSpPr/>
              <p:nvPr/>
            </p:nvSpPr>
            <p:spPr>
              <a:xfrm>
                <a:off x="16088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6"/>
              <p:cNvSpPr/>
              <p:nvPr/>
            </p:nvSpPr>
            <p:spPr>
              <a:xfrm>
                <a:off x="1664000" y="372100"/>
                <a:ext cx="302725" cy="283075"/>
              </a:xfrm>
              <a:custGeom>
                <a:avLst/>
                <a:gdLst/>
                <a:ahLst/>
                <a:cxnLst/>
                <a:rect l="l" t="t" r="r" b="b"/>
                <a:pathLst>
                  <a:path w="12109" h="11323" extrusionOk="0">
                    <a:moveTo>
                      <a:pt x="11321" y="0"/>
                    </a:moveTo>
                    <a:lnTo>
                      <a:pt x="0"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6"/>
              <p:cNvSpPr/>
              <p:nvPr/>
            </p:nvSpPr>
            <p:spPr>
              <a:xfrm>
                <a:off x="17191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6"/>
              <p:cNvSpPr/>
              <p:nvPr/>
            </p:nvSpPr>
            <p:spPr>
              <a:xfrm>
                <a:off x="1774200" y="372100"/>
                <a:ext cx="302750" cy="283075"/>
              </a:xfrm>
              <a:custGeom>
                <a:avLst/>
                <a:gdLst/>
                <a:ahLst/>
                <a:cxnLst/>
                <a:rect l="l" t="t" r="r" b="b"/>
                <a:pathLst>
                  <a:path w="12110" h="11323" extrusionOk="0">
                    <a:moveTo>
                      <a:pt x="11322" y="0"/>
                    </a:moveTo>
                    <a:lnTo>
                      <a:pt x="0" y="11323"/>
                    </a:lnTo>
                    <a:lnTo>
                      <a:pt x="787"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6"/>
              <p:cNvSpPr/>
              <p:nvPr/>
            </p:nvSpPr>
            <p:spPr>
              <a:xfrm>
                <a:off x="1829300" y="372100"/>
                <a:ext cx="302750" cy="283075"/>
              </a:xfrm>
              <a:custGeom>
                <a:avLst/>
                <a:gdLst/>
                <a:ahLst/>
                <a:cxnLst/>
                <a:rect l="l" t="t" r="r" b="b"/>
                <a:pathLst>
                  <a:path w="12110"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6"/>
              <p:cNvSpPr/>
              <p:nvPr/>
            </p:nvSpPr>
            <p:spPr>
              <a:xfrm>
                <a:off x="18844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6"/>
              <p:cNvSpPr/>
              <p:nvPr/>
            </p:nvSpPr>
            <p:spPr>
              <a:xfrm>
                <a:off x="1939500"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6"/>
              <p:cNvSpPr/>
              <p:nvPr/>
            </p:nvSpPr>
            <p:spPr>
              <a:xfrm>
                <a:off x="1994600" y="372100"/>
                <a:ext cx="298000" cy="283075"/>
              </a:xfrm>
              <a:custGeom>
                <a:avLst/>
                <a:gdLst/>
                <a:ahLst/>
                <a:cxnLst/>
                <a:rect l="l" t="t" r="r" b="b"/>
                <a:pathLst>
                  <a:path w="11920" h="11323" extrusionOk="0">
                    <a:moveTo>
                      <a:pt x="11323" y="0"/>
                    </a:moveTo>
                    <a:lnTo>
                      <a:pt x="1" y="11323"/>
                    </a:lnTo>
                    <a:lnTo>
                      <a:pt x="788" y="11323"/>
                    </a:lnTo>
                    <a:lnTo>
                      <a:pt x="11920" y="191"/>
                    </a:lnTo>
                    <a:lnTo>
                      <a:pt x="11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6"/>
              <p:cNvSpPr/>
              <p:nvPr/>
            </p:nvSpPr>
            <p:spPr>
              <a:xfrm>
                <a:off x="2049725" y="412275"/>
                <a:ext cx="242875" cy="242900"/>
              </a:xfrm>
              <a:custGeom>
                <a:avLst/>
                <a:gdLst/>
                <a:ahLst/>
                <a:cxnLst/>
                <a:rect l="l" t="t" r="r" b="b"/>
                <a:pathLst>
                  <a:path w="9715" h="9716" extrusionOk="0">
                    <a:moveTo>
                      <a:pt x="9715" y="1"/>
                    </a:moveTo>
                    <a:lnTo>
                      <a:pt x="0" y="9716"/>
                    </a:lnTo>
                    <a:lnTo>
                      <a:pt x="787" y="9716"/>
                    </a:lnTo>
                    <a:lnTo>
                      <a:pt x="9715" y="788"/>
                    </a:lnTo>
                    <a:lnTo>
                      <a:pt x="9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6"/>
              <p:cNvSpPr/>
              <p:nvPr/>
            </p:nvSpPr>
            <p:spPr>
              <a:xfrm>
                <a:off x="2104825" y="467400"/>
                <a:ext cx="187775" cy="187775"/>
              </a:xfrm>
              <a:custGeom>
                <a:avLst/>
                <a:gdLst/>
                <a:ahLst/>
                <a:cxnLst/>
                <a:rect l="l" t="t" r="r" b="b"/>
                <a:pathLst>
                  <a:path w="7511" h="7511" extrusionOk="0">
                    <a:moveTo>
                      <a:pt x="7511" y="0"/>
                    </a:moveTo>
                    <a:lnTo>
                      <a:pt x="1" y="7511"/>
                    </a:lnTo>
                    <a:lnTo>
                      <a:pt x="788" y="7511"/>
                    </a:lnTo>
                    <a:lnTo>
                      <a:pt x="7511" y="787"/>
                    </a:lnTo>
                    <a:lnTo>
                      <a:pt x="75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6"/>
              <p:cNvSpPr/>
              <p:nvPr/>
            </p:nvSpPr>
            <p:spPr>
              <a:xfrm>
                <a:off x="2159900" y="522475"/>
                <a:ext cx="132700" cy="132700"/>
              </a:xfrm>
              <a:custGeom>
                <a:avLst/>
                <a:gdLst/>
                <a:ahLst/>
                <a:cxnLst/>
                <a:rect l="l" t="t" r="r" b="b"/>
                <a:pathLst>
                  <a:path w="5308" h="5308" extrusionOk="0">
                    <a:moveTo>
                      <a:pt x="5308" y="1"/>
                    </a:moveTo>
                    <a:lnTo>
                      <a:pt x="1" y="5308"/>
                    </a:lnTo>
                    <a:lnTo>
                      <a:pt x="788" y="5308"/>
                    </a:lnTo>
                    <a:lnTo>
                      <a:pt x="5308" y="788"/>
                    </a:lnTo>
                    <a:lnTo>
                      <a:pt x="5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6"/>
              <p:cNvSpPr/>
              <p:nvPr/>
            </p:nvSpPr>
            <p:spPr>
              <a:xfrm>
                <a:off x="2215025" y="577575"/>
                <a:ext cx="77575" cy="77600"/>
              </a:xfrm>
              <a:custGeom>
                <a:avLst/>
                <a:gdLst/>
                <a:ahLst/>
                <a:cxnLst/>
                <a:rect l="l" t="t" r="r" b="b"/>
                <a:pathLst>
                  <a:path w="3103" h="3104" extrusionOk="0">
                    <a:moveTo>
                      <a:pt x="3103" y="1"/>
                    </a:moveTo>
                    <a:lnTo>
                      <a:pt x="0" y="3104"/>
                    </a:lnTo>
                    <a:lnTo>
                      <a:pt x="788" y="3104"/>
                    </a:lnTo>
                    <a:lnTo>
                      <a:pt x="3103" y="788"/>
                    </a:lnTo>
                    <a:lnTo>
                      <a:pt x="3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6"/>
              <p:cNvSpPr/>
              <p:nvPr/>
            </p:nvSpPr>
            <p:spPr>
              <a:xfrm>
                <a:off x="2270125" y="632700"/>
                <a:ext cx="22475" cy="22475"/>
              </a:xfrm>
              <a:custGeom>
                <a:avLst/>
                <a:gdLst/>
                <a:ahLst/>
                <a:cxnLst/>
                <a:rect l="l" t="t" r="r" b="b"/>
                <a:pathLst>
                  <a:path w="899" h="899" extrusionOk="0">
                    <a:moveTo>
                      <a:pt x="899" y="0"/>
                    </a:moveTo>
                    <a:lnTo>
                      <a:pt x="1" y="899"/>
                    </a:lnTo>
                    <a:lnTo>
                      <a:pt x="788" y="899"/>
                    </a:lnTo>
                    <a:lnTo>
                      <a:pt x="899" y="788"/>
                    </a:lnTo>
                    <a:lnTo>
                      <a:pt x="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98" name="Google Shape;2298;p26"/>
          <p:cNvGrpSpPr/>
          <p:nvPr/>
        </p:nvGrpSpPr>
        <p:grpSpPr>
          <a:xfrm>
            <a:off x="0" y="-6"/>
            <a:ext cx="2677586" cy="5143509"/>
            <a:chOff x="0" y="-6"/>
            <a:chExt cx="2677586" cy="5143509"/>
          </a:xfrm>
        </p:grpSpPr>
        <p:sp>
          <p:nvSpPr>
            <p:cNvPr id="2299" name="Google Shape;2299;p26"/>
            <p:cNvSpPr/>
            <p:nvPr/>
          </p:nvSpPr>
          <p:spPr>
            <a:xfrm>
              <a:off x="4" y="-6"/>
              <a:ext cx="2056989" cy="226772"/>
            </a:xfrm>
            <a:custGeom>
              <a:avLst/>
              <a:gdLst/>
              <a:ahLst/>
              <a:cxnLst/>
              <a:rect l="l" t="t" r="r" b="b"/>
              <a:pathLst>
                <a:path w="30659" h="4981" extrusionOk="0">
                  <a:moveTo>
                    <a:pt x="1" y="0"/>
                  </a:moveTo>
                  <a:lnTo>
                    <a:pt x="1" y="4980"/>
                  </a:lnTo>
                  <a:lnTo>
                    <a:pt x="30659" y="4980"/>
                  </a:lnTo>
                  <a:lnTo>
                    <a:pt x="306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0" name="Google Shape;2300;p26"/>
            <p:cNvGrpSpPr/>
            <p:nvPr/>
          </p:nvGrpSpPr>
          <p:grpSpPr>
            <a:xfrm>
              <a:off x="1167124" y="81834"/>
              <a:ext cx="749152" cy="63126"/>
              <a:chOff x="2133750" y="758150"/>
              <a:chExt cx="216800" cy="18275"/>
            </a:xfrm>
          </p:grpSpPr>
          <p:sp>
            <p:nvSpPr>
              <p:cNvPr id="2301" name="Google Shape;2301;p26"/>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6"/>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6"/>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6"/>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6"/>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6" name="Google Shape;2306;p26"/>
            <p:cNvSpPr/>
            <p:nvPr/>
          </p:nvSpPr>
          <p:spPr>
            <a:xfrm>
              <a:off x="0" y="4914902"/>
              <a:ext cx="2113500" cy="22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6"/>
            <p:cNvSpPr/>
            <p:nvPr/>
          </p:nvSpPr>
          <p:spPr>
            <a:xfrm>
              <a:off x="2113510" y="4914900"/>
              <a:ext cx="564076" cy="228603"/>
            </a:xfrm>
            <a:custGeom>
              <a:avLst/>
              <a:gdLst/>
              <a:ahLst/>
              <a:cxnLst/>
              <a:rect l="l" t="t" r="r" b="b"/>
              <a:pathLst>
                <a:path w="78754" h="4981" extrusionOk="0">
                  <a:moveTo>
                    <a:pt x="1" y="0"/>
                  </a:moveTo>
                  <a:lnTo>
                    <a:pt x="1" y="4980"/>
                  </a:lnTo>
                  <a:lnTo>
                    <a:pt x="78754" y="4980"/>
                  </a:lnTo>
                  <a:lnTo>
                    <a:pt x="78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9">
  <p:cSld name="TITLE_ONLY_9">
    <p:spTree>
      <p:nvGrpSpPr>
        <p:cNvPr id="1" name="Shape 2308"/>
        <p:cNvGrpSpPr/>
        <p:nvPr/>
      </p:nvGrpSpPr>
      <p:grpSpPr>
        <a:xfrm>
          <a:off x="0" y="0"/>
          <a:ext cx="0" cy="0"/>
          <a:chOff x="0" y="0"/>
          <a:chExt cx="0" cy="0"/>
        </a:xfrm>
      </p:grpSpPr>
      <p:sp>
        <p:nvSpPr>
          <p:cNvPr id="2309" name="Google Shape;2309;p2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310" name="Google Shape;2310;p27"/>
          <p:cNvGrpSpPr/>
          <p:nvPr/>
        </p:nvGrpSpPr>
        <p:grpSpPr>
          <a:xfrm>
            <a:off x="-8" y="-6"/>
            <a:ext cx="9912640" cy="5414075"/>
            <a:chOff x="-8" y="-6"/>
            <a:chExt cx="9912640" cy="5414075"/>
          </a:xfrm>
        </p:grpSpPr>
        <p:grpSp>
          <p:nvGrpSpPr>
            <p:cNvPr id="2311" name="Google Shape;2311;p27"/>
            <p:cNvGrpSpPr/>
            <p:nvPr/>
          </p:nvGrpSpPr>
          <p:grpSpPr>
            <a:xfrm flipH="1">
              <a:off x="8849272" y="2732929"/>
              <a:ext cx="1063360" cy="1099573"/>
              <a:chOff x="1375600" y="1002375"/>
              <a:chExt cx="781825" cy="808450"/>
            </a:xfrm>
          </p:grpSpPr>
          <p:sp>
            <p:nvSpPr>
              <p:cNvPr id="2312" name="Google Shape;2312;p27"/>
              <p:cNvSpPr/>
              <p:nvPr/>
            </p:nvSpPr>
            <p:spPr>
              <a:xfrm>
                <a:off x="1375600" y="1002375"/>
                <a:ext cx="28925" cy="28900"/>
              </a:xfrm>
              <a:custGeom>
                <a:avLst/>
                <a:gdLst/>
                <a:ahLst/>
                <a:cxnLst/>
                <a:rect l="l" t="t" r="r" b="b"/>
                <a:pathLst>
                  <a:path w="1157" h="1156"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7"/>
              <p:cNvSpPr/>
              <p:nvPr/>
            </p:nvSpPr>
            <p:spPr>
              <a:xfrm>
                <a:off x="1501100" y="1002375"/>
                <a:ext cx="28900" cy="28900"/>
              </a:xfrm>
              <a:custGeom>
                <a:avLst/>
                <a:gdLst/>
                <a:ahLst/>
                <a:cxnLst/>
                <a:rect l="l" t="t" r="r" b="b"/>
                <a:pathLst>
                  <a:path w="1156" h="1156"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7"/>
              <p:cNvSpPr/>
              <p:nvPr/>
            </p:nvSpPr>
            <p:spPr>
              <a:xfrm>
                <a:off x="1626600" y="1002375"/>
                <a:ext cx="28900" cy="28900"/>
              </a:xfrm>
              <a:custGeom>
                <a:avLst/>
                <a:gdLst/>
                <a:ahLst/>
                <a:cxnLst/>
                <a:rect l="l" t="t" r="r" b="b"/>
                <a:pathLst>
                  <a:path w="1156" h="1156"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7"/>
              <p:cNvSpPr/>
              <p:nvPr/>
            </p:nvSpPr>
            <p:spPr>
              <a:xfrm>
                <a:off x="1752075" y="1002375"/>
                <a:ext cx="28900" cy="28900"/>
              </a:xfrm>
              <a:custGeom>
                <a:avLst/>
                <a:gdLst/>
                <a:ahLst/>
                <a:cxnLst/>
                <a:rect l="l" t="t" r="r" b="b"/>
                <a:pathLst>
                  <a:path w="1156" h="1156"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7"/>
              <p:cNvSpPr/>
              <p:nvPr/>
            </p:nvSpPr>
            <p:spPr>
              <a:xfrm>
                <a:off x="1877550"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7"/>
              <p:cNvSpPr/>
              <p:nvPr/>
            </p:nvSpPr>
            <p:spPr>
              <a:xfrm>
                <a:off x="2003025"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7"/>
              <p:cNvSpPr/>
              <p:nvPr/>
            </p:nvSpPr>
            <p:spPr>
              <a:xfrm>
                <a:off x="2128525" y="1002375"/>
                <a:ext cx="28900" cy="28900"/>
              </a:xfrm>
              <a:custGeom>
                <a:avLst/>
                <a:gdLst/>
                <a:ahLst/>
                <a:cxnLst/>
                <a:rect l="l" t="t" r="r" b="b"/>
                <a:pathLst>
                  <a:path w="1156" h="1156"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7"/>
              <p:cNvSpPr/>
              <p:nvPr/>
            </p:nvSpPr>
            <p:spPr>
              <a:xfrm>
                <a:off x="1375600" y="1113725"/>
                <a:ext cx="28925" cy="28900"/>
              </a:xfrm>
              <a:custGeom>
                <a:avLst/>
                <a:gdLst/>
                <a:ahLst/>
                <a:cxnLst/>
                <a:rect l="l" t="t" r="r" b="b"/>
                <a:pathLst>
                  <a:path w="1157" h="1156" extrusionOk="0">
                    <a:moveTo>
                      <a:pt x="578" y="1"/>
                    </a:moveTo>
                    <a:cubicBezTo>
                      <a:pt x="259" y="1"/>
                      <a:pt x="1" y="260"/>
                      <a:pt x="1" y="578"/>
                    </a:cubicBezTo>
                    <a:cubicBezTo>
                      <a:pt x="1" y="898"/>
                      <a:pt x="259" y="1156"/>
                      <a:pt x="578" y="1156"/>
                    </a:cubicBezTo>
                    <a:cubicBezTo>
                      <a:pt x="898" y="1156"/>
                      <a:pt x="1157" y="898"/>
                      <a:pt x="1157" y="578"/>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7"/>
              <p:cNvSpPr/>
              <p:nvPr/>
            </p:nvSpPr>
            <p:spPr>
              <a:xfrm>
                <a:off x="1501100" y="1113725"/>
                <a:ext cx="28900" cy="28900"/>
              </a:xfrm>
              <a:custGeom>
                <a:avLst/>
                <a:gdLst/>
                <a:ahLst/>
                <a:cxnLst/>
                <a:rect l="l" t="t" r="r" b="b"/>
                <a:pathLst>
                  <a:path w="1156" h="1156" extrusionOk="0">
                    <a:moveTo>
                      <a:pt x="578" y="1"/>
                    </a:moveTo>
                    <a:cubicBezTo>
                      <a:pt x="259" y="1"/>
                      <a:pt x="1" y="260"/>
                      <a:pt x="1" y="578"/>
                    </a:cubicBezTo>
                    <a:cubicBezTo>
                      <a:pt x="1" y="898"/>
                      <a:pt x="259"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7"/>
              <p:cNvSpPr/>
              <p:nvPr/>
            </p:nvSpPr>
            <p:spPr>
              <a:xfrm>
                <a:off x="1626600" y="1113725"/>
                <a:ext cx="28900" cy="28900"/>
              </a:xfrm>
              <a:custGeom>
                <a:avLst/>
                <a:gdLst/>
                <a:ahLst/>
                <a:cxnLst/>
                <a:rect l="l" t="t" r="r" b="b"/>
                <a:pathLst>
                  <a:path w="1156" h="1156" extrusionOk="0">
                    <a:moveTo>
                      <a:pt x="578" y="1"/>
                    </a:moveTo>
                    <a:cubicBezTo>
                      <a:pt x="258" y="1"/>
                      <a:pt x="0" y="260"/>
                      <a:pt x="0" y="578"/>
                    </a:cubicBezTo>
                    <a:cubicBezTo>
                      <a:pt x="0" y="898"/>
                      <a:pt x="258"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27"/>
              <p:cNvSpPr/>
              <p:nvPr/>
            </p:nvSpPr>
            <p:spPr>
              <a:xfrm>
                <a:off x="1752075" y="1113725"/>
                <a:ext cx="28900" cy="28900"/>
              </a:xfrm>
              <a:custGeom>
                <a:avLst/>
                <a:gdLst/>
                <a:ahLst/>
                <a:cxnLst/>
                <a:rect l="l" t="t" r="r" b="b"/>
                <a:pathLst>
                  <a:path w="1156" h="1156" extrusionOk="0">
                    <a:moveTo>
                      <a:pt x="578" y="1"/>
                    </a:moveTo>
                    <a:cubicBezTo>
                      <a:pt x="258" y="1"/>
                      <a:pt x="0" y="260"/>
                      <a:pt x="0" y="578"/>
                    </a:cubicBezTo>
                    <a:cubicBezTo>
                      <a:pt x="0" y="898"/>
                      <a:pt x="259"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27"/>
              <p:cNvSpPr/>
              <p:nvPr/>
            </p:nvSpPr>
            <p:spPr>
              <a:xfrm>
                <a:off x="1877550"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7"/>
              <p:cNvSpPr/>
              <p:nvPr/>
            </p:nvSpPr>
            <p:spPr>
              <a:xfrm>
                <a:off x="2003025"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7"/>
              <p:cNvSpPr/>
              <p:nvPr/>
            </p:nvSpPr>
            <p:spPr>
              <a:xfrm>
                <a:off x="2128525" y="1113725"/>
                <a:ext cx="28900" cy="28900"/>
              </a:xfrm>
              <a:custGeom>
                <a:avLst/>
                <a:gdLst/>
                <a:ahLst/>
                <a:cxnLst/>
                <a:rect l="l" t="t" r="r" b="b"/>
                <a:pathLst>
                  <a:path w="1156" h="1156" extrusionOk="0">
                    <a:moveTo>
                      <a:pt x="578" y="1"/>
                    </a:moveTo>
                    <a:cubicBezTo>
                      <a:pt x="259" y="1"/>
                      <a:pt x="0" y="260"/>
                      <a:pt x="0" y="578"/>
                    </a:cubicBezTo>
                    <a:cubicBezTo>
                      <a:pt x="0" y="898"/>
                      <a:pt x="259" y="1156"/>
                      <a:pt x="578" y="1156"/>
                    </a:cubicBezTo>
                    <a:cubicBezTo>
                      <a:pt x="897" y="1156"/>
                      <a:pt x="1155" y="898"/>
                      <a:pt x="1155" y="578"/>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7"/>
              <p:cNvSpPr/>
              <p:nvPr/>
            </p:nvSpPr>
            <p:spPr>
              <a:xfrm>
                <a:off x="1375600" y="1225100"/>
                <a:ext cx="28925" cy="28925"/>
              </a:xfrm>
              <a:custGeom>
                <a:avLst/>
                <a:gdLst/>
                <a:ahLst/>
                <a:cxnLst/>
                <a:rect l="l" t="t" r="r" b="b"/>
                <a:pathLst>
                  <a:path w="1157" h="1157"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7"/>
              <p:cNvSpPr/>
              <p:nvPr/>
            </p:nvSpPr>
            <p:spPr>
              <a:xfrm>
                <a:off x="1501100" y="1225100"/>
                <a:ext cx="28900" cy="28925"/>
              </a:xfrm>
              <a:custGeom>
                <a:avLst/>
                <a:gdLst/>
                <a:ahLst/>
                <a:cxnLst/>
                <a:rect l="l" t="t" r="r" b="b"/>
                <a:pathLst>
                  <a:path w="1156" h="1157"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7"/>
              <p:cNvSpPr/>
              <p:nvPr/>
            </p:nvSpPr>
            <p:spPr>
              <a:xfrm>
                <a:off x="1626600" y="1225100"/>
                <a:ext cx="28900" cy="28925"/>
              </a:xfrm>
              <a:custGeom>
                <a:avLst/>
                <a:gdLst/>
                <a:ahLst/>
                <a:cxnLst/>
                <a:rect l="l" t="t" r="r" b="b"/>
                <a:pathLst>
                  <a:path w="1156" h="1157"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7"/>
              <p:cNvSpPr/>
              <p:nvPr/>
            </p:nvSpPr>
            <p:spPr>
              <a:xfrm>
                <a:off x="1752075" y="1225100"/>
                <a:ext cx="28900" cy="28925"/>
              </a:xfrm>
              <a:custGeom>
                <a:avLst/>
                <a:gdLst/>
                <a:ahLst/>
                <a:cxnLst/>
                <a:rect l="l" t="t" r="r" b="b"/>
                <a:pathLst>
                  <a:path w="1156" h="1157"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7"/>
              <p:cNvSpPr/>
              <p:nvPr/>
            </p:nvSpPr>
            <p:spPr>
              <a:xfrm>
                <a:off x="1877550"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7"/>
              <p:cNvSpPr/>
              <p:nvPr/>
            </p:nvSpPr>
            <p:spPr>
              <a:xfrm>
                <a:off x="2003025"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7"/>
              <p:cNvSpPr/>
              <p:nvPr/>
            </p:nvSpPr>
            <p:spPr>
              <a:xfrm>
                <a:off x="2128525" y="1225100"/>
                <a:ext cx="28900" cy="28925"/>
              </a:xfrm>
              <a:custGeom>
                <a:avLst/>
                <a:gdLst/>
                <a:ahLst/>
                <a:cxnLst/>
                <a:rect l="l" t="t" r="r" b="b"/>
                <a:pathLst>
                  <a:path w="1156" h="1157"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7"/>
              <p:cNvSpPr/>
              <p:nvPr/>
            </p:nvSpPr>
            <p:spPr>
              <a:xfrm>
                <a:off x="1375600" y="1336450"/>
                <a:ext cx="28925" cy="28925"/>
              </a:xfrm>
              <a:custGeom>
                <a:avLst/>
                <a:gdLst/>
                <a:ahLst/>
                <a:cxnLst/>
                <a:rect l="l" t="t" r="r" b="b"/>
                <a:pathLst>
                  <a:path w="1157" h="1157" extrusionOk="0">
                    <a:moveTo>
                      <a:pt x="578" y="1"/>
                    </a:moveTo>
                    <a:cubicBezTo>
                      <a:pt x="259" y="1"/>
                      <a:pt x="1" y="260"/>
                      <a:pt x="1" y="579"/>
                    </a:cubicBezTo>
                    <a:cubicBezTo>
                      <a:pt x="1" y="898"/>
                      <a:pt x="259" y="1156"/>
                      <a:pt x="578" y="1156"/>
                    </a:cubicBezTo>
                    <a:cubicBezTo>
                      <a:pt x="898" y="1156"/>
                      <a:pt x="1157" y="898"/>
                      <a:pt x="1157" y="579"/>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7"/>
              <p:cNvSpPr/>
              <p:nvPr/>
            </p:nvSpPr>
            <p:spPr>
              <a:xfrm>
                <a:off x="1501100" y="1336450"/>
                <a:ext cx="28900" cy="28925"/>
              </a:xfrm>
              <a:custGeom>
                <a:avLst/>
                <a:gdLst/>
                <a:ahLst/>
                <a:cxnLst/>
                <a:rect l="l" t="t" r="r" b="b"/>
                <a:pathLst>
                  <a:path w="1156" h="1157" extrusionOk="0">
                    <a:moveTo>
                      <a:pt x="578" y="1"/>
                    </a:moveTo>
                    <a:cubicBezTo>
                      <a:pt x="259" y="1"/>
                      <a:pt x="1" y="260"/>
                      <a:pt x="1" y="579"/>
                    </a:cubicBezTo>
                    <a:cubicBezTo>
                      <a:pt x="1" y="898"/>
                      <a:pt x="259"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7"/>
              <p:cNvSpPr/>
              <p:nvPr/>
            </p:nvSpPr>
            <p:spPr>
              <a:xfrm>
                <a:off x="1626600" y="1336450"/>
                <a:ext cx="28900" cy="28925"/>
              </a:xfrm>
              <a:custGeom>
                <a:avLst/>
                <a:gdLst/>
                <a:ahLst/>
                <a:cxnLst/>
                <a:rect l="l" t="t" r="r" b="b"/>
                <a:pathLst>
                  <a:path w="1156" h="1157" extrusionOk="0">
                    <a:moveTo>
                      <a:pt x="578" y="1"/>
                    </a:moveTo>
                    <a:cubicBezTo>
                      <a:pt x="258" y="1"/>
                      <a:pt x="0" y="260"/>
                      <a:pt x="0" y="579"/>
                    </a:cubicBezTo>
                    <a:cubicBezTo>
                      <a:pt x="0" y="898"/>
                      <a:pt x="258"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7"/>
              <p:cNvSpPr/>
              <p:nvPr/>
            </p:nvSpPr>
            <p:spPr>
              <a:xfrm>
                <a:off x="1752075" y="1336450"/>
                <a:ext cx="28900" cy="28925"/>
              </a:xfrm>
              <a:custGeom>
                <a:avLst/>
                <a:gdLst/>
                <a:ahLst/>
                <a:cxnLst/>
                <a:rect l="l" t="t" r="r" b="b"/>
                <a:pathLst>
                  <a:path w="1156" h="1157" extrusionOk="0">
                    <a:moveTo>
                      <a:pt x="578" y="1"/>
                    </a:moveTo>
                    <a:cubicBezTo>
                      <a:pt x="258" y="1"/>
                      <a:pt x="0" y="260"/>
                      <a:pt x="0" y="579"/>
                    </a:cubicBezTo>
                    <a:cubicBezTo>
                      <a:pt x="0" y="898"/>
                      <a:pt x="259"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7"/>
              <p:cNvSpPr/>
              <p:nvPr/>
            </p:nvSpPr>
            <p:spPr>
              <a:xfrm>
                <a:off x="1877550"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7"/>
              <p:cNvSpPr/>
              <p:nvPr/>
            </p:nvSpPr>
            <p:spPr>
              <a:xfrm>
                <a:off x="2003025"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7"/>
              <p:cNvSpPr/>
              <p:nvPr/>
            </p:nvSpPr>
            <p:spPr>
              <a:xfrm>
                <a:off x="2128525" y="1336450"/>
                <a:ext cx="28900" cy="28925"/>
              </a:xfrm>
              <a:custGeom>
                <a:avLst/>
                <a:gdLst/>
                <a:ahLst/>
                <a:cxnLst/>
                <a:rect l="l" t="t" r="r" b="b"/>
                <a:pathLst>
                  <a:path w="1156" h="1157" extrusionOk="0">
                    <a:moveTo>
                      <a:pt x="578" y="1"/>
                    </a:moveTo>
                    <a:cubicBezTo>
                      <a:pt x="259" y="1"/>
                      <a:pt x="0" y="260"/>
                      <a:pt x="0" y="579"/>
                    </a:cubicBezTo>
                    <a:cubicBezTo>
                      <a:pt x="0" y="898"/>
                      <a:pt x="259" y="1156"/>
                      <a:pt x="578" y="1156"/>
                    </a:cubicBezTo>
                    <a:cubicBezTo>
                      <a:pt x="897" y="1156"/>
                      <a:pt x="1155" y="898"/>
                      <a:pt x="1155" y="579"/>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7"/>
              <p:cNvSpPr/>
              <p:nvPr/>
            </p:nvSpPr>
            <p:spPr>
              <a:xfrm>
                <a:off x="1375600" y="1447825"/>
                <a:ext cx="28925" cy="28925"/>
              </a:xfrm>
              <a:custGeom>
                <a:avLst/>
                <a:gdLst/>
                <a:ahLst/>
                <a:cxnLst/>
                <a:rect l="l" t="t" r="r" b="b"/>
                <a:pathLst>
                  <a:path w="1157" h="1157" extrusionOk="0">
                    <a:moveTo>
                      <a:pt x="578" y="1"/>
                    </a:moveTo>
                    <a:cubicBezTo>
                      <a:pt x="259" y="1"/>
                      <a:pt x="1" y="259"/>
                      <a:pt x="1" y="579"/>
                    </a:cubicBezTo>
                    <a:cubicBezTo>
                      <a:pt x="1" y="897"/>
                      <a:pt x="259" y="1156"/>
                      <a:pt x="578" y="1156"/>
                    </a:cubicBezTo>
                    <a:cubicBezTo>
                      <a:pt x="898" y="1156"/>
                      <a:pt x="1157" y="897"/>
                      <a:pt x="1157" y="579"/>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7"/>
              <p:cNvSpPr/>
              <p:nvPr/>
            </p:nvSpPr>
            <p:spPr>
              <a:xfrm>
                <a:off x="1501100" y="1447825"/>
                <a:ext cx="28900" cy="28925"/>
              </a:xfrm>
              <a:custGeom>
                <a:avLst/>
                <a:gdLst/>
                <a:ahLst/>
                <a:cxnLst/>
                <a:rect l="l" t="t" r="r" b="b"/>
                <a:pathLst>
                  <a:path w="1156" h="1157" extrusionOk="0">
                    <a:moveTo>
                      <a:pt x="578" y="1"/>
                    </a:moveTo>
                    <a:cubicBezTo>
                      <a:pt x="259" y="1"/>
                      <a:pt x="1" y="259"/>
                      <a:pt x="1" y="579"/>
                    </a:cubicBezTo>
                    <a:cubicBezTo>
                      <a:pt x="1" y="897"/>
                      <a:pt x="259"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7"/>
              <p:cNvSpPr/>
              <p:nvPr/>
            </p:nvSpPr>
            <p:spPr>
              <a:xfrm>
                <a:off x="1626600" y="1447825"/>
                <a:ext cx="28900" cy="28925"/>
              </a:xfrm>
              <a:custGeom>
                <a:avLst/>
                <a:gdLst/>
                <a:ahLst/>
                <a:cxnLst/>
                <a:rect l="l" t="t" r="r" b="b"/>
                <a:pathLst>
                  <a:path w="1156" h="1157" extrusionOk="0">
                    <a:moveTo>
                      <a:pt x="578" y="1"/>
                    </a:moveTo>
                    <a:cubicBezTo>
                      <a:pt x="258" y="1"/>
                      <a:pt x="0" y="259"/>
                      <a:pt x="0" y="579"/>
                    </a:cubicBezTo>
                    <a:cubicBezTo>
                      <a:pt x="0" y="897"/>
                      <a:pt x="258"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7"/>
              <p:cNvSpPr/>
              <p:nvPr/>
            </p:nvSpPr>
            <p:spPr>
              <a:xfrm>
                <a:off x="1752075" y="1447825"/>
                <a:ext cx="28900" cy="28925"/>
              </a:xfrm>
              <a:custGeom>
                <a:avLst/>
                <a:gdLst/>
                <a:ahLst/>
                <a:cxnLst/>
                <a:rect l="l" t="t" r="r" b="b"/>
                <a:pathLst>
                  <a:path w="1156" h="1157" extrusionOk="0">
                    <a:moveTo>
                      <a:pt x="578" y="1"/>
                    </a:moveTo>
                    <a:cubicBezTo>
                      <a:pt x="258" y="1"/>
                      <a:pt x="0" y="259"/>
                      <a:pt x="0" y="579"/>
                    </a:cubicBezTo>
                    <a:cubicBezTo>
                      <a:pt x="0" y="897"/>
                      <a:pt x="259"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7"/>
              <p:cNvSpPr/>
              <p:nvPr/>
            </p:nvSpPr>
            <p:spPr>
              <a:xfrm>
                <a:off x="1877550"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7"/>
              <p:cNvSpPr/>
              <p:nvPr/>
            </p:nvSpPr>
            <p:spPr>
              <a:xfrm>
                <a:off x="2003025"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7"/>
              <p:cNvSpPr/>
              <p:nvPr/>
            </p:nvSpPr>
            <p:spPr>
              <a:xfrm>
                <a:off x="2128525" y="1447825"/>
                <a:ext cx="28900" cy="28925"/>
              </a:xfrm>
              <a:custGeom>
                <a:avLst/>
                <a:gdLst/>
                <a:ahLst/>
                <a:cxnLst/>
                <a:rect l="l" t="t" r="r" b="b"/>
                <a:pathLst>
                  <a:path w="1156" h="1157" extrusionOk="0">
                    <a:moveTo>
                      <a:pt x="578" y="1"/>
                    </a:moveTo>
                    <a:cubicBezTo>
                      <a:pt x="259" y="1"/>
                      <a:pt x="0" y="259"/>
                      <a:pt x="0" y="579"/>
                    </a:cubicBezTo>
                    <a:cubicBezTo>
                      <a:pt x="0" y="897"/>
                      <a:pt x="259" y="1156"/>
                      <a:pt x="578" y="1156"/>
                    </a:cubicBezTo>
                    <a:cubicBezTo>
                      <a:pt x="897" y="1156"/>
                      <a:pt x="1155" y="897"/>
                      <a:pt x="1155" y="579"/>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7"/>
              <p:cNvSpPr/>
              <p:nvPr/>
            </p:nvSpPr>
            <p:spPr>
              <a:xfrm>
                <a:off x="1375600" y="1559200"/>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7"/>
              <p:cNvSpPr/>
              <p:nvPr/>
            </p:nvSpPr>
            <p:spPr>
              <a:xfrm>
                <a:off x="1501100" y="1559200"/>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7"/>
              <p:cNvSpPr/>
              <p:nvPr/>
            </p:nvSpPr>
            <p:spPr>
              <a:xfrm>
                <a:off x="1626600" y="1559200"/>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7"/>
              <p:cNvSpPr/>
              <p:nvPr/>
            </p:nvSpPr>
            <p:spPr>
              <a:xfrm>
                <a:off x="1752075" y="1559200"/>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7"/>
              <p:cNvSpPr/>
              <p:nvPr/>
            </p:nvSpPr>
            <p:spPr>
              <a:xfrm>
                <a:off x="1877550"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7"/>
              <p:cNvSpPr/>
              <p:nvPr/>
            </p:nvSpPr>
            <p:spPr>
              <a:xfrm>
                <a:off x="2003025"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7"/>
              <p:cNvSpPr/>
              <p:nvPr/>
            </p:nvSpPr>
            <p:spPr>
              <a:xfrm>
                <a:off x="2128525" y="1559200"/>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7"/>
              <p:cNvSpPr/>
              <p:nvPr/>
            </p:nvSpPr>
            <p:spPr>
              <a:xfrm>
                <a:off x="1375600" y="1670575"/>
                <a:ext cx="28925" cy="28900"/>
              </a:xfrm>
              <a:custGeom>
                <a:avLst/>
                <a:gdLst/>
                <a:ahLst/>
                <a:cxnLst/>
                <a:rect l="l" t="t" r="r" b="b"/>
                <a:pathLst>
                  <a:path w="1157" h="1156" extrusionOk="0">
                    <a:moveTo>
                      <a:pt x="578" y="0"/>
                    </a:moveTo>
                    <a:cubicBezTo>
                      <a:pt x="259" y="0"/>
                      <a:pt x="1" y="258"/>
                      <a:pt x="1" y="578"/>
                    </a:cubicBezTo>
                    <a:cubicBezTo>
                      <a:pt x="1" y="896"/>
                      <a:pt x="259" y="1155"/>
                      <a:pt x="578" y="1155"/>
                    </a:cubicBezTo>
                    <a:cubicBezTo>
                      <a:pt x="898" y="1155"/>
                      <a:pt x="1157" y="896"/>
                      <a:pt x="1157" y="578"/>
                    </a:cubicBezTo>
                    <a:cubicBezTo>
                      <a:pt x="1157"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7"/>
              <p:cNvSpPr/>
              <p:nvPr/>
            </p:nvSpPr>
            <p:spPr>
              <a:xfrm>
                <a:off x="1501100" y="1670575"/>
                <a:ext cx="28900" cy="28900"/>
              </a:xfrm>
              <a:custGeom>
                <a:avLst/>
                <a:gdLst/>
                <a:ahLst/>
                <a:cxnLst/>
                <a:rect l="l" t="t" r="r" b="b"/>
                <a:pathLst>
                  <a:path w="1156" h="1156" extrusionOk="0">
                    <a:moveTo>
                      <a:pt x="578" y="0"/>
                    </a:moveTo>
                    <a:cubicBezTo>
                      <a:pt x="259" y="0"/>
                      <a:pt x="1" y="258"/>
                      <a:pt x="1" y="578"/>
                    </a:cubicBezTo>
                    <a:cubicBezTo>
                      <a:pt x="1" y="896"/>
                      <a:pt x="259"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7"/>
              <p:cNvSpPr/>
              <p:nvPr/>
            </p:nvSpPr>
            <p:spPr>
              <a:xfrm>
                <a:off x="1626600" y="1670575"/>
                <a:ext cx="28900" cy="28900"/>
              </a:xfrm>
              <a:custGeom>
                <a:avLst/>
                <a:gdLst/>
                <a:ahLst/>
                <a:cxnLst/>
                <a:rect l="l" t="t" r="r" b="b"/>
                <a:pathLst>
                  <a:path w="1156" h="1156" extrusionOk="0">
                    <a:moveTo>
                      <a:pt x="578" y="0"/>
                    </a:moveTo>
                    <a:cubicBezTo>
                      <a:pt x="258" y="0"/>
                      <a:pt x="0" y="258"/>
                      <a:pt x="0" y="578"/>
                    </a:cubicBezTo>
                    <a:cubicBezTo>
                      <a:pt x="0" y="896"/>
                      <a:pt x="258"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7"/>
              <p:cNvSpPr/>
              <p:nvPr/>
            </p:nvSpPr>
            <p:spPr>
              <a:xfrm>
                <a:off x="1752075" y="1670575"/>
                <a:ext cx="28900" cy="28900"/>
              </a:xfrm>
              <a:custGeom>
                <a:avLst/>
                <a:gdLst/>
                <a:ahLst/>
                <a:cxnLst/>
                <a:rect l="l" t="t" r="r" b="b"/>
                <a:pathLst>
                  <a:path w="1156" h="1156" extrusionOk="0">
                    <a:moveTo>
                      <a:pt x="578" y="0"/>
                    </a:moveTo>
                    <a:cubicBezTo>
                      <a:pt x="258" y="0"/>
                      <a:pt x="0" y="258"/>
                      <a:pt x="0" y="578"/>
                    </a:cubicBezTo>
                    <a:cubicBezTo>
                      <a:pt x="0" y="896"/>
                      <a:pt x="259"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7"/>
              <p:cNvSpPr/>
              <p:nvPr/>
            </p:nvSpPr>
            <p:spPr>
              <a:xfrm>
                <a:off x="1877550"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7"/>
              <p:cNvSpPr/>
              <p:nvPr/>
            </p:nvSpPr>
            <p:spPr>
              <a:xfrm>
                <a:off x="2003025"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7"/>
              <p:cNvSpPr/>
              <p:nvPr/>
            </p:nvSpPr>
            <p:spPr>
              <a:xfrm>
                <a:off x="2128525" y="1670575"/>
                <a:ext cx="28900" cy="28900"/>
              </a:xfrm>
              <a:custGeom>
                <a:avLst/>
                <a:gdLst/>
                <a:ahLst/>
                <a:cxnLst/>
                <a:rect l="l" t="t" r="r" b="b"/>
                <a:pathLst>
                  <a:path w="1156" h="1156" extrusionOk="0">
                    <a:moveTo>
                      <a:pt x="578" y="0"/>
                    </a:moveTo>
                    <a:cubicBezTo>
                      <a:pt x="259" y="0"/>
                      <a:pt x="0" y="258"/>
                      <a:pt x="0" y="578"/>
                    </a:cubicBezTo>
                    <a:cubicBezTo>
                      <a:pt x="0" y="896"/>
                      <a:pt x="259" y="1155"/>
                      <a:pt x="578" y="1155"/>
                    </a:cubicBezTo>
                    <a:cubicBezTo>
                      <a:pt x="897" y="1155"/>
                      <a:pt x="1155" y="896"/>
                      <a:pt x="1155" y="578"/>
                    </a:cubicBezTo>
                    <a:cubicBezTo>
                      <a:pt x="1155"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7"/>
              <p:cNvSpPr/>
              <p:nvPr/>
            </p:nvSpPr>
            <p:spPr>
              <a:xfrm>
                <a:off x="1375600" y="1781925"/>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7"/>
              <p:cNvSpPr/>
              <p:nvPr/>
            </p:nvSpPr>
            <p:spPr>
              <a:xfrm>
                <a:off x="1501100" y="1781925"/>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7"/>
              <p:cNvSpPr/>
              <p:nvPr/>
            </p:nvSpPr>
            <p:spPr>
              <a:xfrm>
                <a:off x="1626600" y="1781925"/>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7"/>
              <p:cNvSpPr/>
              <p:nvPr/>
            </p:nvSpPr>
            <p:spPr>
              <a:xfrm>
                <a:off x="1752075" y="1781925"/>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7"/>
              <p:cNvSpPr/>
              <p:nvPr/>
            </p:nvSpPr>
            <p:spPr>
              <a:xfrm>
                <a:off x="1877550"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7"/>
              <p:cNvSpPr/>
              <p:nvPr/>
            </p:nvSpPr>
            <p:spPr>
              <a:xfrm>
                <a:off x="2003025"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7"/>
              <p:cNvSpPr/>
              <p:nvPr/>
            </p:nvSpPr>
            <p:spPr>
              <a:xfrm>
                <a:off x="2128525" y="1781925"/>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8" name="Google Shape;2368;p27"/>
            <p:cNvGrpSpPr/>
            <p:nvPr/>
          </p:nvGrpSpPr>
          <p:grpSpPr>
            <a:xfrm flipH="1">
              <a:off x="8080657" y="-6"/>
              <a:ext cx="1063333" cy="306905"/>
              <a:chOff x="5509675" y="781075"/>
              <a:chExt cx="425725" cy="122875"/>
            </a:xfrm>
          </p:grpSpPr>
          <p:sp>
            <p:nvSpPr>
              <p:cNvPr id="2369" name="Google Shape;2369;p27"/>
              <p:cNvSpPr/>
              <p:nvPr/>
            </p:nvSpPr>
            <p:spPr>
              <a:xfrm>
                <a:off x="5509675" y="781075"/>
                <a:ext cx="44750" cy="44750"/>
              </a:xfrm>
              <a:custGeom>
                <a:avLst/>
                <a:gdLst/>
                <a:ahLst/>
                <a:cxnLst/>
                <a:rect l="l" t="t" r="r" b="b"/>
                <a:pathLst>
                  <a:path w="1790" h="1790" extrusionOk="0">
                    <a:moveTo>
                      <a:pt x="1003" y="0"/>
                    </a:moveTo>
                    <a:lnTo>
                      <a:pt x="1" y="1002"/>
                    </a:lnTo>
                    <a:lnTo>
                      <a:pt x="1" y="1789"/>
                    </a:lnTo>
                    <a:lnTo>
                      <a:pt x="17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7"/>
              <p:cNvSpPr/>
              <p:nvPr/>
            </p:nvSpPr>
            <p:spPr>
              <a:xfrm>
                <a:off x="5509675" y="781075"/>
                <a:ext cx="99875" cy="99850"/>
              </a:xfrm>
              <a:custGeom>
                <a:avLst/>
                <a:gdLst/>
                <a:ahLst/>
                <a:cxnLst/>
                <a:rect l="l" t="t" r="r" b="b"/>
                <a:pathLst>
                  <a:path w="3995" h="3994" extrusionOk="0">
                    <a:moveTo>
                      <a:pt x="3207" y="0"/>
                    </a:moveTo>
                    <a:lnTo>
                      <a:pt x="1" y="3207"/>
                    </a:lnTo>
                    <a:lnTo>
                      <a:pt x="1" y="3994"/>
                    </a:lnTo>
                    <a:lnTo>
                      <a:pt x="39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7"/>
              <p:cNvSpPr/>
              <p:nvPr/>
            </p:nvSpPr>
            <p:spPr>
              <a:xfrm>
                <a:off x="5522075" y="781075"/>
                <a:ext cx="142575" cy="122875"/>
              </a:xfrm>
              <a:custGeom>
                <a:avLst/>
                <a:gdLst/>
                <a:ahLst/>
                <a:cxnLst/>
                <a:rect l="l" t="t" r="r" b="b"/>
                <a:pathLst>
                  <a:path w="5703" h="4915" extrusionOk="0">
                    <a:moveTo>
                      <a:pt x="4915" y="0"/>
                    </a:moveTo>
                    <a:lnTo>
                      <a:pt x="1" y="4915"/>
                    </a:lnTo>
                    <a:lnTo>
                      <a:pt x="788" y="4915"/>
                    </a:lnTo>
                    <a:lnTo>
                      <a:pt x="5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7"/>
              <p:cNvSpPr/>
              <p:nvPr/>
            </p:nvSpPr>
            <p:spPr>
              <a:xfrm>
                <a:off x="5577200" y="781075"/>
                <a:ext cx="142525" cy="122875"/>
              </a:xfrm>
              <a:custGeom>
                <a:avLst/>
                <a:gdLst/>
                <a:ahLst/>
                <a:cxnLst/>
                <a:rect l="l" t="t" r="r" b="b"/>
                <a:pathLst>
                  <a:path w="5701" h="4915" extrusionOk="0">
                    <a:moveTo>
                      <a:pt x="4914" y="0"/>
                    </a:moveTo>
                    <a:lnTo>
                      <a:pt x="0" y="4915"/>
                    </a:lnTo>
                    <a:lnTo>
                      <a:pt x="788" y="4915"/>
                    </a:lnTo>
                    <a:lnTo>
                      <a:pt x="5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7"/>
              <p:cNvSpPr/>
              <p:nvPr/>
            </p:nvSpPr>
            <p:spPr>
              <a:xfrm>
                <a:off x="5632275"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7"/>
              <p:cNvSpPr/>
              <p:nvPr/>
            </p:nvSpPr>
            <p:spPr>
              <a:xfrm>
                <a:off x="5687400" y="781075"/>
                <a:ext cx="142550" cy="122875"/>
              </a:xfrm>
              <a:custGeom>
                <a:avLst/>
                <a:gdLst/>
                <a:ahLst/>
                <a:cxnLst/>
                <a:rect l="l" t="t" r="r" b="b"/>
                <a:pathLst>
                  <a:path w="5702" h="4915" extrusionOk="0">
                    <a:moveTo>
                      <a:pt x="4915" y="0"/>
                    </a:moveTo>
                    <a:lnTo>
                      <a:pt x="0" y="4915"/>
                    </a:lnTo>
                    <a:lnTo>
                      <a:pt x="787"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7"/>
              <p:cNvSpPr/>
              <p:nvPr/>
            </p:nvSpPr>
            <p:spPr>
              <a:xfrm>
                <a:off x="5742500"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7"/>
              <p:cNvSpPr/>
              <p:nvPr/>
            </p:nvSpPr>
            <p:spPr>
              <a:xfrm>
                <a:off x="5797575" y="781075"/>
                <a:ext cx="137825" cy="122875"/>
              </a:xfrm>
              <a:custGeom>
                <a:avLst/>
                <a:gdLst/>
                <a:ahLst/>
                <a:cxnLst/>
                <a:rect l="l" t="t" r="r" b="b"/>
                <a:pathLst>
                  <a:path w="5513" h="4915" extrusionOk="0">
                    <a:moveTo>
                      <a:pt x="4915" y="0"/>
                    </a:moveTo>
                    <a:lnTo>
                      <a:pt x="1" y="4915"/>
                    </a:lnTo>
                    <a:lnTo>
                      <a:pt x="788" y="4915"/>
                    </a:lnTo>
                    <a:lnTo>
                      <a:pt x="5512" y="190"/>
                    </a:lnTo>
                    <a:lnTo>
                      <a:pt x="55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7"/>
              <p:cNvSpPr/>
              <p:nvPr/>
            </p:nvSpPr>
            <p:spPr>
              <a:xfrm>
                <a:off x="5852700" y="821250"/>
                <a:ext cx="82700" cy="82700"/>
              </a:xfrm>
              <a:custGeom>
                <a:avLst/>
                <a:gdLst/>
                <a:ahLst/>
                <a:cxnLst/>
                <a:rect l="l" t="t" r="r" b="b"/>
                <a:pathLst>
                  <a:path w="3308" h="3308" extrusionOk="0">
                    <a:moveTo>
                      <a:pt x="3307" y="1"/>
                    </a:moveTo>
                    <a:lnTo>
                      <a:pt x="0" y="3308"/>
                    </a:lnTo>
                    <a:lnTo>
                      <a:pt x="788" y="3308"/>
                    </a:lnTo>
                    <a:lnTo>
                      <a:pt x="3307" y="788"/>
                    </a:lnTo>
                    <a:lnTo>
                      <a:pt x="3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7"/>
              <p:cNvSpPr/>
              <p:nvPr/>
            </p:nvSpPr>
            <p:spPr>
              <a:xfrm>
                <a:off x="5907800" y="876350"/>
                <a:ext cx="27600" cy="27600"/>
              </a:xfrm>
              <a:custGeom>
                <a:avLst/>
                <a:gdLst/>
                <a:ahLst/>
                <a:cxnLst/>
                <a:rect l="l" t="t" r="r" b="b"/>
                <a:pathLst>
                  <a:path w="1104" h="1104" extrusionOk="0">
                    <a:moveTo>
                      <a:pt x="1103" y="1"/>
                    </a:moveTo>
                    <a:lnTo>
                      <a:pt x="1" y="1104"/>
                    </a:lnTo>
                    <a:lnTo>
                      <a:pt x="788" y="1104"/>
                    </a:lnTo>
                    <a:lnTo>
                      <a:pt x="1103" y="787"/>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9" name="Google Shape;2379;p27"/>
            <p:cNvGrpSpPr/>
            <p:nvPr/>
          </p:nvGrpSpPr>
          <p:grpSpPr>
            <a:xfrm flipH="1">
              <a:off x="6383738" y="4914925"/>
              <a:ext cx="373777" cy="371139"/>
              <a:chOff x="3387298" y="4772375"/>
              <a:chExt cx="373777" cy="371139"/>
            </a:xfrm>
          </p:grpSpPr>
          <p:sp>
            <p:nvSpPr>
              <p:cNvPr id="2380" name="Google Shape;2380;p27"/>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27"/>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27"/>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7"/>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7"/>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7"/>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6" name="Google Shape;2386;p27"/>
            <p:cNvGrpSpPr/>
            <p:nvPr/>
          </p:nvGrpSpPr>
          <p:grpSpPr>
            <a:xfrm flipH="1">
              <a:off x="-8" y="4914924"/>
              <a:ext cx="1768999" cy="499146"/>
              <a:chOff x="1289425" y="372100"/>
              <a:chExt cx="1003175" cy="283075"/>
            </a:xfrm>
          </p:grpSpPr>
          <p:sp>
            <p:nvSpPr>
              <p:cNvPr id="2387" name="Google Shape;2387;p27"/>
              <p:cNvSpPr/>
              <p:nvPr/>
            </p:nvSpPr>
            <p:spPr>
              <a:xfrm>
                <a:off x="1289425" y="372100"/>
                <a:ext cx="16075" cy="16075"/>
              </a:xfrm>
              <a:custGeom>
                <a:avLst/>
                <a:gdLst/>
                <a:ahLst/>
                <a:cxnLst/>
                <a:rect l="l" t="t" r="r" b="b"/>
                <a:pathLst>
                  <a:path w="643" h="643" extrusionOk="0">
                    <a:moveTo>
                      <a:pt x="1" y="0"/>
                    </a:moveTo>
                    <a:lnTo>
                      <a:pt x="1" y="643"/>
                    </a:lnTo>
                    <a:lnTo>
                      <a:pt x="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7"/>
              <p:cNvSpPr/>
              <p:nvPr/>
            </p:nvSpPr>
            <p:spPr>
              <a:xfrm>
                <a:off x="1289425" y="372100"/>
                <a:ext cx="71200" cy="71200"/>
              </a:xfrm>
              <a:custGeom>
                <a:avLst/>
                <a:gdLst/>
                <a:ahLst/>
                <a:cxnLst/>
                <a:rect l="l" t="t" r="r" b="b"/>
                <a:pathLst>
                  <a:path w="2848" h="2848" extrusionOk="0">
                    <a:moveTo>
                      <a:pt x="2060" y="0"/>
                    </a:moveTo>
                    <a:lnTo>
                      <a:pt x="1" y="2060"/>
                    </a:lnTo>
                    <a:lnTo>
                      <a:pt x="1" y="2847"/>
                    </a:lnTo>
                    <a:lnTo>
                      <a:pt x="2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27"/>
              <p:cNvSpPr/>
              <p:nvPr/>
            </p:nvSpPr>
            <p:spPr>
              <a:xfrm>
                <a:off x="1289425" y="372100"/>
                <a:ext cx="126275" cy="126275"/>
              </a:xfrm>
              <a:custGeom>
                <a:avLst/>
                <a:gdLst/>
                <a:ahLst/>
                <a:cxnLst/>
                <a:rect l="l" t="t" r="r" b="b"/>
                <a:pathLst>
                  <a:path w="5051" h="5051" extrusionOk="0">
                    <a:moveTo>
                      <a:pt x="4263" y="0"/>
                    </a:moveTo>
                    <a:lnTo>
                      <a:pt x="1" y="4263"/>
                    </a:lnTo>
                    <a:lnTo>
                      <a:pt x="1" y="5051"/>
                    </a:lnTo>
                    <a:lnTo>
                      <a:pt x="5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27"/>
              <p:cNvSpPr/>
              <p:nvPr/>
            </p:nvSpPr>
            <p:spPr>
              <a:xfrm>
                <a:off x="1289425" y="372100"/>
                <a:ext cx="181400" cy="181375"/>
              </a:xfrm>
              <a:custGeom>
                <a:avLst/>
                <a:gdLst/>
                <a:ahLst/>
                <a:cxnLst/>
                <a:rect l="l" t="t" r="r" b="b"/>
                <a:pathLst>
                  <a:path w="7256" h="7255" extrusionOk="0">
                    <a:moveTo>
                      <a:pt x="6468" y="0"/>
                    </a:moveTo>
                    <a:lnTo>
                      <a:pt x="1" y="6468"/>
                    </a:lnTo>
                    <a:lnTo>
                      <a:pt x="1" y="7255"/>
                    </a:lnTo>
                    <a:lnTo>
                      <a:pt x="7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7"/>
              <p:cNvSpPr/>
              <p:nvPr/>
            </p:nvSpPr>
            <p:spPr>
              <a:xfrm>
                <a:off x="1289425" y="372100"/>
                <a:ext cx="236500" cy="236500"/>
              </a:xfrm>
              <a:custGeom>
                <a:avLst/>
                <a:gdLst/>
                <a:ahLst/>
                <a:cxnLst/>
                <a:rect l="l" t="t" r="r" b="b"/>
                <a:pathLst>
                  <a:path w="9460" h="9460" extrusionOk="0">
                    <a:moveTo>
                      <a:pt x="8672" y="0"/>
                    </a:moveTo>
                    <a:lnTo>
                      <a:pt x="1" y="8672"/>
                    </a:lnTo>
                    <a:lnTo>
                      <a:pt x="1" y="9459"/>
                    </a:lnTo>
                    <a:lnTo>
                      <a:pt x="9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7"/>
              <p:cNvSpPr/>
              <p:nvPr/>
            </p:nvSpPr>
            <p:spPr>
              <a:xfrm>
                <a:off x="1289425" y="372100"/>
                <a:ext cx="291600" cy="283075"/>
              </a:xfrm>
              <a:custGeom>
                <a:avLst/>
                <a:gdLst/>
                <a:ahLst/>
                <a:cxnLst/>
                <a:rect l="l" t="t" r="r" b="b"/>
                <a:pathLst>
                  <a:path w="11664" h="11323" extrusionOk="0">
                    <a:moveTo>
                      <a:pt x="10876" y="0"/>
                    </a:moveTo>
                    <a:lnTo>
                      <a:pt x="1" y="10877"/>
                    </a:lnTo>
                    <a:lnTo>
                      <a:pt x="1" y="11323"/>
                    </a:lnTo>
                    <a:lnTo>
                      <a:pt x="342" y="11323"/>
                    </a:lnTo>
                    <a:lnTo>
                      <a:pt x="11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7"/>
              <p:cNvSpPr/>
              <p:nvPr/>
            </p:nvSpPr>
            <p:spPr>
              <a:xfrm>
                <a:off x="13334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7"/>
              <p:cNvSpPr/>
              <p:nvPr/>
            </p:nvSpPr>
            <p:spPr>
              <a:xfrm>
                <a:off x="1388475"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7"/>
              <p:cNvSpPr/>
              <p:nvPr/>
            </p:nvSpPr>
            <p:spPr>
              <a:xfrm>
                <a:off x="14435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7"/>
              <p:cNvSpPr/>
              <p:nvPr/>
            </p:nvSpPr>
            <p:spPr>
              <a:xfrm>
                <a:off x="14987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7"/>
              <p:cNvSpPr/>
              <p:nvPr/>
            </p:nvSpPr>
            <p:spPr>
              <a:xfrm>
                <a:off x="1553800" y="372100"/>
                <a:ext cx="302725" cy="283075"/>
              </a:xfrm>
              <a:custGeom>
                <a:avLst/>
                <a:gdLst/>
                <a:ahLst/>
                <a:cxnLst/>
                <a:rect l="l" t="t" r="r" b="b"/>
                <a:pathLst>
                  <a:path w="12109"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7"/>
              <p:cNvSpPr/>
              <p:nvPr/>
            </p:nvSpPr>
            <p:spPr>
              <a:xfrm>
                <a:off x="16088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7"/>
              <p:cNvSpPr/>
              <p:nvPr/>
            </p:nvSpPr>
            <p:spPr>
              <a:xfrm>
                <a:off x="1664000" y="372100"/>
                <a:ext cx="302725" cy="283075"/>
              </a:xfrm>
              <a:custGeom>
                <a:avLst/>
                <a:gdLst/>
                <a:ahLst/>
                <a:cxnLst/>
                <a:rect l="l" t="t" r="r" b="b"/>
                <a:pathLst>
                  <a:path w="12109" h="11323" extrusionOk="0">
                    <a:moveTo>
                      <a:pt x="11321" y="0"/>
                    </a:moveTo>
                    <a:lnTo>
                      <a:pt x="0"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7"/>
              <p:cNvSpPr/>
              <p:nvPr/>
            </p:nvSpPr>
            <p:spPr>
              <a:xfrm>
                <a:off x="17191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7"/>
              <p:cNvSpPr/>
              <p:nvPr/>
            </p:nvSpPr>
            <p:spPr>
              <a:xfrm>
                <a:off x="1774200" y="372100"/>
                <a:ext cx="302750" cy="283075"/>
              </a:xfrm>
              <a:custGeom>
                <a:avLst/>
                <a:gdLst/>
                <a:ahLst/>
                <a:cxnLst/>
                <a:rect l="l" t="t" r="r" b="b"/>
                <a:pathLst>
                  <a:path w="12110" h="11323" extrusionOk="0">
                    <a:moveTo>
                      <a:pt x="11322" y="0"/>
                    </a:moveTo>
                    <a:lnTo>
                      <a:pt x="0" y="11323"/>
                    </a:lnTo>
                    <a:lnTo>
                      <a:pt x="787"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7"/>
              <p:cNvSpPr/>
              <p:nvPr/>
            </p:nvSpPr>
            <p:spPr>
              <a:xfrm>
                <a:off x="1829300" y="372100"/>
                <a:ext cx="302750" cy="283075"/>
              </a:xfrm>
              <a:custGeom>
                <a:avLst/>
                <a:gdLst/>
                <a:ahLst/>
                <a:cxnLst/>
                <a:rect l="l" t="t" r="r" b="b"/>
                <a:pathLst>
                  <a:path w="12110"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7"/>
              <p:cNvSpPr/>
              <p:nvPr/>
            </p:nvSpPr>
            <p:spPr>
              <a:xfrm>
                <a:off x="18844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7"/>
              <p:cNvSpPr/>
              <p:nvPr/>
            </p:nvSpPr>
            <p:spPr>
              <a:xfrm>
                <a:off x="1939500"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7"/>
              <p:cNvSpPr/>
              <p:nvPr/>
            </p:nvSpPr>
            <p:spPr>
              <a:xfrm>
                <a:off x="1994600" y="372100"/>
                <a:ext cx="298000" cy="283075"/>
              </a:xfrm>
              <a:custGeom>
                <a:avLst/>
                <a:gdLst/>
                <a:ahLst/>
                <a:cxnLst/>
                <a:rect l="l" t="t" r="r" b="b"/>
                <a:pathLst>
                  <a:path w="11920" h="11323" extrusionOk="0">
                    <a:moveTo>
                      <a:pt x="11323" y="0"/>
                    </a:moveTo>
                    <a:lnTo>
                      <a:pt x="1" y="11323"/>
                    </a:lnTo>
                    <a:lnTo>
                      <a:pt x="788" y="11323"/>
                    </a:lnTo>
                    <a:lnTo>
                      <a:pt x="11920" y="191"/>
                    </a:lnTo>
                    <a:lnTo>
                      <a:pt x="11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7"/>
              <p:cNvSpPr/>
              <p:nvPr/>
            </p:nvSpPr>
            <p:spPr>
              <a:xfrm>
                <a:off x="2049725" y="412275"/>
                <a:ext cx="242875" cy="242900"/>
              </a:xfrm>
              <a:custGeom>
                <a:avLst/>
                <a:gdLst/>
                <a:ahLst/>
                <a:cxnLst/>
                <a:rect l="l" t="t" r="r" b="b"/>
                <a:pathLst>
                  <a:path w="9715" h="9716" extrusionOk="0">
                    <a:moveTo>
                      <a:pt x="9715" y="1"/>
                    </a:moveTo>
                    <a:lnTo>
                      <a:pt x="0" y="9716"/>
                    </a:lnTo>
                    <a:lnTo>
                      <a:pt x="787" y="9716"/>
                    </a:lnTo>
                    <a:lnTo>
                      <a:pt x="9715" y="788"/>
                    </a:lnTo>
                    <a:lnTo>
                      <a:pt x="9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7"/>
              <p:cNvSpPr/>
              <p:nvPr/>
            </p:nvSpPr>
            <p:spPr>
              <a:xfrm>
                <a:off x="2104825" y="467400"/>
                <a:ext cx="187775" cy="187775"/>
              </a:xfrm>
              <a:custGeom>
                <a:avLst/>
                <a:gdLst/>
                <a:ahLst/>
                <a:cxnLst/>
                <a:rect l="l" t="t" r="r" b="b"/>
                <a:pathLst>
                  <a:path w="7511" h="7511" extrusionOk="0">
                    <a:moveTo>
                      <a:pt x="7511" y="0"/>
                    </a:moveTo>
                    <a:lnTo>
                      <a:pt x="1" y="7511"/>
                    </a:lnTo>
                    <a:lnTo>
                      <a:pt x="788" y="7511"/>
                    </a:lnTo>
                    <a:lnTo>
                      <a:pt x="7511" y="787"/>
                    </a:lnTo>
                    <a:lnTo>
                      <a:pt x="75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7"/>
              <p:cNvSpPr/>
              <p:nvPr/>
            </p:nvSpPr>
            <p:spPr>
              <a:xfrm>
                <a:off x="2159900" y="522475"/>
                <a:ext cx="132700" cy="132700"/>
              </a:xfrm>
              <a:custGeom>
                <a:avLst/>
                <a:gdLst/>
                <a:ahLst/>
                <a:cxnLst/>
                <a:rect l="l" t="t" r="r" b="b"/>
                <a:pathLst>
                  <a:path w="5308" h="5308" extrusionOk="0">
                    <a:moveTo>
                      <a:pt x="5308" y="1"/>
                    </a:moveTo>
                    <a:lnTo>
                      <a:pt x="1" y="5308"/>
                    </a:lnTo>
                    <a:lnTo>
                      <a:pt x="788" y="5308"/>
                    </a:lnTo>
                    <a:lnTo>
                      <a:pt x="5308" y="788"/>
                    </a:lnTo>
                    <a:lnTo>
                      <a:pt x="5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7"/>
              <p:cNvSpPr/>
              <p:nvPr/>
            </p:nvSpPr>
            <p:spPr>
              <a:xfrm>
                <a:off x="2215025" y="577575"/>
                <a:ext cx="77575" cy="77600"/>
              </a:xfrm>
              <a:custGeom>
                <a:avLst/>
                <a:gdLst/>
                <a:ahLst/>
                <a:cxnLst/>
                <a:rect l="l" t="t" r="r" b="b"/>
                <a:pathLst>
                  <a:path w="3103" h="3104" extrusionOk="0">
                    <a:moveTo>
                      <a:pt x="3103" y="1"/>
                    </a:moveTo>
                    <a:lnTo>
                      <a:pt x="0" y="3104"/>
                    </a:lnTo>
                    <a:lnTo>
                      <a:pt x="788" y="3104"/>
                    </a:lnTo>
                    <a:lnTo>
                      <a:pt x="3103" y="788"/>
                    </a:lnTo>
                    <a:lnTo>
                      <a:pt x="3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7"/>
              <p:cNvSpPr/>
              <p:nvPr/>
            </p:nvSpPr>
            <p:spPr>
              <a:xfrm>
                <a:off x="2270125" y="632700"/>
                <a:ext cx="22475" cy="22475"/>
              </a:xfrm>
              <a:custGeom>
                <a:avLst/>
                <a:gdLst/>
                <a:ahLst/>
                <a:cxnLst/>
                <a:rect l="l" t="t" r="r" b="b"/>
                <a:pathLst>
                  <a:path w="899" h="899" extrusionOk="0">
                    <a:moveTo>
                      <a:pt x="899" y="0"/>
                    </a:moveTo>
                    <a:lnTo>
                      <a:pt x="1" y="899"/>
                    </a:lnTo>
                    <a:lnTo>
                      <a:pt x="788" y="899"/>
                    </a:lnTo>
                    <a:lnTo>
                      <a:pt x="899" y="788"/>
                    </a:lnTo>
                    <a:lnTo>
                      <a:pt x="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11" name="Google Shape;2411;p27"/>
            <p:cNvGrpSpPr/>
            <p:nvPr/>
          </p:nvGrpSpPr>
          <p:grpSpPr>
            <a:xfrm>
              <a:off x="2" y="11"/>
              <a:ext cx="9143997" cy="5143492"/>
              <a:chOff x="2" y="11"/>
              <a:chExt cx="9143997" cy="5143492"/>
            </a:xfrm>
          </p:grpSpPr>
          <p:grpSp>
            <p:nvGrpSpPr>
              <p:cNvPr id="2412" name="Google Shape;2412;p27"/>
              <p:cNvGrpSpPr/>
              <p:nvPr/>
            </p:nvGrpSpPr>
            <p:grpSpPr>
              <a:xfrm flipH="1">
                <a:off x="719999" y="121884"/>
                <a:ext cx="749152" cy="63126"/>
                <a:chOff x="2133750" y="758150"/>
                <a:chExt cx="216800" cy="18275"/>
              </a:xfrm>
            </p:grpSpPr>
            <p:sp>
              <p:nvSpPr>
                <p:cNvPr id="2413" name="Google Shape;2413;p27"/>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7"/>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7"/>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7"/>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7"/>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8" name="Google Shape;2418;p27"/>
              <p:cNvSpPr/>
              <p:nvPr/>
            </p:nvSpPr>
            <p:spPr>
              <a:xfrm rot="5400000" flipH="1">
                <a:off x="-915106" y="915119"/>
                <a:ext cx="2056989" cy="226772"/>
              </a:xfrm>
              <a:custGeom>
                <a:avLst/>
                <a:gdLst/>
                <a:ahLst/>
                <a:cxnLst/>
                <a:rect l="l" t="t" r="r" b="b"/>
                <a:pathLst>
                  <a:path w="30659" h="4981" extrusionOk="0">
                    <a:moveTo>
                      <a:pt x="1" y="0"/>
                    </a:moveTo>
                    <a:lnTo>
                      <a:pt x="1" y="4980"/>
                    </a:lnTo>
                    <a:lnTo>
                      <a:pt x="30659" y="4980"/>
                    </a:lnTo>
                    <a:lnTo>
                      <a:pt x="306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7"/>
              <p:cNvSpPr/>
              <p:nvPr/>
            </p:nvSpPr>
            <p:spPr>
              <a:xfrm flipH="1">
                <a:off x="7030500" y="4914902"/>
                <a:ext cx="2113500" cy="22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7"/>
              <p:cNvSpPr/>
              <p:nvPr/>
            </p:nvSpPr>
            <p:spPr>
              <a:xfrm flipH="1">
                <a:off x="1768989" y="4914900"/>
                <a:ext cx="564076" cy="228603"/>
              </a:xfrm>
              <a:custGeom>
                <a:avLst/>
                <a:gdLst/>
                <a:ahLst/>
                <a:cxnLst/>
                <a:rect l="l" t="t" r="r" b="b"/>
                <a:pathLst>
                  <a:path w="78754" h="4981" extrusionOk="0">
                    <a:moveTo>
                      <a:pt x="1" y="0"/>
                    </a:moveTo>
                    <a:lnTo>
                      <a:pt x="1" y="4980"/>
                    </a:lnTo>
                    <a:lnTo>
                      <a:pt x="78754" y="4980"/>
                    </a:lnTo>
                    <a:lnTo>
                      <a:pt x="78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CUSTOM_7">
    <p:spTree>
      <p:nvGrpSpPr>
        <p:cNvPr id="1" name="Shape 2421"/>
        <p:cNvGrpSpPr/>
        <p:nvPr/>
      </p:nvGrpSpPr>
      <p:grpSpPr>
        <a:xfrm>
          <a:off x="0" y="0"/>
          <a:ext cx="0" cy="0"/>
          <a:chOff x="0" y="0"/>
          <a:chExt cx="0" cy="0"/>
        </a:xfrm>
      </p:grpSpPr>
      <p:sp>
        <p:nvSpPr>
          <p:cNvPr id="2422" name="Google Shape;2422;p28"/>
          <p:cNvSpPr txBox="1">
            <a:spLocks noGrp="1"/>
          </p:cNvSpPr>
          <p:nvPr>
            <p:ph type="ctrTitle"/>
          </p:nvPr>
        </p:nvSpPr>
        <p:spPr>
          <a:xfrm>
            <a:off x="713225" y="539500"/>
            <a:ext cx="3963300" cy="915000"/>
          </a:xfrm>
          <a:prstGeom prst="rect">
            <a:avLst/>
          </a:prstGeom>
        </p:spPr>
        <p:txBody>
          <a:bodyPr spcFirstLastPara="1" wrap="square" lIns="91425" tIns="91425" rIns="91425" bIns="91425" anchor="t" anchorCtr="0">
            <a:noAutofit/>
          </a:bodyPr>
          <a:lstStyle>
            <a:lvl1pPr lvl="0" rtl="0">
              <a:spcBef>
                <a:spcPts val="0"/>
              </a:spcBef>
              <a:spcAft>
                <a:spcPts val="0"/>
              </a:spcAft>
              <a:buSzPts val="8500"/>
              <a:buNone/>
              <a:defRPr sz="5000"/>
            </a:lvl1pPr>
            <a:lvl2pPr lvl="1" algn="ctr" rtl="0">
              <a:spcBef>
                <a:spcPts val="0"/>
              </a:spcBef>
              <a:spcAft>
                <a:spcPts val="0"/>
              </a:spcAft>
              <a:buSzPts val="8500"/>
              <a:buNone/>
              <a:defRPr sz="8500"/>
            </a:lvl2pPr>
            <a:lvl3pPr lvl="2" algn="ctr" rtl="0">
              <a:spcBef>
                <a:spcPts val="0"/>
              </a:spcBef>
              <a:spcAft>
                <a:spcPts val="0"/>
              </a:spcAft>
              <a:buSzPts val="8500"/>
              <a:buNone/>
              <a:defRPr sz="8500"/>
            </a:lvl3pPr>
            <a:lvl4pPr lvl="3" algn="ctr" rtl="0">
              <a:spcBef>
                <a:spcPts val="0"/>
              </a:spcBef>
              <a:spcAft>
                <a:spcPts val="0"/>
              </a:spcAft>
              <a:buSzPts val="8500"/>
              <a:buNone/>
              <a:defRPr sz="8500"/>
            </a:lvl4pPr>
            <a:lvl5pPr lvl="4" algn="ctr" rtl="0">
              <a:spcBef>
                <a:spcPts val="0"/>
              </a:spcBef>
              <a:spcAft>
                <a:spcPts val="0"/>
              </a:spcAft>
              <a:buSzPts val="8500"/>
              <a:buNone/>
              <a:defRPr sz="8500"/>
            </a:lvl5pPr>
            <a:lvl6pPr lvl="5" algn="ctr" rtl="0">
              <a:spcBef>
                <a:spcPts val="0"/>
              </a:spcBef>
              <a:spcAft>
                <a:spcPts val="0"/>
              </a:spcAft>
              <a:buSzPts val="8500"/>
              <a:buNone/>
              <a:defRPr sz="8500"/>
            </a:lvl6pPr>
            <a:lvl7pPr lvl="6" algn="ctr" rtl="0">
              <a:spcBef>
                <a:spcPts val="0"/>
              </a:spcBef>
              <a:spcAft>
                <a:spcPts val="0"/>
              </a:spcAft>
              <a:buSzPts val="8500"/>
              <a:buNone/>
              <a:defRPr sz="8500"/>
            </a:lvl7pPr>
            <a:lvl8pPr lvl="7" algn="ctr" rtl="0">
              <a:spcBef>
                <a:spcPts val="0"/>
              </a:spcBef>
              <a:spcAft>
                <a:spcPts val="0"/>
              </a:spcAft>
              <a:buSzPts val="8500"/>
              <a:buNone/>
              <a:defRPr sz="8500"/>
            </a:lvl8pPr>
            <a:lvl9pPr lvl="8" algn="ctr" rtl="0">
              <a:spcBef>
                <a:spcPts val="0"/>
              </a:spcBef>
              <a:spcAft>
                <a:spcPts val="0"/>
              </a:spcAft>
              <a:buSzPts val="8500"/>
              <a:buNone/>
              <a:defRPr sz="8500"/>
            </a:lvl9pPr>
          </a:lstStyle>
          <a:p>
            <a:endParaRPr/>
          </a:p>
        </p:txBody>
      </p:sp>
      <p:sp>
        <p:nvSpPr>
          <p:cNvPr id="2423" name="Google Shape;2423;p28"/>
          <p:cNvSpPr txBox="1">
            <a:spLocks noGrp="1"/>
          </p:cNvSpPr>
          <p:nvPr>
            <p:ph type="subTitle" idx="1"/>
          </p:nvPr>
        </p:nvSpPr>
        <p:spPr>
          <a:xfrm>
            <a:off x="713225" y="1497675"/>
            <a:ext cx="3195300" cy="1179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6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424" name="Google Shape;2424;p28"/>
          <p:cNvSpPr>
            <a:spLocks noGrp="1"/>
          </p:cNvSpPr>
          <p:nvPr>
            <p:ph type="pic" idx="2"/>
          </p:nvPr>
        </p:nvSpPr>
        <p:spPr>
          <a:xfrm>
            <a:off x="5575800" y="539500"/>
            <a:ext cx="3568200" cy="3689100"/>
          </a:xfrm>
          <a:prstGeom prst="rect">
            <a:avLst/>
          </a:prstGeom>
          <a:noFill/>
          <a:ln>
            <a:noFill/>
          </a:ln>
        </p:spPr>
      </p:sp>
      <p:sp>
        <p:nvSpPr>
          <p:cNvPr id="2425" name="Google Shape;2425;p28"/>
          <p:cNvSpPr txBox="1"/>
          <p:nvPr/>
        </p:nvSpPr>
        <p:spPr>
          <a:xfrm>
            <a:off x="713225" y="2918775"/>
            <a:ext cx="3195300" cy="554100"/>
          </a:xfrm>
          <a:prstGeom prst="rect">
            <a:avLst/>
          </a:prstGeom>
          <a:noFill/>
          <a:ln>
            <a:noFill/>
          </a:ln>
        </p:spPr>
        <p:txBody>
          <a:bodyPr spcFirstLastPara="1" wrap="square" lIns="91425" tIns="91425" rIns="91425" bIns="91425" anchor="ctr" anchorCtr="0">
            <a:noAutofit/>
          </a:bodyPr>
          <a:lstStyle/>
          <a:p>
            <a:pPr marL="0" lvl="0" indent="0" algn="l" rtl="0">
              <a:spcBef>
                <a:spcPts val="300"/>
              </a:spcBef>
              <a:spcAft>
                <a:spcPts val="0"/>
              </a:spcAft>
              <a:buNone/>
            </a:pPr>
            <a:r>
              <a:rPr lang="en" sz="1000">
                <a:solidFill>
                  <a:schemeClr val="dk1"/>
                </a:solidFill>
                <a:latin typeface="Montserrat"/>
                <a:ea typeface="Montserrat"/>
                <a:cs typeface="Montserrat"/>
                <a:sym typeface="Montserrat"/>
              </a:rPr>
              <a:t>CREDITS: This presentation template was created by </a:t>
            </a:r>
            <a:r>
              <a:rPr lang="en" sz="1000" b="1" u="sng">
                <a:solidFill>
                  <a:schemeClr val="dk1"/>
                </a:solidFill>
                <a:latin typeface="Montserrat"/>
                <a:ea typeface="Montserrat"/>
                <a:cs typeface="Montserrat"/>
                <a:sym typeface="Montserrat"/>
                <a:hlinkClick r:id="rId2">
                  <a:extLst>
                    <a:ext uri="{A12FA001-AC4F-418D-AE19-62706E023703}">
                      <ahyp:hlinkClr xmlns:ahyp="http://schemas.microsoft.com/office/drawing/2018/hyperlinkcolor" val="tx"/>
                    </a:ext>
                  </a:extLst>
                </a:hlinkClick>
              </a:rPr>
              <a:t>Slidesgo</a:t>
            </a:r>
            <a:r>
              <a:rPr lang="en" sz="1000">
                <a:solidFill>
                  <a:schemeClr val="dk1"/>
                </a:solidFill>
                <a:latin typeface="Montserrat"/>
                <a:ea typeface="Montserrat"/>
                <a:cs typeface="Montserrat"/>
                <a:sym typeface="Montserrat"/>
              </a:rPr>
              <a:t>, and includes icons by </a:t>
            </a:r>
            <a:r>
              <a:rPr lang="en" sz="1000" b="1" u="sng">
                <a:solidFill>
                  <a:schemeClr val="dk1"/>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Flaticon</a:t>
            </a:r>
            <a:r>
              <a:rPr lang="en" sz="1000">
                <a:solidFill>
                  <a:schemeClr val="dk1"/>
                </a:solidFill>
                <a:latin typeface="Montserrat"/>
                <a:ea typeface="Montserrat"/>
                <a:cs typeface="Montserrat"/>
                <a:sym typeface="Montserrat"/>
              </a:rPr>
              <a:t>, and infographics &amp; images by </a:t>
            </a:r>
            <a:r>
              <a:rPr lang="en" sz="1000" b="1" u="sng">
                <a:solidFill>
                  <a:schemeClr val="dk1"/>
                </a:solidFill>
                <a:latin typeface="Montserrat"/>
                <a:ea typeface="Montserrat"/>
                <a:cs typeface="Montserrat"/>
                <a:sym typeface="Montserrat"/>
                <a:hlinkClick r:id="rId4">
                  <a:extLst>
                    <a:ext uri="{A12FA001-AC4F-418D-AE19-62706E023703}">
                      <ahyp:hlinkClr xmlns:ahyp="http://schemas.microsoft.com/office/drawing/2018/hyperlinkcolor" val="tx"/>
                    </a:ext>
                  </a:extLst>
                </a:hlinkClick>
              </a:rPr>
              <a:t>Freepik</a:t>
            </a:r>
            <a:endParaRPr sz="1000" b="1" u="sng">
              <a:solidFill>
                <a:schemeClr val="dk1"/>
              </a:solidFill>
              <a:latin typeface="Montserrat"/>
              <a:ea typeface="Montserrat"/>
              <a:cs typeface="Montserrat"/>
              <a:sym typeface="Montserrat"/>
            </a:endParaRPr>
          </a:p>
        </p:txBody>
      </p:sp>
      <p:grpSp>
        <p:nvGrpSpPr>
          <p:cNvPr id="2426" name="Google Shape;2426;p28"/>
          <p:cNvGrpSpPr/>
          <p:nvPr/>
        </p:nvGrpSpPr>
        <p:grpSpPr>
          <a:xfrm>
            <a:off x="2332613" y="-142550"/>
            <a:ext cx="4110252" cy="826014"/>
            <a:chOff x="2332613" y="-142550"/>
            <a:chExt cx="4110252" cy="826014"/>
          </a:xfrm>
        </p:grpSpPr>
        <p:grpSp>
          <p:nvGrpSpPr>
            <p:cNvPr id="2427" name="Google Shape;2427;p28"/>
            <p:cNvGrpSpPr/>
            <p:nvPr/>
          </p:nvGrpSpPr>
          <p:grpSpPr>
            <a:xfrm flipH="1">
              <a:off x="6069088" y="312325"/>
              <a:ext cx="373777" cy="371139"/>
              <a:chOff x="3387298" y="4772375"/>
              <a:chExt cx="373777" cy="371139"/>
            </a:xfrm>
          </p:grpSpPr>
          <p:sp>
            <p:nvSpPr>
              <p:cNvPr id="2428" name="Google Shape;2428;p28"/>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8"/>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8"/>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28"/>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28"/>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28"/>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4" name="Google Shape;2434;p28"/>
            <p:cNvGrpSpPr/>
            <p:nvPr/>
          </p:nvGrpSpPr>
          <p:grpSpPr>
            <a:xfrm flipH="1">
              <a:off x="2332613" y="-142550"/>
              <a:ext cx="373777" cy="371139"/>
              <a:chOff x="3387298" y="4772375"/>
              <a:chExt cx="373777" cy="371139"/>
            </a:xfrm>
          </p:grpSpPr>
          <p:sp>
            <p:nvSpPr>
              <p:cNvPr id="2435" name="Google Shape;2435;p28"/>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28"/>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28"/>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28"/>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28"/>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28"/>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41" name="Google Shape;2441;p28"/>
          <p:cNvGrpSpPr/>
          <p:nvPr/>
        </p:nvGrpSpPr>
        <p:grpSpPr>
          <a:xfrm>
            <a:off x="2" y="-7"/>
            <a:ext cx="9143998" cy="5143632"/>
            <a:chOff x="2" y="-7"/>
            <a:chExt cx="9143998" cy="5143632"/>
          </a:xfrm>
        </p:grpSpPr>
        <p:sp>
          <p:nvSpPr>
            <p:cNvPr id="2442" name="Google Shape;2442;p28"/>
            <p:cNvSpPr/>
            <p:nvPr/>
          </p:nvSpPr>
          <p:spPr>
            <a:xfrm flipH="1">
              <a:off x="7029987" y="312318"/>
              <a:ext cx="2113500" cy="228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28"/>
            <p:cNvSpPr/>
            <p:nvPr/>
          </p:nvSpPr>
          <p:spPr>
            <a:xfrm>
              <a:off x="8621100" y="4228625"/>
              <a:ext cx="522900" cy="915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Montserrat Medium"/>
                <a:ea typeface="Montserrat Medium"/>
                <a:cs typeface="Montserrat Medium"/>
                <a:sym typeface="Montserrat Medium"/>
              </a:endParaRPr>
            </a:p>
          </p:txBody>
        </p:sp>
        <p:grpSp>
          <p:nvGrpSpPr>
            <p:cNvPr id="2444" name="Google Shape;2444;p28"/>
            <p:cNvGrpSpPr/>
            <p:nvPr/>
          </p:nvGrpSpPr>
          <p:grpSpPr>
            <a:xfrm rot="5400000">
              <a:off x="8727858" y="4662775"/>
              <a:ext cx="554097" cy="46707"/>
              <a:chOff x="2133750" y="758150"/>
              <a:chExt cx="216800" cy="18275"/>
            </a:xfrm>
          </p:grpSpPr>
          <p:sp>
            <p:nvSpPr>
              <p:cNvPr id="2445" name="Google Shape;2445;p28"/>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28"/>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28"/>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28"/>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28"/>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50" name="Google Shape;2450;p28"/>
            <p:cNvSpPr/>
            <p:nvPr/>
          </p:nvSpPr>
          <p:spPr>
            <a:xfrm flipH="1">
              <a:off x="12" y="-7"/>
              <a:ext cx="2113500" cy="22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28"/>
            <p:cNvSpPr/>
            <p:nvPr/>
          </p:nvSpPr>
          <p:spPr>
            <a:xfrm rot="5400000" flipH="1">
              <a:off x="-915106" y="3521069"/>
              <a:ext cx="2056989" cy="226772"/>
            </a:xfrm>
            <a:custGeom>
              <a:avLst/>
              <a:gdLst/>
              <a:ahLst/>
              <a:cxnLst/>
              <a:rect l="l" t="t" r="r" b="b"/>
              <a:pathLst>
                <a:path w="30659" h="4981" extrusionOk="0">
                  <a:moveTo>
                    <a:pt x="1" y="0"/>
                  </a:moveTo>
                  <a:lnTo>
                    <a:pt x="1" y="4980"/>
                  </a:lnTo>
                  <a:lnTo>
                    <a:pt x="30659" y="4980"/>
                  </a:lnTo>
                  <a:lnTo>
                    <a:pt x="306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52" name="Google Shape;2452;p28"/>
            <p:cNvGrpSpPr/>
            <p:nvPr/>
          </p:nvGrpSpPr>
          <p:grpSpPr>
            <a:xfrm flipH="1">
              <a:off x="789424" y="4599834"/>
              <a:ext cx="749152" cy="63126"/>
              <a:chOff x="2133750" y="758150"/>
              <a:chExt cx="216800" cy="18275"/>
            </a:xfrm>
          </p:grpSpPr>
          <p:sp>
            <p:nvSpPr>
              <p:cNvPr id="2453" name="Google Shape;2453;p28"/>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28"/>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28"/>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28"/>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28"/>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2458"/>
        <p:cNvGrpSpPr/>
        <p:nvPr/>
      </p:nvGrpSpPr>
      <p:grpSpPr>
        <a:xfrm>
          <a:off x="0" y="0"/>
          <a:ext cx="0" cy="0"/>
          <a:chOff x="0" y="0"/>
          <a:chExt cx="0" cy="0"/>
        </a:xfrm>
      </p:grpSpPr>
      <p:grpSp>
        <p:nvGrpSpPr>
          <p:cNvPr id="2459" name="Google Shape;2459;p29"/>
          <p:cNvGrpSpPr/>
          <p:nvPr/>
        </p:nvGrpSpPr>
        <p:grpSpPr>
          <a:xfrm>
            <a:off x="9" y="-6"/>
            <a:ext cx="9143830" cy="5414075"/>
            <a:chOff x="9" y="-6"/>
            <a:chExt cx="9143830" cy="5414075"/>
          </a:xfrm>
        </p:grpSpPr>
        <p:grpSp>
          <p:nvGrpSpPr>
            <p:cNvPr id="2460" name="Google Shape;2460;p29"/>
            <p:cNvGrpSpPr/>
            <p:nvPr/>
          </p:nvGrpSpPr>
          <p:grpSpPr>
            <a:xfrm>
              <a:off x="9" y="-6"/>
              <a:ext cx="1063333" cy="306905"/>
              <a:chOff x="5509675" y="781075"/>
              <a:chExt cx="425725" cy="122875"/>
            </a:xfrm>
          </p:grpSpPr>
          <p:sp>
            <p:nvSpPr>
              <p:cNvPr id="2461" name="Google Shape;2461;p29"/>
              <p:cNvSpPr/>
              <p:nvPr/>
            </p:nvSpPr>
            <p:spPr>
              <a:xfrm>
                <a:off x="5509675" y="781075"/>
                <a:ext cx="44750" cy="44750"/>
              </a:xfrm>
              <a:custGeom>
                <a:avLst/>
                <a:gdLst/>
                <a:ahLst/>
                <a:cxnLst/>
                <a:rect l="l" t="t" r="r" b="b"/>
                <a:pathLst>
                  <a:path w="1790" h="1790" extrusionOk="0">
                    <a:moveTo>
                      <a:pt x="1003" y="0"/>
                    </a:moveTo>
                    <a:lnTo>
                      <a:pt x="1" y="1002"/>
                    </a:lnTo>
                    <a:lnTo>
                      <a:pt x="1" y="1789"/>
                    </a:lnTo>
                    <a:lnTo>
                      <a:pt x="17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29"/>
              <p:cNvSpPr/>
              <p:nvPr/>
            </p:nvSpPr>
            <p:spPr>
              <a:xfrm>
                <a:off x="5509675" y="781075"/>
                <a:ext cx="99875" cy="99850"/>
              </a:xfrm>
              <a:custGeom>
                <a:avLst/>
                <a:gdLst/>
                <a:ahLst/>
                <a:cxnLst/>
                <a:rect l="l" t="t" r="r" b="b"/>
                <a:pathLst>
                  <a:path w="3995" h="3994" extrusionOk="0">
                    <a:moveTo>
                      <a:pt x="3207" y="0"/>
                    </a:moveTo>
                    <a:lnTo>
                      <a:pt x="1" y="3207"/>
                    </a:lnTo>
                    <a:lnTo>
                      <a:pt x="1" y="3994"/>
                    </a:lnTo>
                    <a:lnTo>
                      <a:pt x="39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29"/>
              <p:cNvSpPr/>
              <p:nvPr/>
            </p:nvSpPr>
            <p:spPr>
              <a:xfrm>
                <a:off x="5522075" y="781075"/>
                <a:ext cx="142575" cy="122875"/>
              </a:xfrm>
              <a:custGeom>
                <a:avLst/>
                <a:gdLst/>
                <a:ahLst/>
                <a:cxnLst/>
                <a:rect l="l" t="t" r="r" b="b"/>
                <a:pathLst>
                  <a:path w="5703" h="4915" extrusionOk="0">
                    <a:moveTo>
                      <a:pt x="4915" y="0"/>
                    </a:moveTo>
                    <a:lnTo>
                      <a:pt x="1" y="4915"/>
                    </a:lnTo>
                    <a:lnTo>
                      <a:pt x="788" y="4915"/>
                    </a:lnTo>
                    <a:lnTo>
                      <a:pt x="5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29"/>
              <p:cNvSpPr/>
              <p:nvPr/>
            </p:nvSpPr>
            <p:spPr>
              <a:xfrm>
                <a:off x="5577200" y="781075"/>
                <a:ext cx="142525" cy="122875"/>
              </a:xfrm>
              <a:custGeom>
                <a:avLst/>
                <a:gdLst/>
                <a:ahLst/>
                <a:cxnLst/>
                <a:rect l="l" t="t" r="r" b="b"/>
                <a:pathLst>
                  <a:path w="5701" h="4915" extrusionOk="0">
                    <a:moveTo>
                      <a:pt x="4914" y="0"/>
                    </a:moveTo>
                    <a:lnTo>
                      <a:pt x="0" y="4915"/>
                    </a:lnTo>
                    <a:lnTo>
                      <a:pt x="788" y="4915"/>
                    </a:lnTo>
                    <a:lnTo>
                      <a:pt x="5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29"/>
              <p:cNvSpPr/>
              <p:nvPr/>
            </p:nvSpPr>
            <p:spPr>
              <a:xfrm>
                <a:off x="5632275"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29"/>
              <p:cNvSpPr/>
              <p:nvPr/>
            </p:nvSpPr>
            <p:spPr>
              <a:xfrm>
                <a:off x="5687400" y="781075"/>
                <a:ext cx="142550" cy="122875"/>
              </a:xfrm>
              <a:custGeom>
                <a:avLst/>
                <a:gdLst/>
                <a:ahLst/>
                <a:cxnLst/>
                <a:rect l="l" t="t" r="r" b="b"/>
                <a:pathLst>
                  <a:path w="5702" h="4915" extrusionOk="0">
                    <a:moveTo>
                      <a:pt x="4915" y="0"/>
                    </a:moveTo>
                    <a:lnTo>
                      <a:pt x="0" y="4915"/>
                    </a:lnTo>
                    <a:lnTo>
                      <a:pt x="787"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29"/>
              <p:cNvSpPr/>
              <p:nvPr/>
            </p:nvSpPr>
            <p:spPr>
              <a:xfrm>
                <a:off x="5742500"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29"/>
              <p:cNvSpPr/>
              <p:nvPr/>
            </p:nvSpPr>
            <p:spPr>
              <a:xfrm>
                <a:off x="5797575" y="781075"/>
                <a:ext cx="137825" cy="122875"/>
              </a:xfrm>
              <a:custGeom>
                <a:avLst/>
                <a:gdLst/>
                <a:ahLst/>
                <a:cxnLst/>
                <a:rect l="l" t="t" r="r" b="b"/>
                <a:pathLst>
                  <a:path w="5513" h="4915" extrusionOk="0">
                    <a:moveTo>
                      <a:pt x="4915" y="0"/>
                    </a:moveTo>
                    <a:lnTo>
                      <a:pt x="1" y="4915"/>
                    </a:lnTo>
                    <a:lnTo>
                      <a:pt x="788" y="4915"/>
                    </a:lnTo>
                    <a:lnTo>
                      <a:pt x="5512" y="190"/>
                    </a:lnTo>
                    <a:lnTo>
                      <a:pt x="55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29"/>
              <p:cNvSpPr/>
              <p:nvPr/>
            </p:nvSpPr>
            <p:spPr>
              <a:xfrm>
                <a:off x="5852700" y="821250"/>
                <a:ext cx="82700" cy="82700"/>
              </a:xfrm>
              <a:custGeom>
                <a:avLst/>
                <a:gdLst/>
                <a:ahLst/>
                <a:cxnLst/>
                <a:rect l="l" t="t" r="r" b="b"/>
                <a:pathLst>
                  <a:path w="3308" h="3308" extrusionOk="0">
                    <a:moveTo>
                      <a:pt x="3307" y="1"/>
                    </a:moveTo>
                    <a:lnTo>
                      <a:pt x="0" y="3308"/>
                    </a:lnTo>
                    <a:lnTo>
                      <a:pt x="788" y="3308"/>
                    </a:lnTo>
                    <a:lnTo>
                      <a:pt x="3307" y="788"/>
                    </a:lnTo>
                    <a:lnTo>
                      <a:pt x="3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29"/>
              <p:cNvSpPr/>
              <p:nvPr/>
            </p:nvSpPr>
            <p:spPr>
              <a:xfrm>
                <a:off x="5907800" y="876350"/>
                <a:ext cx="27600" cy="27600"/>
              </a:xfrm>
              <a:custGeom>
                <a:avLst/>
                <a:gdLst/>
                <a:ahLst/>
                <a:cxnLst/>
                <a:rect l="l" t="t" r="r" b="b"/>
                <a:pathLst>
                  <a:path w="1104" h="1104" extrusionOk="0">
                    <a:moveTo>
                      <a:pt x="1103" y="1"/>
                    </a:moveTo>
                    <a:lnTo>
                      <a:pt x="1" y="1104"/>
                    </a:lnTo>
                    <a:lnTo>
                      <a:pt x="788" y="1104"/>
                    </a:lnTo>
                    <a:lnTo>
                      <a:pt x="1103" y="787"/>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1" name="Google Shape;2471;p29"/>
            <p:cNvGrpSpPr/>
            <p:nvPr/>
          </p:nvGrpSpPr>
          <p:grpSpPr>
            <a:xfrm>
              <a:off x="2859286" y="4772375"/>
              <a:ext cx="373777" cy="371139"/>
              <a:chOff x="3387298" y="4772375"/>
              <a:chExt cx="373777" cy="371139"/>
            </a:xfrm>
          </p:grpSpPr>
          <p:sp>
            <p:nvSpPr>
              <p:cNvPr id="2472" name="Google Shape;2472;p29"/>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29"/>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29"/>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29"/>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29"/>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29"/>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8" name="Google Shape;2478;p29"/>
            <p:cNvGrpSpPr/>
            <p:nvPr/>
          </p:nvGrpSpPr>
          <p:grpSpPr>
            <a:xfrm>
              <a:off x="4054984" y="4914924"/>
              <a:ext cx="1768999" cy="499146"/>
              <a:chOff x="1289425" y="372100"/>
              <a:chExt cx="1003175" cy="283075"/>
            </a:xfrm>
          </p:grpSpPr>
          <p:sp>
            <p:nvSpPr>
              <p:cNvPr id="2479" name="Google Shape;2479;p29"/>
              <p:cNvSpPr/>
              <p:nvPr/>
            </p:nvSpPr>
            <p:spPr>
              <a:xfrm>
                <a:off x="1289425" y="372100"/>
                <a:ext cx="16075" cy="16075"/>
              </a:xfrm>
              <a:custGeom>
                <a:avLst/>
                <a:gdLst/>
                <a:ahLst/>
                <a:cxnLst/>
                <a:rect l="l" t="t" r="r" b="b"/>
                <a:pathLst>
                  <a:path w="643" h="643" extrusionOk="0">
                    <a:moveTo>
                      <a:pt x="1" y="0"/>
                    </a:moveTo>
                    <a:lnTo>
                      <a:pt x="1" y="643"/>
                    </a:lnTo>
                    <a:lnTo>
                      <a:pt x="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29"/>
              <p:cNvSpPr/>
              <p:nvPr/>
            </p:nvSpPr>
            <p:spPr>
              <a:xfrm>
                <a:off x="1289425" y="372100"/>
                <a:ext cx="71200" cy="71200"/>
              </a:xfrm>
              <a:custGeom>
                <a:avLst/>
                <a:gdLst/>
                <a:ahLst/>
                <a:cxnLst/>
                <a:rect l="l" t="t" r="r" b="b"/>
                <a:pathLst>
                  <a:path w="2848" h="2848" extrusionOk="0">
                    <a:moveTo>
                      <a:pt x="2060" y="0"/>
                    </a:moveTo>
                    <a:lnTo>
                      <a:pt x="1" y="2060"/>
                    </a:lnTo>
                    <a:lnTo>
                      <a:pt x="1" y="2847"/>
                    </a:lnTo>
                    <a:lnTo>
                      <a:pt x="2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29"/>
              <p:cNvSpPr/>
              <p:nvPr/>
            </p:nvSpPr>
            <p:spPr>
              <a:xfrm>
                <a:off x="1289425" y="372100"/>
                <a:ext cx="126275" cy="126275"/>
              </a:xfrm>
              <a:custGeom>
                <a:avLst/>
                <a:gdLst/>
                <a:ahLst/>
                <a:cxnLst/>
                <a:rect l="l" t="t" r="r" b="b"/>
                <a:pathLst>
                  <a:path w="5051" h="5051" extrusionOk="0">
                    <a:moveTo>
                      <a:pt x="4263" y="0"/>
                    </a:moveTo>
                    <a:lnTo>
                      <a:pt x="1" y="4263"/>
                    </a:lnTo>
                    <a:lnTo>
                      <a:pt x="1" y="5051"/>
                    </a:lnTo>
                    <a:lnTo>
                      <a:pt x="5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29"/>
              <p:cNvSpPr/>
              <p:nvPr/>
            </p:nvSpPr>
            <p:spPr>
              <a:xfrm>
                <a:off x="1289425" y="372100"/>
                <a:ext cx="181400" cy="181375"/>
              </a:xfrm>
              <a:custGeom>
                <a:avLst/>
                <a:gdLst/>
                <a:ahLst/>
                <a:cxnLst/>
                <a:rect l="l" t="t" r="r" b="b"/>
                <a:pathLst>
                  <a:path w="7256" h="7255" extrusionOk="0">
                    <a:moveTo>
                      <a:pt x="6468" y="0"/>
                    </a:moveTo>
                    <a:lnTo>
                      <a:pt x="1" y="6468"/>
                    </a:lnTo>
                    <a:lnTo>
                      <a:pt x="1" y="7255"/>
                    </a:lnTo>
                    <a:lnTo>
                      <a:pt x="7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29"/>
              <p:cNvSpPr/>
              <p:nvPr/>
            </p:nvSpPr>
            <p:spPr>
              <a:xfrm>
                <a:off x="1289425" y="372100"/>
                <a:ext cx="236500" cy="236500"/>
              </a:xfrm>
              <a:custGeom>
                <a:avLst/>
                <a:gdLst/>
                <a:ahLst/>
                <a:cxnLst/>
                <a:rect l="l" t="t" r="r" b="b"/>
                <a:pathLst>
                  <a:path w="9460" h="9460" extrusionOk="0">
                    <a:moveTo>
                      <a:pt x="8672" y="0"/>
                    </a:moveTo>
                    <a:lnTo>
                      <a:pt x="1" y="8672"/>
                    </a:lnTo>
                    <a:lnTo>
                      <a:pt x="1" y="9459"/>
                    </a:lnTo>
                    <a:lnTo>
                      <a:pt x="9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29"/>
              <p:cNvSpPr/>
              <p:nvPr/>
            </p:nvSpPr>
            <p:spPr>
              <a:xfrm>
                <a:off x="1289425" y="372100"/>
                <a:ext cx="291600" cy="283075"/>
              </a:xfrm>
              <a:custGeom>
                <a:avLst/>
                <a:gdLst/>
                <a:ahLst/>
                <a:cxnLst/>
                <a:rect l="l" t="t" r="r" b="b"/>
                <a:pathLst>
                  <a:path w="11664" h="11323" extrusionOk="0">
                    <a:moveTo>
                      <a:pt x="10876" y="0"/>
                    </a:moveTo>
                    <a:lnTo>
                      <a:pt x="1" y="10877"/>
                    </a:lnTo>
                    <a:lnTo>
                      <a:pt x="1" y="11323"/>
                    </a:lnTo>
                    <a:lnTo>
                      <a:pt x="342" y="11323"/>
                    </a:lnTo>
                    <a:lnTo>
                      <a:pt x="11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29"/>
              <p:cNvSpPr/>
              <p:nvPr/>
            </p:nvSpPr>
            <p:spPr>
              <a:xfrm>
                <a:off x="13334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29"/>
              <p:cNvSpPr/>
              <p:nvPr/>
            </p:nvSpPr>
            <p:spPr>
              <a:xfrm>
                <a:off x="1388475"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29"/>
              <p:cNvSpPr/>
              <p:nvPr/>
            </p:nvSpPr>
            <p:spPr>
              <a:xfrm>
                <a:off x="14435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29"/>
              <p:cNvSpPr/>
              <p:nvPr/>
            </p:nvSpPr>
            <p:spPr>
              <a:xfrm>
                <a:off x="14987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29"/>
              <p:cNvSpPr/>
              <p:nvPr/>
            </p:nvSpPr>
            <p:spPr>
              <a:xfrm>
                <a:off x="1553800" y="372100"/>
                <a:ext cx="302725" cy="283075"/>
              </a:xfrm>
              <a:custGeom>
                <a:avLst/>
                <a:gdLst/>
                <a:ahLst/>
                <a:cxnLst/>
                <a:rect l="l" t="t" r="r" b="b"/>
                <a:pathLst>
                  <a:path w="12109"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29"/>
              <p:cNvSpPr/>
              <p:nvPr/>
            </p:nvSpPr>
            <p:spPr>
              <a:xfrm>
                <a:off x="16088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29"/>
              <p:cNvSpPr/>
              <p:nvPr/>
            </p:nvSpPr>
            <p:spPr>
              <a:xfrm>
                <a:off x="1664000" y="372100"/>
                <a:ext cx="302725" cy="283075"/>
              </a:xfrm>
              <a:custGeom>
                <a:avLst/>
                <a:gdLst/>
                <a:ahLst/>
                <a:cxnLst/>
                <a:rect l="l" t="t" r="r" b="b"/>
                <a:pathLst>
                  <a:path w="12109" h="11323" extrusionOk="0">
                    <a:moveTo>
                      <a:pt x="11321" y="0"/>
                    </a:moveTo>
                    <a:lnTo>
                      <a:pt x="0"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29"/>
              <p:cNvSpPr/>
              <p:nvPr/>
            </p:nvSpPr>
            <p:spPr>
              <a:xfrm>
                <a:off x="17191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29"/>
              <p:cNvSpPr/>
              <p:nvPr/>
            </p:nvSpPr>
            <p:spPr>
              <a:xfrm>
                <a:off x="1774200" y="372100"/>
                <a:ext cx="302750" cy="283075"/>
              </a:xfrm>
              <a:custGeom>
                <a:avLst/>
                <a:gdLst/>
                <a:ahLst/>
                <a:cxnLst/>
                <a:rect l="l" t="t" r="r" b="b"/>
                <a:pathLst>
                  <a:path w="12110" h="11323" extrusionOk="0">
                    <a:moveTo>
                      <a:pt x="11322" y="0"/>
                    </a:moveTo>
                    <a:lnTo>
                      <a:pt x="0" y="11323"/>
                    </a:lnTo>
                    <a:lnTo>
                      <a:pt x="787"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29"/>
              <p:cNvSpPr/>
              <p:nvPr/>
            </p:nvSpPr>
            <p:spPr>
              <a:xfrm>
                <a:off x="1829300" y="372100"/>
                <a:ext cx="302750" cy="283075"/>
              </a:xfrm>
              <a:custGeom>
                <a:avLst/>
                <a:gdLst/>
                <a:ahLst/>
                <a:cxnLst/>
                <a:rect l="l" t="t" r="r" b="b"/>
                <a:pathLst>
                  <a:path w="12110"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29"/>
              <p:cNvSpPr/>
              <p:nvPr/>
            </p:nvSpPr>
            <p:spPr>
              <a:xfrm>
                <a:off x="18844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29"/>
              <p:cNvSpPr/>
              <p:nvPr/>
            </p:nvSpPr>
            <p:spPr>
              <a:xfrm>
                <a:off x="1939500"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29"/>
              <p:cNvSpPr/>
              <p:nvPr/>
            </p:nvSpPr>
            <p:spPr>
              <a:xfrm>
                <a:off x="1994600" y="372100"/>
                <a:ext cx="298000" cy="283075"/>
              </a:xfrm>
              <a:custGeom>
                <a:avLst/>
                <a:gdLst/>
                <a:ahLst/>
                <a:cxnLst/>
                <a:rect l="l" t="t" r="r" b="b"/>
                <a:pathLst>
                  <a:path w="11920" h="11323" extrusionOk="0">
                    <a:moveTo>
                      <a:pt x="11323" y="0"/>
                    </a:moveTo>
                    <a:lnTo>
                      <a:pt x="1" y="11323"/>
                    </a:lnTo>
                    <a:lnTo>
                      <a:pt x="788" y="11323"/>
                    </a:lnTo>
                    <a:lnTo>
                      <a:pt x="11920" y="191"/>
                    </a:lnTo>
                    <a:lnTo>
                      <a:pt x="11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29"/>
              <p:cNvSpPr/>
              <p:nvPr/>
            </p:nvSpPr>
            <p:spPr>
              <a:xfrm>
                <a:off x="2049725" y="412275"/>
                <a:ext cx="242875" cy="242900"/>
              </a:xfrm>
              <a:custGeom>
                <a:avLst/>
                <a:gdLst/>
                <a:ahLst/>
                <a:cxnLst/>
                <a:rect l="l" t="t" r="r" b="b"/>
                <a:pathLst>
                  <a:path w="9715" h="9716" extrusionOk="0">
                    <a:moveTo>
                      <a:pt x="9715" y="1"/>
                    </a:moveTo>
                    <a:lnTo>
                      <a:pt x="0" y="9716"/>
                    </a:lnTo>
                    <a:lnTo>
                      <a:pt x="787" y="9716"/>
                    </a:lnTo>
                    <a:lnTo>
                      <a:pt x="9715" y="788"/>
                    </a:lnTo>
                    <a:lnTo>
                      <a:pt x="9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29"/>
              <p:cNvSpPr/>
              <p:nvPr/>
            </p:nvSpPr>
            <p:spPr>
              <a:xfrm>
                <a:off x="2104825" y="467400"/>
                <a:ext cx="187775" cy="187775"/>
              </a:xfrm>
              <a:custGeom>
                <a:avLst/>
                <a:gdLst/>
                <a:ahLst/>
                <a:cxnLst/>
                <a:rect l="l" t="t" r="r" b="b"/>
                <a:pathLst>
                  <a:path w="7511" h="7511" extrusionOk="0">
                    <a:moveTo>
                      <a:pt x="7511" y="0"/>
                    </a:moveTo>
                    <a:lnTo>
                      <a:pt x="1" y="7511"/>
                    </a:lnTo>
                    <a:lnTo>
                      <a:pt x="788" y="7511"/>
                    </a:lnTo>
                    <a:lnTo>
                      <a:pt x="7511" y="787"/>
                    </a:lnTo>
                    <a:lnTo>
                      <a:pt x="75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29"/>
              <p:cNvSpPr/>
              <p:nvPr/>
            </p:nvSpPr>
            <p:spPr>
              <a:xfrm>
                <a:off x="2159900" y="522475"/>
                <a:ext cx="132700" cy="132700"/>
              </a:xfrm>
              <a:custGeom>
                <a:avLst/>
                <a:gdLst/>
                <a:ahLst/>
                <a:cxnLst/>
                <a:rect l="l" t="t" r="r" b="b"/>
                <a:pathLst>
                  <a:path w="5308" h="5308" extrusionOk="0">
                    <a:moveTo>
                      <a:pt x="5308" y="1"/>
                    </a:moveTo>
                    <a:lnTo>
                      <a:pt x="1" y="5308"/>
                    </a:lnTo>
                    <a:lnTo>
                      <a:pt x="788" y="5308"/>
                    </a:lnTo>
                    <a:lnTo>
                      <a:pt x="5308" y="788"/>
                    </a:lnTo>
                    <a:lnTo>
                      <a:pt x="5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29"/>
              <p:cNvSpPr/>
              <p:nvPr/>
            </p:nvSpPr>
            <p:spPr>
              <a:xfrm>
                <a:off x="2215025" y="577575"/>
                <a:ext cx="77575" cy="77600"/>
              </a:xfrm>
              <a:custGeom>
                <a:avLst/>
                <a:gdLst/>
                <a:ahLst/>
                <a:cxnLst/>
                <a:rect l="l" t="t" r="r" b="b"/>
                <a:pathLst>
                  <a:path w="3103" h="3104" extrusionOk="0">
                    <a:moveTo>
                      <a:pt x="3103" y="1"/>
                    </a:moveTo>
                    <a:lnTo>
                      <a:pt x="0" y="3104"/>
                    </a:lnTo>
                    <a:lnTo>
                      <a:pt x="788" y="3104"/>
                    </a:lnTo>
                    <a:lnTo>
                      <a:pt x="3103" y="788"/>
                    </a:lnTo>
                    <a:lnTo>
                      <a:pt x="3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29"/>
              <p:cNvSpPr/>
              <p:nvPr/>
            </p:nvSpPr>
            <p:spPr>
              <a:xfrm>
                <a:off x="2270125" y="632700"/>
                <a:ext cx="22475" cy="22475"/>
              </a:xfrm>
              <a:custGeom>
                <a:avLst/>
                <a:gdLst/>
                <a:ahLst/>
                <a:cxnLst/>
                <a:rect l="l" t="t" r="r" b="b"/>
                <a:pathLst>
                  <a:path w="899" h="899" extrusionOk="0">
                    <a:moveTo>
                      <a:pt x="899" y="0"/>
                    </a:moveTo>
                    <a:lnTo>
                      <a:pt x="1" y="899"/>
                    </a:lnTo>
                    <a:lnTo>
                      <a:pt x="788" y="899"/>
                    </a:lnTo>
                    <a:lnTo>
                      <a:pt x="899" y="788"/>
                    </a:lnTo>
                    <a:lnTo>
                      <a:pt x="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3" name="Google Shape;2503;p29"/>
            <p:cNvGrpSpPr/>
            <p:nvPr/>
          </p:nvGrpSpPr>
          <p:grpSpPr>
            <a:xfrm>
              <a:off x="8080479" y="4049642"/>
              <a:ext cx="1063360" cy="1099573"/>
              <a:chOff x="1375600" y="1002375"/>
              <a:chExt cx="781825" cy="808450"/>
            </a:xfrm>
          </p:grpSpPr>
          <p:sp>
            <p:nvSpPr>
              <p:cNvPr id="2504" name="Google Shape;2504;p29"/>
              <p:cNvSpPr/>
              <p:nvPr/>
            </p:nvSpPr>
            <p:spPr>
              <a:xfrm>
                <a:off x="1375600" y="1002375"/>
                <a:ext cx="28925" cy="28900"/>
              </a:xfrm>
              <a:custGeom>
                <a:avLst/>
                <a:gdLst/>
                <a:ahLst/>
                <a:cxnLst/>
                <a:rect l="l" t="t" r="r" b="b"/>
                <a:pathLst>
                  <a:path w="1157" h="1156"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29"/>
              <p:cNvSpPr/>
              <p:nvPr/>
            </p:nvSpPr>
            <p:spPr>
              <a:xfrm>
                <a:off x="1501100" y="1002375"/>
                <a:ext cx="28900" cy="28900"/>
              </a:xfrm>
              <a:custGeom>
                <a:avLst/>
                <a:gdLst/>
                <a:ahLst/>
                <a:cxnLst/>
                <a:rect l="l" t="t" r="r" b="b"/>
                <a:pathLst>
                  <a:path w="1156" h="1156"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29"/>
              <p:cNvSpPr/>
              <p:nvPr/>
            </p:nvSpPr>
            <p:spPr>
              <a:xfrm>
                <a:off x="1626600" y="1002375"/>
                <a:ext cx="28900" cy="28900"/>
              </a:xfrm>
              <a:custGeom>
                <a:avLst/>
                <a:gdLst/>
                <a:ahLst/>
                <a:cxnLst/>
                <a:rect l="l" t="t" r="r" b="b"/>
                <a:pathLst>
                  <a:path w="1156" h="1156"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29"/>
              <p:cNvSpPr/>
              <p:nvPr/>
            </p:nvSpPr>
            <p:spPr>
              <a:xfrm>
                <a:off x="1752075" y="1002375"/>
                <a:ext cx="28900" cy="28900"/>
              </a:xfrm>
              <a:custGeom>
                <a:avLst/>
                <a:gdLst/>
                <a:ahLst/>
                <a:cxnLst/>
                <a:rect l="l" t="t" r="r" b="b"/>
                <a:pathLst>
                  <a:path w="1156" h="1156"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29"/>
              <p:cNvSpPr/>
              <p:nvPr/>
            </p:nvSpPr>
            <p:spPr>
              <a:xfrm>
                <a:off x="1877550"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29"/>
              <p:cNvSpPr/>
              <p:nvPr/>
            </p:nvSpPr>
            <p:spPr>
              <a:xfrm>
                <a:off x="2003025"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29"/>
              <p:cNvSpPr/>
              <p:nvPr/>
            </p:nvSpPr>
            <p:spPr>
              <a:xfrm>
                <a:off x="2128525" y="1002375"/>
                <a:ext cx="28900" cy="28900"/>
              </a:xfrm>
              <a:custGeom>
                <a:avLst/>
                <a:gdLst/>
                <a:ahLst/>
                <a:cxnLst/>
                <a:rect l="l" t="t" r="r" b="b"/>
                <a:pathLst>
                  <a:path w="1156" h="1156"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29"/>
              <p:cNvSpPr/>
              <p:nvPr/>
            </p:nvSpPr>
            <p:spPr>
              <a:xfrm>
                <a:off x="1375600" y="1113725"/>
                <a:ext cx="28925" cy="28900"/>
              </a:xfrm>
              <a:custGeom>
                <a:avLst/>
                <a:gdLst/>
                <a:ahLst/>
                <a:cxnLst/>
                <a:rect l="l" t="t" r="r" b="b"/>
                <a:pathLst>
                  <a:path w="1157" h="1156" extrusionOk="0">
                    <a:moveTo>
                      <a:pt x="578" y="1"/>
                    </a:moveTo>
                    <a:cubicBezTo>
                      <a:pt x="259" y="1"/>
                      <a:pt x="1" y="260"/>
                      <a:pt x="1" y="578"/>
                    </a:cubicBezTo>
                    <a:cubicBezTo>
                      <a:pt x="1" y="898"/>
                      <a:pt x="259" y="1156"/>
                      <a:pt x="578" y="1156"/>
                    </a:cubicBezTo>
                    <a:cubicBezTo>
                      <a:pt x="898" y="1156"/>
                      <a:pt x="1157" y="898"/>
                      <a:pt x="1157" y="578"/>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29"/>
              <p:cNvSpPr/>
              <p:nvPr/>
            </p:nvSpPr>
            <p:spPr>
              <a:xfrm>
                <a:off x="1501100" y="1113725"/>
                <a:ext cx="28900" cy="28900"/>
              </a:xfrm>
              <a:custGeom>
                <a:avLst/>
                <a:gdLst/>
                <a:ahLst/>
                <a:cxnLst/>
                <a:rect l="l" t="t" r="r" b="b"/>
                <a:pathLst>
                  <a:path w="1156" h="1156" extrusionOk="0">
                    <a:moveTo>
                      <a:pt x="578" y="1"/>
                    </a:moveTo>
                    <a:cubicBezTo>
                      <a:pt x="259" y="1"/>
                      <a:pt x="1" y="260"/>
                      <a:pt x="1" y="578"/>
                    </a:cubicBezTo>
                    <a:cubicBezTo>
                      <a:pt x="1" y="898"/>
                      <a:pt x="259"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29"/>
              <p:cNvSpPr/>
              <p:nvPr/>
            </p:nvSpPr>
            <p:spPr>
              <a:xfrm>
                <a:off x="1626600" y="1113725"/>
                <a:ext cx="28900" cy="28900"/>
              </a:xfrm>
              <a:custGeom>
                <a:avLst/>
                <a:gdLst/>
                <a:ahLst/>
                <a:cxnLst/>
                <a:rect l="l" t="t" r="r" b="b"/>
                <a:pathLst>
                  <a:path w="1156" h="1156" extrusionOk="0">
                    <a:moveTo>
                      <a:pt x="578" y="1"/>
                    </a:moveTo>
                    <a:cubicBezTo>
                      <a:pt x="258" y="1"/>
                      <a:pt x="0" y="260"/>
                      <a:pt x="0" y="578"/>
                    </a:cubicBezTo>
                    <a:cubicBezTo>
                      <a:pt x="0" y="898"/>
                      <a:pt x="258"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29"/>
              <p:cNvSpPr/>
              <p:nvPr/>
            </p:nvSpPr>
            <p:spPr>
              <a:xfrm>
                <a:off x="1752075" y="1113725"/>
                <a:ext cx="28900" cy="28900"/>
              </a:xfrm>
              <a:custGeom>
                <a:avLst/>
                <a:gdLst/>
                <a:ahLst/>
                <a:cxnLst/>
                <a:rect l="l" t="t" r="r" b="b"/>
                <a:pathLst>
                  <a:path w="1156" h="1156" extrusionOk="0">
                    <a:moveTo>
                      <a:pt x="578" y="1"/>
                    </a:moveTo>
                    <a:cubicBezTo>
                      <a:pt x="258" y="1"/>
                      <a:pt x="0" y="260"/>
                      <a:pt x="0" y="578"/>
                    </a:cubicBezTo>
                    <a:cubicBezTo>
                      <a:pt x="0" y="898"/>
                      <a:pt x="259"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29"/>
              <p:cNvSpPr/>
              <p:nvPr/>
            </p:nvSpPr>
            <p:spPr>
              <a:xfrm>
                <a:off x="1877550"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29"/>
              <p:cNvSpPr/>
              <p:nvPr/>
            </p:nvSpPr>
            <p:spPr>
              <a:xfrm>
                <a:off x="2003025"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29"/>
              <p:cNvSpPr/>
              <p:nvPr/>
            </p:nvSpPr>
            <p:spPr>
              <a:xfrm>
                <a:off x="2128525" y="1113725"/>
                <a:ext cx="28900" cy="28900"/>
              </a:xfrm>
              <a:custGeom>
                <a:avLst/>
                <a:gdLst/>
                <a:ahLst/>
                <a:cxnLst/>
                <a:rect l="l" t="t" r="r" b="b"/>
                <a:pathLst>
                  <a:path w="1156" h="1156" extrusionOk="0">
                    <a:moveTo>
                      <a:pt x="578" y="1"/>
                    </a:moveTo>
                    <a:cubicBezTo>
                      <a:pt x="259" y="1"/>
                      <a:pt x="0" y="260"/>
                      <a:pt x="0" y="578"/>
                    </a:cubicBezTo>
                    <a:cubicBezTo>
                      <a:pt x="0" y="898"/>
                      <a:pt x="259" y="1156"/>
                      <a:pt x="578" y="1156"/>
                    </a:cubicBezTo>
                    <a:cubicBezTo>
                      <a:pt x="897" y="1156"/>
                      <a:pt x="1155" y="898"/>
                      <a:pt x="1155" y="578"/>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29"/>
              <p:cNvSpPr/>
              <p:nvPr/>
            </p:nvSpPr>
            <p:spPr>
              <a:xfrm>
                <a:off x="1375600" y="1225100"/>
                <a:ext cx="28925" cy="28925"/>
              </a:xfrm>
              <a:custGeom>
                <a:avLst/>
                <a:gdLst/>
                <a:ahLst/>
                <a:cxnLst/>
                <a:rect l="l" t="t" r="r" b="b"/>
                <a:pathLst>
                  <a:path w="1157" h="1157"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29"/>
              <p:cNvSpPr/>
              <p:nvPr/>
            </p:nvSpPr>
            <p:spPr>
              <a:xfrm>
                <a:off x="1501100" y="1225100"/>
                <a:ext cx="28900" cy="28925"/>
              </a:xfrm>
              <a:custGeom>
                <a:avLst/>
                <a:gdLst/>
                <a:ahLst/>
                <a:cxnLst/>
                <a:rect l="l" t="t" r="r" b="b"/>
                <a:pathLst>
                  <a:path w="1156" h="1157"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29"/>
              <p:cNvSpPr/>
              <p:nvPr/>
            </p:nvSpPr>
            <p:spPr>
              <a:xfrm>
                <a:off x="1626600" y="1225100"/>
                <a:ext cx="28900" cy="28925"/>
              </a:xfrm>
              <a:custGeom>
                <a:avLst/>
                <a:gdLst/>
                <a:ahLst/>
                <a:cxnLst/>
                <a:rect l="l" t="t" r="r" b="b"/>
                <a:pathLst>
                  <a:path w="1156" h="1157"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29"/>
              <p:cNvSpPr/>
              <p:nvPr/>
            </p:nvSpPr>
            <p:spPr>
              <a:xfrm>
                <a:off x="1752075" y="1225100"/>
                <a:ext cx="28900" cy="28925"/>
              </a:xfrm>
              <a:custGeom>
                <a:avLst/>
                <a:gdLst/>
                <a:ahLst/>
                <a:cxnLst/>
                <a:rect l="l" t="t" r="r" b="b"/>
                <a:pathLst>
                  <a:path w="1156" h="1157"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29"/>
              <p:cNvSpPr/>
              <p:nvPr/>
            </p:nvSpPr>
            <p:spPr>
              <a:xfrm>
                <a:off x="1877550"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29"/>
              <p:cNvSpPr/>
              <p:nvPr/>
            </p:nvSpPr>
            <p:spPr>
              <a:xfrm>
                <a:off x="2003025"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29"/>
              <p:cNvSpPr/>
              <p:nvPr/>
            </p:nvSpPr>
            <p:spPr>
              <a:xfrm>
                <a:off x="2128525" y="1225100"/>
                <a:ext cx="28900" cy="28925"/>
              </a:xfrm>
              <a:custGeom>
                <a:avLst/>
                <a:gdLst/>
                <a:ahLst/>
                <a:cxnLst/>
                <a:rect l="l" t="t" r="r" b="b"/>
                <a:pathLst>
                  <a:path w="1156" h="1157"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29"/>
              <p:cNvSpPr/>
              <p:nvPr/>
            </p:nvSpPr>
            <p:spPr>
              <a:xfrm>
                <a:off x="1375600" y="1336450"/>
                <a:ext cx="28925" cy="28925"/>
              </a:xfrm>
              <a:custGeom>
                <a:avLst/>
                <a:gdLst/>
                <a:ahLst/>
                <a:cxnLst/>
                <a:rect l="l" t="t" r="r" b="b"/>
                <a:pathLst>
                  <a:path w="1157" h="1157" extrusionOk="0">
                    <a:moveTo>
                      <a:pt x="578" y="1"/>
                    </a:moveTo>
                    <a:cubicBezTo>
                      <a:pt x="259" y="1"/>
                      <a:pt x="1" y="260"/>
                      <a:pt x="1" y="579"/>
                    </a:cubicBezTo>
                    <a:cubicBezTo>
                      <a:pt x="1" y="898"/>
                      <a:pt x="259" y="1156"/>
                      <a:pt x="578" y="1156"/>
                    </a:cubicBezTo>
                    <a:cubicBezTo>
                      <a:pt x="898" y="1156"/>
                      <a:pt x="1157" y="898"/>
                      <a:pt x="1157" y="579"/>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29"/>
              <p:cNvSpPr/>
              <p:nvPr/>
            </p:nvSpPr>
            <p:spPr>
              <a:xfrm>
                <a:off x="1501100" y="1336450"/>
                <a:ext cx="28900" cy="28925"/>
              </a:xfrm>
              <a:custGeom>
                <a:avLst/>
                <a:gdLst/>
                <a:ahLst/>
                <a:cxnLst/>
                <a:rect l="l" t="t" r="r" b="b"/>
                <a:pathLst>
                  <a:path w="1156" h="1157" extrusionOk="0">
                    <a:moveTo>
                      <a:pt x="578" y="1"/>
                    </a:moveTo>
                    <a:cubicBezTo>
                      <a:pt x="259" y="1"/>
                      <a:pt x="1" y="260"/>
                      <a:pt x="1" y="579"/>
                    </a:cubicBezTo>
                    <a:cubicBezTo>
                      <a:pt x="1" y="898"/>
                      <a:pt x="259"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29"/>
              <p:cNvSpPr/>
              <p:nvPr/>
            </p:nvSpPr>
            <p:spPr>
              <a:xfrm>
                <a:off x="1626600" y="1336450"/>
                <a:ext cx="28900" cy="28925"/>
              </a:xfrm>
              <a:custGeom>
                <a:avLst/>
                <a:gdLst/>
                <a:ahLst/>
                <a:cxnLst/>
                <a:rect l="l" t="t" r="r" b="b"/>
                <a:pathLst>
                  <a:path w="1156" h="1157" extrusionOk="0">
                    <a:moveTo>
                      <a:pt x="578" y="1"/>
                    </a:moveTo>
                    <a:cubicBezTo>
                      <a:pt x="258" y="1"/>
                      <a:pt x="0" y="260"/>
                      <a:pt x="0" y="579"/>
                    </a:cubicBezTo>
                    <a:cubicBezTo>
                      <a:pt x="0" y="898"/>
                      <a:pt x="258"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29"/>
              <p:cNvSpPr/>
              <p:nvPr/>
            </p:nvSpPr>
            <p:spPr>
              <a:xfrm>
                <a:off x="1752075" y="1336450"/>
                <a:ext cx="28900" cy="28925"/>
              </a:xfrm>
              <a:custGeom>
                <a:avLst/>
                <a:gdLst/>
                <a:ahLst/>
                <a:cxnLst/>
                <a:rect l="l" t="t" r="r" b="b"/>
                <a:pathLst>
                  <a:path w="1156" h="1157" extrusionOk="0">
                    <a:moveTo>
                      <a:pt x="578" y="1"/>
                    </a:moveTo>
                    <a:cubicBezTo>
                      <a:pt x="258" y="1"/>
                      <a:pt x="0" y="260"/>
                      <a:pt x="0" y="579"/>
                    </a:cubicBezTo>
                    <a:cubicBezTo>
                      <a:pt x="0" y="898"/>
                      <a:pt x="259"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29"/>
              <p:cNvSpPr/>
              <p:nvPr/>
            </p:nvSpPr>
            <p:spPr>
              <a:xfrm>
                <a:off x="1877550"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29"/>
              <p:cNvSpPr/>
              <p:nvPr/>
            </p:nvSpPr>
            <p:spPr>
              <a:xfrm>
                <a:off x="2003025"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29"/>
              <p:cNvSpPr/>
              <p:nvPr/>
            </p:nvSpPr>
            <p:spPr>
              <a:xfrm>
                <a:off x="2128525" y="1336450"/>
                <a:ext cx="28900" cy="28925"/>
              </a:xfrm>
              <a:custGeom>
                <a:avLst/>
                <a:gdLst/>
                <a:ahLst/>
                <a:cxnLst/>
                <a:rect l="l" t="t" r="r" b="b"/>
                <a:pathLst>
                  <a:path w="1156" h="1157" extrusionOk="0">
                    <a:moveTo>
                      <a:pt x="578" y="1"/>
                    </a:moveTo>
                    <a:cubicBezTo>
                      <a:pt x="259" y="1"/>
                      <a:pt x="0" y="260"/>
                      <a:pt x="0" y="579"/>
                    </a:cubicBezTo>
                    <a:cubicBezTo>
                      <a:pt x="0" y="898"/>
                      <a:pt x="259" y="1156"/>
                      <a:pt x="578" y="1156"/>
                    </a:cubicBezTo>
                    <a:cubicBezTo>
                      <a:pt x="897" y="1156"/>
                      <a:pt x="1155" y="898"/>
                      <a:pt x="1155" y="579"/>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29"/>
              <p:cNvSpPr/>
              <p:nvPr/>
            </p:nvSpPr>
            <p:spPr>
              <a:xfrm>
                <a:off x="1375600" y="1447825"/>
                <a:ext cx="28925" cy="28925"/>
              </a:xfrm>
              <a:custGeom>
                <a:avLst/>
                <a:gdLst/>
                <a:ahLst/>
                <a:cxnLst/>
                <a:rect l="l" t="t" r="r" b="b"/>
                <a:pathLst>
                  <a:path w="1157" h="1157" extrusionOk="0">
                    <a:moveTo>
                      <a:pt x="578" y="1"/>
                    </a:moveTo>
                    <a:cubicBezTo>
                      <a:pt x="259" y="1"/>
                      <a:pt x="1" y="259"/>
                      <a:pt x="1" y="579"/>
                    </a:cubicBezTo>
                    <a:cubicBezTo>
                      <a:pt x="1" y="897"/>
                      <a:pt x="259" y="1156"/>
                      <a:pt x="578" y="1156"/>
                    </a:cubicBezTo>
                    <a:cubicBezTo>
                      <a:pt x="898" y="1156"/>
                      <a:pt x="1157" y="897"/>
                      <a:pt x="1157" y="579"/>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29"/>
              <p:cNvSpPr/>
              <p:nvPr/>
            </p:nvSpPr>
            <p:spPr>
              <a:xfrm>
                <a:off x="1501100" y="1447825"/>
                <a:ext cx="28900" cy="28925"/>
              </a:xfrm>
              <a:custGeom>
                <a:avLst/>
                <a:gdLst/>
                <a:ahLst/>
                <a:cxnLst/>
                <a:rect l="l" t="t" r="r" b="b"/>
                <a:pathLst>
                  <a:path w="1156" h="1157" extrusionOk="0">
                    <a:moveTo>
                      <a:pt x="578" y="1"/>
                    </a:moveTo>
                    <a:cubicBezTo>
                      <a:pt x="259" y="1"/>
                      <a:pt x="1" y="259"/>
                      <a:pt x="1" y="579"/>
                    </a:cubicBezTo>
                    <a:cubicBezTo>
                      <a:pt x="1" y="897"/>
                      <a:pt x="259"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29"/>
              <p:cNvSpPr/>
              <p:nvPr/>
            </p:nvSpPr>
            <p:spPr>
              <a:xfrm>
                <a:off x="1626600" y="1447825"/>
                <a:ext cx="28900" cy="28925"/>
              </a:xfrm>
              <a:custGeom>
                <a:avLst/>
                <a:gdLst/>
                <a:ahLst/>
                <a:cxnLst/>
                <a:rect l="l" t="t" r="r" b="b"/>
                <a:pathLst>
                  <a:path w="1156" h="1157" extrusionOk="0">
                    <a:moveTo>
                      <a:pt x="578" y="1"/>
                    </a:moveTo>
                    <a:cubicBezTo>
                      <a:pt x="258" y="1"/>
                      <a:pt x="0" y="259"/>
                      <a:pt x="0" y="579"/>
                    </a:cubicBezTo>
                    <a:cubicBezTo>
                      <a:pt x="0" y="897"/>
                      <a:pt x="258"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29"/>
              <p:cNvSpPr/>
              <p:nvPr/>
            </p:nvSpPr>
            <p:spPr>
              <a:xfrm>
                <a:off x="1752075" y="1447825"/>
                <a:ext cx="28900" cy="28925"/>
              </a:xfrm>
              <a:custGeom>
                <a:avLst/>
                <a:gdLst/>
                <a:ahLst/>
                <a:cxnLst/>
                <a:rect l="l" t="t" r="r" b="b"/>
                <a:pathLst>
                  <a:path w="1156" h="1157" extrusionOk="0">
                    <a:moveTo>
                      <a:pt x="578" y="1"/>
                    </a:moveTo>
                    <a:cubicBezTo>
                      <a:pt x="258" y="1"/>
                      <a:pt x="0" y="259"/>
                      <a:pt x="0" y="579"/>
                    </a:cubicBezTo>
                    <a:cubicBezTo>
                      <a:pt x="0" y="897"/>
                      <a:pt x="259"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29"/>
              <p:cNvSpPr/>
              <p:nvPr/>
            </p:nvSpPr>
            <p:spPr>
              <a:xfrm>
                <a:off x="1877550"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29"/>
              <p:cNvSpPr/>
              <p:nvPr/>
            </p:nvSpPr>
            <p:spPr>
              <a:xfrm>
                <a:off x="2003025"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29"/>
              <p:cNvSpPr/>
              <p:nvPr/>
            </p:nvSpPr>
            <p:spPr>
              <a:xfrm>
                <a:off x="2128525" y="1447825"/>
                <a:ext cx="28900" cy="28925"/>
              </a:xfrm>
              <a:custGeom>
                <a:avLst/>
                <a:gdLst/>
                <a:ahLst/>
                <a:cxnLst/>
                <a:rect l="l" t="t" r="r" b="b"/>
                <a:pathLst>
                  <a:path w="1156" h="1157" extrusionOk="0">
                    <a:moveTo>
                      <a:pt x="578" y="1"/>
                    </a:moveTo>
                    <a:cubicBezTo>
                      <a:pt x="259" y="1"/>
                      <a:pt x="0" y="259"/>
                      <a:pt x="0" y="579"/>
                    </a:cubicBezTo>
                    <a:cubicBezTo>
                      <a:pt x="0" y="897"/>
                      <a:pt x="259" y="1156"/>
                      <a:pt x="578" y="1156"/>
                    </a:cubicBezTo>
                    <a:cubicBezTo>
                      <a:pt x="897" y="1156"/>
                      <a:pt x="1155" y="897"/>
                      <a:pt x="1155" y="579"/>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29"/>
              <p:cNvSpPr/>
              <p:nvPr/>
            </p:nvSpPr>
            <p:spPr>
              <a:xfrm>
                <a:off x="1375600" y="1559200"/>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29"/>
              <p:cNvSpPr/>
              <p:nvPr/>
            </p:nvSpPr>
            <p:spPr>
              <a:xfrm>
                <a:off x="1501100" y="1559200"/>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29"/>
              <p:cNvSpPr/>
              <p:nvPr/>
            </p:nvSpPr>
            <p:spPr>
              <a:xfrm>
                <a:off x="1626600" y="1559200"/>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29"/>
              <p:cNvSpPr/>
              <p:nvPr/>
            </p:nvSpPr>
            <p:spPr>
              <a:xfrm>
                <a:off x="1752075" y="1559200"/>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29"/>
              <p:cNvSpPr/>
              <p:nvPr/>
            </p:nvSpPr>
            <p:spPr>
              <a:xfrm>
                <a:off x="1877550"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29"/>
              <p:cNvSpPr/>
              <p:nvPr/>
            </p:nvSpPr>
            <p:spPr>
              <a:xfrm>
                <a:off x="2003025"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29"/>
              <p:cNvSpPr/>
              <p:nvPr/>
            </p:nvSpPr>
            <p:spPr>
              <a:xfrm>
                <a:off x="2128525" y="1559200"/>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29"/>
              <p:cNvSpPr/>
              <p:nvPr/>
            </p:nvSpPr>
            <p:spPr>
              <a:xfrm>
                <a:off x="1375600" y="1670575"/>
                <a:ext cx="28925" cy="28900"/>
              </a:xfrm>
              <a:custGeom>
                <a:avLst/>
                <a:gdLst/>
                <a:ahLst/>
                <a:cxnLst/>
                <a:rect l="l" t="t" r="r" b="b"/>
                <a:pathLst>
                  <a:path w="1157" h="1156" extrusionOk="0">
                    <a:moveTo>
                      <a:pt x="578" y="0"/>
                    </a:moveTo>
                    <a:cubicBezTo>
                      <a:pt x="259" y="0"/>
                      <a:pt x="1" y="258"/>
                      <a:pt x="1" y="578"/>
                    </a:cubicBezTo>
                    <a:cubicBezTo>
                      <a:pt x="1" y="896"/>
                      <a:pt x="259" y="1155"/>
                      <a:pt x="578" y="1155"/>
                    </a:cubicBezTo>
                    <a:cubicBezTo>
                      <a:pt x="898" y="1155"/>
                      <a:pt x="1157" y="896"/>
                      <a:pt x="1157" y="578"/>
                    </a:cubicBezTo>
                    <a:cubicBezTo>
                      <a:pt x="1157"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29"/>
              <p:cNvSpPr/>
              <p:nvPr/>
            </p:nvSpPr>
            <p:spPr>
              <a:xfrm>
                <a:off x="1501100" y="1670575"/>
                <a:ext cx="28900" cy="28900"/>
              </a:xfrm>
              <a:custGeom>
                <a:avLst/>
                <a:gdLst/>
                <a:ahLst/>
                <a:cxnLst/>
                <a:rect l="l" t="t" r="r" b="b"/>
                <a:pathLst>
                  <a:path w="1156" h="1156" extrusionOk="0">
                    <a:moveTo>
                      <a:pt x="578" y="0"/>
                    </a:moveTo>
                    <a:cubicBezTo>
                      <a:pt x="259" y="0"/>
                      <a:pt x="1" y="258"/>
                      <a:pt x="1" y="578"/>
                    </a:cubicBezTo>
                    <a:cubicBezTo>
                      <a:pt x="1" y="896"/>
                      <a:pt x="259"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29"/>
              <p:cNvSpPr/>
              <p:nvPr/>
            </p:nvSpPr>
            <p:spPr>
              <a:xfrm>
                <a:off x="1626600" y="1670575"/>
                <a:ext cx="28900" cy="28900"/>
              </a:xfrm>
              <a:custGeom>
                <a:avLst/>
                <a:gdLst/>
                <a:ahLst/>
                <a:cxnLst/>
                <a:rect l="l" t="t" r="r" b="b"/>
                <a:pathLst>
                  <a:path w="1156" h="1156" extrusionOk="0">
                    <a:moveTo>
                      <a:pt x="578" y="0"/>
                    </a:moveTo>
                    <a:cubicBezTo>
                      <a:pt x="258" y="0"/>
                      <a:pt x="0" y="258"/>
                      <a:pt x="0" y="578"/>
                    </a:cubicBezTo>
                    <a:cubicBezTo>
                      <a:pt x="0" y="896"/>
                      <a:pt x="258"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29"/>
              <p:cNvSpPr/>
              <p:nvPr/>
            </p:nvSpPr>
            <p:spPr>
              <a:xfrm>
                <a:off x="1752075" y="1670575"/>
                <a:ext cx="28900" cy="28900"/>
              </a:xfrm>
              <a:custGeom>
                <a:avLst/>
                <a:gdLst/>
                <a:ahLst/>
                <a:cxnLst/>
                <a:rect l="l" t="t" r="r" b="b"/>
                <a:pathLst>
                  <a:path w="1156" h="1156" extrusionOk="0">
                    <a:moveTo>
                      <a:pt x="578" y="0"/>
                    </a:moveTo>
                    <a:cubicBezTo>
                      <a:pt x="258" y="0"/>
                      <a:pt x="0" y="258"/>
                      <a:pt x="0" y="578"/>
                    </a:cubicBezTo>
                    <a:cubicBezTo>
                      <a:pt x="0" y="896"/>
                      <a:pt x="259"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29"/>
              <p:cNvSpPr/>
              <p:nvPr/>
            </p:nvSpPr>
            <p:spPr>
              <a:xfrm>
                <a:off x="1877550"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29"/>
              <p:cNvSpPr/>
              <p:nvPr/>
            </p:nvSpPr>
            <p:spPr>
              <a:xfrm>
                <a:off x="2003025"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29"/>
              <p:cNvSpPr/>
              <p:nvPr/>
            </p:nvSpPr>
            <p:spPr>
              <a:xfrm>
                <a:off x="2128525" y="1670575"/>
                <a:ext cx="28900" cy="28900"/>
              </a:xfrm>
              <a:custGeom>
                <a:avLst/>
                <a:gdLst/>
                <a:ahLst/>
                <a:cxnLst/>
                <a:rect l="l" t="t" r="r" b="b"/>
                <a:pathLst>
                  <a:path w="1156" h="1156" extrusionOk="0">
                    <a:moveTo>
                      <a:pt x="578" y="0"/>
                    </a:moveTo>
                    <a:cubicBezTo>
                      <a:pt x="259" y="0"/>
                      <a:pt x="0" y="258"/>
                      <a:pt x="0" y="578"/>
                    </a:cubicBezTo>
                    <a:cubicBezTo>
                      <a:pt x="0" y="896"/>
                      <a:pt x="259" y="1155"/>
                      <a:pt x="578" y="1155"/>
                    </a:cubicBezTo>
                    <a:cubicBezTo>
                      <a:pt x="897" y="1155"/>
                      <a:pt x="1155" y="896"/>
                      <a:pt x="1155" y="578"/>
                    </a:cubicBezTo>
                    <a:cubicBezTo>
                      <a:pt x="1155"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29"/>
              <p:cNvSpPr/>
              <p:nvPr/>
            </p:nvSpPr>
            <p:spPr>
              <a:xfrm>
                <a:off x="1375600" y="1781925"/>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29"/>
              <p:cNvSpPr/>
              <p:nvPr/>
            </p:nvSpPr>
            <p:spPr>
              <a:xfrm>
                <a:off x="1501100" y="1781925"/>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29"/>
              <p:cNvSpPr/>
              <p:nvPr/>
            </p:nvSpPr>
            <p:spPr>
              <a:xfrm>
                <a:off x="1626600" y="1781925"/>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29"/>
              <p:cNvSpPr/>
              <p:nvPr/>
            </p:nvSpPr>
            <p:spPr>
              <a:xfrm>
                <a:off x="1752075" y="1781925"/>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29"/>
              <p:cNvSpPr/>
              <p:nvPr/>
            </p:nvSpPr>
            <p:spPr>
              <a:xfrm>
                <a:off x="1877550"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29"/>
              <p:cNvSpPr/>
              <p:nvPr/>
            </p:nvSpPr>
            <p:spPr>
              <a:xfrm>
                <a:off x="2003025"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29"/>
              <p:cNvSpPr/>
              <p:nvPr/>
            </p:nvSpPr>
            <p:spPr>
              <a:xfrm>
                <a:off x="2128525" y="1781925"/>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60" name="Google Shape;2560;p29"/>
          <p:cNvGrpSpPr/>
          <p:nvPr/>
        </p:nvGrpSpPr>
        <p:grpSpPr>
          <a:xfrm>
            <a:off x="7030350" y="0"/>
            <a:ext cx="2113500" cy="1460400"/>
            <a:chOff x="7030350" y="0"/>
            <a:chExt cx="2113500" cy="1460400"/>
          </a:xfrm>
        </p:grpSpPr>
        <p:sp>
          <p:nvSpPr>
            <p:cNvPr id="2561" name="Google Shape;2561;p29"/>
            <p:cNvSpPr/>
            <p:nvPr/>
          </p:nvSpPr>
          <p:spPr>
            <a:xfrm>
              <a:off x="7030350" y="0"/>
              <a:ext cx="2113500" cy="146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29"/>
            <p:cNvSpPr/>
            <p:nvPr/>
          </p:nvSpPr>
          <p:spPr>
            <a:xfrm>
              <a:off x="7483844" y="126938"/>
              <a:ext cx="1206526" cy="1206526"/>
            </a:xfrm>
            <a:custGeom>
              <a:avLst/>
              <a:gdLst/>
              <a:ahLst/>
              <a:cxnLst/>
              <a:rect l="l" t="t" r="r" b="b"/>
              <a:pathLst>
                <a:path w="31866" h="31866" extrusionOk="0">
                  <a:moveTo>
                    <a:pt x="15933" y="0"/>
                  </a:moveTo>
                  <a:cubicBezTo>
                    <a:pt x="11707" y="0"/>
                    <a:pt x="7655" y="1679"/>
                    <a:pt x="4667" y="4667"/>
                  </a:cubicBezTo>
                  <a:cubicBezTo>
                    <a:pt x="1679" y="7655"/>
                    <a:pt x="0" y="11707"/>
                    <a:pt x="0" y="15933"/>
                  </a:cubicBezTo>
                  <a:cubicBezTo>
                    <a:pt x="0" y="20158"/>
                    <a:pt x="1679" y="24211"/>
                    <a:pt x="4667" y="27198"/>
                  </a:cubicBezTo>
                  <a:cubicBezTo>
                    <a:pt x="7655" y="30186"/>
                    <a:pt x="11707" y="31865"/>
                    <a:pt x="15933" y="31865"/>
                  </a:cubicBezTo>
                  <a:cubicBezTo>
                    <a:pt x="20159" y="31865"/>
                    <a:pt x="24211" y="30186"/>
                    <a:pt x="27198" y="27198"/>
                  </a:cubicBezTo>
                  <a:cubicBezTo>
                    <a:pt x="30187" y="24211"/>
                    <a:pt x="31865" y="20158"/>
                    <a:pt x="31865" y="15933"/>
                  </a:cubicBezTo>
                  <a:cubicBezTo>
                    <a:pt x="31865" y="11707"/>
                    <a:pt x="30187" y="7655"/>
                    <a:pt x="27198" y="4667"/>
                  </a:cubicBezTo>
                  <a:cubicBezTo>
                    <a:pt x="24211" y="1679"/>
                    <a:pt x="20159" y="0"/>
                    <a:pt x="15933" y="0"/>
                  </a:cubicBezTo>
                  <a:close/>
                </a:path>
              </a:pathLst>
            </a:custGeom>
            <a:solidFill>
              <a:srgbClr val="FFFFFF">
                <a:alpha val="1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3" name="Google Shape;2563;p29"/>
            <p:cNvGrpSpPr/>
            <p:nvPr/>
          </p:nvGrpSpPr>
          <p:grpSpPr>
            <a:xfrm>
              <a:off x="7619998" y="345329"/>
              <a:ext cx="927783" cy="677019"/>
              <a:chOff x="7619998" y="345329"/>
              <a:chExt cx="927783" cy="677019"/>
            </a:xfrm>
          </p:grpSpPr>
          <p:sp>
            <p:nvSpPr>
              <p:cNvPr id="2564" name="Google Shape;2564;p29"/>
              <p:cNvSpPr/>
              <p:nvPr/>
            </p:nvSpPr>
            <p:spPr>
              <a:xfrm>
                <a:off x="8391939" y="377171"/>
                <a:ext cx="146414" cy="595085"/>
              </a:xfrm>
              <a:custGeom>
                <a:avLst/>
                <a:gdLst/>
                <a:ahLst/>
                <a:cxnLst/>
                <a:rect l="l" t="t" r="r" b="b"/>
                <a:pathLst>
                  <a:path w="3867" h="15717" extrusionOk="0">
                    <a:moveTo>
                      <a:pt x="80" y="1"/>
                    </a:moveTo>
                    <a:cubicBezTo>
                      <a:pt x="77" y="1"/>
                      <a:pt x="75" y="1"/>
                      <a:pt x="73" y="2"/>
                    </a:cubicBezTo>
                    <a:cubicBezTo>
                      <a:pt x="21" y="13"/>
                      <a:pt x="1" y="153"/>
                      <a:pt x="7" y="398"/>
                    </a:cubicBezTo>
                    <a:cubicBezTo>
                      <a:pt x="430" y="1357"/>
                      <a:pt x="1241" y="4300"/>
                      <a:pt x="2029" y="7815"/>
                    </a:cubicBezTo>
                    <a:cubicBezTo>
                      <a:pt x="2818" y="11331"/>
                      <a:pt x="3342" y="14338"/>
                      <a:pt x="3368" y="15386"/>
                    </a:cubicBezTo>
                    <a:cubicBezTo>
                      <a:pt x="3464" y="15600"/>
                      <a:pt x="3539" y="15717"/>
                      <a:pt x="3591" y="15717"/>
                    </a:cubicBezTo>
                    <a:cubicBezTo>
                      <a:pt x="3593" y="15717"/>
                      <a:pt x="3595" y="15717"/>
                      <a:pt x="3598" y="15716"/>
                    </a:cubicBezTo>
                    <a:cubicBezTo>
                      <a:pt x="3867" y="15655"/>
                      <a:pt x="3297" y="12088"/>
                      <a:pt x="2323" y="7749"/>
                    </a:cubicBezTo>
                    <a:cubicBezTo>
                      <a:pt x="1358" y="3448"/>
                      <a:pt x="360" y="1"/>
                      <a:pt x="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65" name="Google Shape;2565;p29"/>
              <p:cNvGrpSpPr/>
              <p:nvPr/>
            </p:nvGrpSpPr>
            <p:grpSpPr>
              <a:xfrm>
                <a:off x="7644041" y="890776"/>
                <a:ext cx="675581" cy="131572"/>
                <a:chOff x="7644041" y="890776"/>
                <a:chExt cx="675581" cy="131572"/>
              </a:xfrm>
            </p:grpSpPr>
            <p:sp>
              <p:nvSpPr>
                <p:cNvPr id="2566" name="Google Shape;2566;p29"/>
                <p:cNvSpPr/>
                <p:nvPr/>
              </p:nvSpPr>
              <p:spPr>
                <a:xfrm>
                  <a:off x="7644041" y="916068"/>
                  <a:ext cx="675581" cy="106280"/>
                </a:xfrm>
                <a:custGeom>
                  <a:avLst/>
                  <a:gdLst/>
                  <a:ahLst/>
                  <a:cxnLst/>
                  <a:rect l="l" t="t" r="r" b="b"/>
                  <a:pathLst>
                    <a:path w="17843" h="2807" extrusionOk="0">
                      <a:moveTo>
                        <a:pt x="0" y="0"/>
                      </a:moveTo>
                      <a:lnTo>
                        <a:pt x="0" y="2139"/>
                      </a:lnTo>
                      <a:cubicBezTo>
                        <a:pt x="0" y="2508"/>
                        <a:pt x="3994" y="2807"/>
                        <a:pt x="8922" y="2807"/>
                      </a:cubicBezTo>
                      <a:cubicBezTo>
                        <a:pt x="13849" y="2807"/>
                        <a:pt x="17842" y="2508"/>
                        <a:pt x="17842" y="2139"/>
                      </a:cubicBezTo>
                      <a:lnTo>
                        <a:pt x="178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29"/>
                <p:cNvSpPr/>
                <p:nvPr/>
              </p:nvSpPr>
              <p:spPr>
                <a:xfrm>
                  <a:off x="7644041" y="890776"/>
                  <a:ext cx="675581" cy="50660"/>
                </a:xfrm>
                <a:custGeom>
                  <a:avLst/>
                  <a:gdLst/>
                  <a:ahLst/>
                  <a:cxnLst/>
                  <a:rect l="l" t="t" r="r" b="b"/>
                  <a:pathLst>
                    <a:path w="17843" h="1338" extrusionOk="0">
                      <a:moveTo>
                        <a:pt x="8921" y="0"/>
                      </a:moveTo>
                      <a:cubicBezTo>
                        <a:pt x="3994" y="0"/>
                        <a:pt x="0" y="299"/>
                        <a:pt x="0" y="668"/>
                      </a:cubicBezTo>
                      <a:cubicBezTo>
                        <a:pt x="0" y="1038"/>
                        <a:pt x="3994" y="1337"/>
                        <a:pt x="8921" y="1337"/>
                      </a:cubicBezTo>
                      <a:cubicBezTo>
                        <a:pt x="13849" y="1337"/>
                        <a:pt x="17842" y="1038"/>
                        <a:pt x="17842" y="668"/>
                      </a:cubicBezTo>
                      <a:cubicBezTo>
                        <a:pt x="17842" y="299"/>
                        <a:pt x="13849" y="0"/>
                        <a:pt x="892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29"/>
                <p:cNvSpPr/>
                <p:nvPr/>
              </p:nvSpPr>
              <p:spPr>
                <a:xfrm>
                  <a:off x="7676905" y="895887"/>
                  <a:ext cx="609813" cy="37938"/>
                </a:xfrm>
                <a:custGeom>
                  <a:avLst/>
                  <a:gdLst/>
                  <a:ahLst/>
                  <a:cxnLst/>
                  <a:rect l="l" t="t" r="r" b="b"/>
                  <a:pathLst>
                    <a:path w="16106" h="1002" extrusionOk="0">
                      <a:moveTo>
                        <a:pt x="8054" y="1"/>
                      </a:moveTo>
                      <a:cubicBezTo>
                        <a:pt x="5917" y="1"/>
                        <a:pt x="3869" y="53"/>
                        <a:pt x="2359" y="147"/>
                      </a:cubicBezTo>
                      <a:cubicBezTo>
                        <a:pt x="850" y="241"/>
                        <a:pt x="1" y="368"/>
                        <a:pt x="1" y="501"/>
                      </a:cubicBezTo>
                      <a:cubicBezTo>
                        <a:pt x="1" y="634"/>
                        <a:pt x="850" y="761"/>
                        <a:pt x="2359" y="855"/>
                      </a:cubicBezTo>
                      <a:cubicBezTo>
                        <a:pt x="3869" y="948"/>
                        <a:pt x="5917" y="1002"/>
                        <a:pt x="8054" y="1002"/>
                      </a:cubicBezTo>
                      <a:cubicBezTo>
                        <a:pt x="10189" y="1002"/>
                        <a:pt x="12238" y="948"/>
                        <a:pt x="13747" y="855"/>
                      </a:cubicBezTo>
                      <a:cubicBezTo>
                        <a:pt x="15257" y="761"/>
                        <a:pt x="16106" y="634"/>
                        <a:pt x="16106" y="501"/>
                      </a:cubicBezTo>
                      <a:cubicBezTo>
                        <a:pt x="16106" y="368"/>
                        <a:pt x="15257" y="241"/>
                        <a:pt x="13747" y="147"/>
                      </a:cubicBezTo>
                      <a:cubicBezTo>
                        <a:pt x="12238" y="53"/>
                        <a:pt x="10189" y="1"/>
                        <a:pt x="8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69" name="Google Shape;2569;p29"/>
              <p:cNvGrpSpPr/>
              <p:nvPr/>
            </p:nvGrpSpPr>
            <p:grpSpPr>
              <a:xfrm>
                <a:off x="7676905" y="895887"/>
                <a:ext cx="609813" cy="24686"/>
                <a:chOff x="7676905" y="895887"/>
                <a:chExt cx="609813" cy="24686"/>
              </a:xfrm>
            </p:grpSpPr>
            <p:sp>
              <p:nvSpPr>
                <p:cNvPr id="2570" name="Google Shape;2570;p29"/>
                <p:cNvSpPr/>
                <p:nvPr/>
              </p:nvSpPr>
              <p:spPr>
                <a:xfrm>
                  <a:off x="7676905" y="895887"/>
                  <a:ext cx="609813" cy="24686"/>
                </a:xfrm>
                <a:custGeom>
                  <a:avLst/>
                  <a:gdLst/>
                  <a:ahLst/>
                  <a:cxnLst/>
                  <a:rect l="l" t="t" r="r" b="b"/>
                  <a:pathLst>
                    <a:path w="16106" h="652" extrusionOk="0">
                      <a:moveTo>
                        <a:pt x="8054" y="1"/>
                      </a:moveTo>
                      <a:cubicBezTo>
                        <a:pt x="3606" y="1"/>
                        <a:pt x="1" y="225"/>
                        <a:pt x="1" y="501"/>
                      </a:cubicBezTo>
                      <a:cubicBezTo>
                        <a:pt x="1" y="554"/>
                        <a:pt x="132" y="604"/>
                        <a:pt x="373" y="651"/>
                      </a:cubicBezTo>
                      <a:cubicBezTo>
                        <a:pt x="1402" y="449"/>
                        <a:pt x="4451" y="302"/>
                        <a:pt x="8054" y="302"/>
                      </a:cubicBezTo>
                      <a:cubicBezTo>
                        <a:pt x="11656" y="302"/>
                        <a:pt x="14705" y="449"/>
                        <a:pt x="15734" y="651"/>
                      </a:cubicBezTo>
                      <a:cubicBezTo>
                        <a:pt x="15974" y="604"/>
                        <a:pt x="16106" y="554"/>
                        <a:pt x="16106" y="501"/>
                      </a:cubicBezTo>
                      <a:cubicBezTo>
                        <a:pt x="16106" y="225"/>
                        <a:pt x="12501" y="1"/>
                        <a:pt x="8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29"/>
                <p:cNvSpPr/>
                <p:nvPr/>
              </p:nvSpPr>
              <p:spPr>
                <a:xfrm>
                  <a:off x="7676905" y="895887"/>
                  <a:ext cx="609813" cy="24686"/>
                </a:xfrm>
                <a:custGeom>
                  <a:avLst/>
                  <a:gdLst/>
                  <a:ahLst/>
                  <a:cxnLst/>
                  <a:rect l="l" t="t" r="r" b="b"/>
                  <a:pathLst>
                    <a:path w="16106" h="652" extrusionOk="0">
                      <a:moveTo>
                        <a:pt x="8054" y="1"/>
                      </a:moveTo>
                      <a:cubicBezTo>
                        <a:pt x="3606" y="1"/>
                        <a:pt x="1" y="225"/>
                        <a:pt x="1" y="501"/>
                      </a:cubicBezTo>
                      <a:cubicBezTo>
                        <a:pt x="1" y="554"/>
                        <a:pt x="132" y="604"/>
                        <a:pt x="373" y="651"/>
                      </a:cubicBezTo>
                      <a:cubicBezTo>
                        <a:pt x="1402" y="449"/>
                        <a:pt x="4451" y="302"/>
                        <a:pt x="8054" y="302"/>
                      </a:cubicBezTo>
                      <a:cubicBezTo>
                        <a:pt x="11656" y="302"/>
                        <a:pt x="14705" y="449"/>
                        <a:pt x="15734" y="651"/>
                      </a:cubicBezTo>
                      <a:cubicBezTo>
                        <a:pt x="15974" y="604"/>
                        <a:pt x="16106" y="554"/>
                        <a:pt x="16106" y="501"/>
                      </a:cubicBezTo>
                      <a:cubicBezTo>
                        <a:pt x="16106" y="225"/>
                        <a:pt x="12501" y="1"/>
                        <a:pt x="8054" y="1"/>
                      </a:cubicBezTo>
                      <a:close/>
                    </a:path>
                  </a:pathLst>
                </a:custGeom>
                <a:solidFill>
                  <a:srgbClr val="0D5540">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2" name="Google Shape;2572;p29"/>
              <p:cNvGrpSpPr/>
              <p:nvPr/>
            </p:nvGrpSpPr>
            <p:grpSpPr>
              <a:xfrm>
                <a:off x="7668045" y="788964"/>
                <a:ext cx="675618" cy="131610"/>
                <a:chOff x="7668045" y="788964"/>
                <a:chExt cx="675618" cy="131610"/>
              </a:xfrm>
            </p:grpSpPr>
            <p:sp>
              <p:nvSpPr>
                <p:cNvPr id="2573" name="Google Shape;2573;p29"/>
                <p:cNvSpPr/>
                <p:nvPr/>
              </p:nvSpPr>
              <p:spPr>
                <a:xfrm>
                  <a:off x="7668083" y="814256"/>
                  <a:ext cx="675581" cy="106318"/>
                </a:xfrm>
                <a:custGeom>
                  <a:avLst/>
                  <a:gdLst/>
                  <a:ahLst/>
                  <a:cxnLst/>
                  <a:rect l="l" t="t" r="r" b="b"/>
                  <a:pathLst>
                    <a:path w="17843" h="2808" extrusionOk="0">
                      <a:moveTo>
                        <a:pt x="1" y="1"/>
                      </a:moveTo>
                      <a:lnTo>
                        <a:pt x="1" y="2139"/>
                      </a:lnTo>
                      <a:cubicBezTo>
                        <a:pt x="1" y="2508"/>
                        <a:pt x="3994" y="2807"/>
                        <a:pt x="8921" y="2807"/>
                      </a:cubicBezTo>
                      <a:cubicBezTo>
                        <a:pt x="13848" y="2807"/>
                        <a:pt x="17842" y="2508"/>
                        <a:pt x="17842" y="2139"/>
                      </a:cubicBezTo>
                      <a:lnTo>
                        <a:pt x="178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29"/>
                <p:cNvSpPr/>
                <p:nvPr/>
              </p:nvSpPr>
              <p:spPr>
                <a:xfrm>
                  <a:off x="7668045" y="788964"/>
                  <a:ext cx="675618" cy="50622"/>
                </a:xfrm>
                <a:custGeom>
                  <a:avLst/>
                  <a:gdLst/>
                  <a:ahLst/>
                  <a:cxnLst/>
                  <a:rect l="l" t="t" r="r" b="b"/>
                  <a:pathLst>
                    <a:path w="17844" h="1337" extrusionOk="0">
                      <a:moveTo>
                        <a:pt x="8922" y="1"/>
                      </a:moveTo>
                      <a:cubicBezTo>
                        <a:pt x="3995" y="1"/>
                        <a:pt x="1" y="300"/>
                        <a:pt x="1" y="669"/>
                      </a:cubicBezTo>
                      <a:cubicBezTo>
                        <a:pt x="1" y="1038"/>
                        <a:pt x="3995" y="1337"/>
                        <a:pt x="8922" y="1337"/>
                      </a:cubicBezTo>
                      <a:cubicBezTo>
                        <a:pt x="13849" y="1337"/>
                        <a:pt x="17843" y="1038"/>
                        <a:pt x="17843" y="669"/>
                      </a:cubicBezTo>
                      <a:cubicBezTo>
                        <a:pt x="17843" y="300"/>
                        <a:pt x="13849" y="1"/>
                        <a:pt x="89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29"/>
                <p:cNvSpPr/>
                <p:nvPr/>
              </p:nvSpPr>
              <p:spPr>
                <a:xfrm>
                  <a:off x="7700948" y="794075"/>
                  <a:ext cx="609813" cy="37938"/>
                </a:xfrm>
                <a:custGeom>
                  <a:avLst/>
                  <a:gdLst/>
                  <a:ahLst/>
                  <a:cxnLst/>
                  <a:rect l="l" t="t" r="r" b="b"/>
                  <a:pathLst>
                    <a:path w="16106" h="1002" extrusionOk="0">
                      <a:moveTo>
                        <a:pt x="8053" y="0"/>
                      </a:moveTo>
                      <a:cubicBezTo>
                        <a:pt x="5917" y="0"/>
                        <a:pt x="3869" y="54"/>
                        <a:pt x="2359" y="147"/>
                      </a:cubicBezTo>
                      <a:cubicBezTo>
                        <a:pt x="849" y="241"/>
                        <a:pt x="1" y="368"/>
                        <a:pt x="1" y="501"/>
                      </a:cubicBezTo>
                      <a:cubicBezTo>
                        <a:pt x="1" y="633"/>
                        <a:pt x="849" y="761"/>
                        <a:pt x="2359" y="855"/>
                      </a:cubicBezTo>
                      <a:cubicBezTo>
                        <a:pt x="3869" y="949"/>
                        <a:pt x="5917" y="1001"/>
                        <a:pt x="8053" y="1001"/>
                      </a:cubicBezTo>
                      <a:cubicBezTo>
                        <a:pt x="10188" y="1001"/>
                        <a:pt x="12237" y="949"/>
                        <a:pt x="13747" y="855"/>
                      </a:cubicBezTo>
                      <a:cubicBezTo>
                        <a:pt x="15257" y="761"/>
                        <a:pt x="16106" y="633"/>
                        <a:pt x="16106" y="501"/>
                      </a:cubicBezTo>
                      <a:cubicBezTo>
                        <a:pt x="16106" y="368"/>
                        <a:pt x="15257" y="241"/>
                        <a:pt x="13747" y="147"/>
                      </a:cubicBezTo>
                      <a:cubicBezTo>
                        <a:pt x="12237" y="54"/>
                        <a:pt x="10188" y="0"/>
                        <a:pt x="80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6" name="Google Shape;2576;p29"/>
                <p:cNvGrpSpPr/>
                <p:nvPr/>
              </p:nvGrpSpPr>
              <p:grpSpPr>
                <a:xfrm>
                  <a:off x="7700948" y="794075"/>
                  <a:ext cx="609813" cy="24686"/>
                  <a:chOff x="7700948" y="794075"/>
                  <a:chExt cx="609813" cy="24686"/>
                </a:xfrm>
              </p:grpSpPr>
              <p:sp>
                <p:nvSpPr>
                  <p:cNvPr id="2577" name="Google Shape;2577;p29"/>
                  <p:cNvSpPr/>
                  <p:nvPr/>
                </p:nvSpPr>
                <p:spPr>
                  <a:xfrm>
                    <a:off x="7700948" y="794075"/>
                    <a:ext cx="609813" cy="24686"/>
                  </a:xfrm>
                  <a:custGeom>
                    <a:avLst/>
                    <a:gdLst/>
                    <a:ahLst/>
                    <a:cxnLst/>
                    <a:rect l="l" t="t" r="r" b="b"/>
                    <a:pathLst>
                      <a:path w="16106" h="652" extrusionOk="0">
                        <a:moveTo>
                          <a:pt x="8053" y="0"/>
                        </a:moveTo>
                        <a:cubicBezTo>
                          <a:pt x="3606" y="0"/>
                          <a:pt x="1" y="224"/>
                          <a:pt x="1" y="501"/>
                        </a:cubicBezTo>
                        <a:cubicBezTo>
                          <a:pt x="1" y="553"/>
                          <a:pt x="132" y="605"/>
                          <a:pt x="373" y="652"/>
                        </a:cubicBezTo>
                        <a:cubicBezTo>
                          <a:pt x="1402" y="449"/>
                          <a:pt x="4451" y="301"/>
                          <a:pt x="8053" y="301"/>
                        </a:cubicBezTo>
                        <a:cubicBezTo>
                          <a:pt x="11656" y="301"/>
                          <a:pt x="14705" y="449"/>
                          <a:pt x="15733" y="652"/>
                        </a:cubicBezTo>
                        <a:cubicBezTo>
                          <a:pt x="15974" y="605"/>
                          <a:pt x="16106" y="553"/>
                          <a:pt x="16106" y="501"/>
                        </a:cubicBezTo>
                        <a:cubicBezTo>
                          <a:pt x="16106" y="224"/>
                          <a:pt x="12501" y="0"/>
                          <a:pt x="80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29"/>
                  <p:cNvSpPr/>
                  <p:nvPr/>
                </p:nvSpPr>
                <p:spPr>
                  <a:xfrm>
                    <a:off x="7700948" y="794075"/>
                    <a:ext cx="609813" cy="24686"/>
                  </a:xfrm>
                  <a:custGeom>
                    <a:avLst/>
                    <a:gdLst/>
                    <a:ahLst/>
                    <a:cxnLst/>
                    <a:rect l="l" t="t" r="r" b="b"/>
                    <a:pathLst>
                      <a:path w="16106" h="652" extrusionOk="0">
                        <a:moveTo>
                          <a:pt x="8053" y="0"/>
                        </a:moveTo>
                        <a:cubicBezTo>
                          <a:pt x="3606" y="0"/>
                          <a:pt x="1" y="224"/>
                          <a:pt x="1" y="501"/>
                        </a:cubicBezTo>
                        <a:cubicBezTo>
                          <a:pt x="1" y="553"/>
                          <a:pt x="132" y="605"/>
                          <a:pt x="373" y="652"/>
                        </a:cubicBezTo>
                        <a:cubicBezTo>
                          <a:pt x="1402" y="449"/>
                          <a:pt x="4451" y="301"/>
                          <a:pt x="8053" y="301"/>
                        </a:cubicBezTo>
                        <a:cubicBezTo>
                          <a:pt x="11656" y="301"/>
                          <a:pt x="14705" y="449"/>
                          <a:pt x="15733" y="652"/>
                        </a:cubicBezTo>
                        <a:cubicBezTo>
                          <a:pt x="15974" y="605"/>
                          <a:pt x="16106" y="553"/>
                          <a:pt x="16106" y="501"/>
                        </a:cubicBezTo>
                        <a:cubicBezTo>
                          <a:pt x="16106" y="224"/>
                          <a:pt x="12501" y="0"/>
                          <a:pt x="8053" y="0"/>
                        </a:cubicBezTo>
                        <a:close/>
                      </a:path>
                    </a:pathLst>
                  </a:custGeom>
                  <a:solidFill>
                    <a:srgbClr val="0D5540">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79" name="Google Shape;2579;p29"/>
              <p:cNvGrpSpPr/>
              <p:nvPr/>
            </p:nvGrpSpPr>
            <p:grpSpPr>
              <a:xfrm>
                <a:off x="7619998" y="687151"/>
                <a:ext cx="675581" cy="131610"/>
                <a:chOff x="7619998" y="687151"/>
                <a:chExt cx="675581" cy="131610"/>
              </a:xfrm>
            </p:grpSpPr>
            <p:sp>
              <p:nvSpPr>
                <p:cNvPr id="2580" name="Google Shape;2580;p29"/>
                <p:cNvSpPr/>
                <p:nvPr/>
              </p:nvSpPr>
              <p:spPr>
                <a:xfrm>
                  <a:off x="7619998" y="712481"/>
                  <a:ext cx="675581" cy="106280"/>
                </a:xfrm>
                <a:custGeom>
                  <a:avLst/>
                  <a:gdLst/>
                  <a:ahLst/>
                  <a:cxnLst/>
                  <a:rect l="l" t="t" r="r" b="b"/>
                  <a:pathLst>
                    <a:path w="17843" h="2807" extrusionOk="0">
                      <a:moveTo>
                        <a:pt x="0" y="0"/>
                      </a:moveTo>
                      <a:lnTo>
                        <a:pt x="0" y="2138"/>
                      </a:lnTo>
                      <a:cubicBezTo>
                        <a:pt x="0" y="2508"/>
                        <a:pt x="3995" y="2807"/>
                        <a:pt x="8922" y="2807"/>
                      </a:cubicBezTo>
                      <a:cubicBezTo>
                        <a:pt x="13848" y="2807"/>
                        <a:pt x="17842" y="2508"/>
                        <a:pt x="17842" y="2138"/>
                      </a:cubicBezTo>
                      <a:lnTo>
                        <a:pt x="1784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29"/>
                <p:cNvSpPr/>
                <p:nvPr/>
              </p:nvSpPr>
              <p:spPr>
                <a:xfrm>
                  <a:off x="7619998" y="687151"/>
                  <a:ext cx="675581" cy="50660"/>
                </a:xfrm>
                <a:custGeom>
                  <a:avLst/>
                  <a:gdLst/>
                  <a:ahLst/>
                  <a:cxnLst/>
                  <a:rect l="l" t="t" r="r" b="b"/>
                  <a:pathLst>
                    <a:path w="17843" h="1338" extrusionOk="0">
                      <a:moveTo>
                        <a:pt x="8922" y="0"/>
                      </a:moveTo>
                      <a:cubicBezTo>
                        <a:pt x="3994" y="0"/>
                        <a:pt x="0" y="300"/>
                        <a:pt x="0" y="669"/>
                      </a:cubicBezTo>
                      <a:cubicBezTo>
                        <a:pt x="0" y="1038"/>
                        <a:pt x="3994" y="1337"/>
                        <a:pt x="8922" y="1337"/>
                      </a:cubicBezTo>
                      <a:cubicBezTo>
                        <a:pt x="13848" y="1337"/>
                        <a:pt x="17842" y="1038"/>
                        <a:pt x="17842" y="669"/>
                      </a:cubicBezTo>
                      <a:cubicBezTo>
                        <a:pt x="17842" y="300"/>
                        <a:pt x="13848" y="1"/>
                        <a:pt x="89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29"/>
                <p:cNvSpPr/>
                <p:nvPr/>
              </p:nvSpPr>
              <p:spPr>
                <a:xfrm>
                  <a:off x="7652863" y="692263"/>
                  <a:ext cx="609813" cy="37938"/>
                </a:xfrm>
                <a:custGeom>
                  <a:avLst/>
                  <a:gdLst/>
                  <a:ahLst/>
                  <a:cxnLst/>
                  <a:rect l="l" t="t" r="r" b="b"/>
                  <a:pathLst>
                    <a:path w="16106" h="1002" extrusionOk="0">
                      <a:moveTo>
                        <a:pt x="8054" y="1"/>
                      </a:moveTo>
                      <a:cubicBezTo>
                        <a:pt x="5918" y="1"/>
                        <a:pt x="3870" y="53"/>
                        <a:pt x="2359" y="148"/>
                      </a:cubicBezTo>
                      <a:cubicBezTo>
                        <a:pt x="850" y="241"/>
                        <a:pt x="1" y="369"/>
                        <a:pt x="1" y="501"/>
                      </a:cubicBezTo>
                      <a:cubicBezTo>
                        <a:pt x="1" y="634"/>
                        <a:pt x="850" y="761"/>
                        <a:pt x="2359" y="855"/>
                      </a:cubicBezTo>
                      <a:cubicBezTo>
                        <a:pt x="3870" y="949"/>
                        <a:pt x="5918" y="1002"/>
                        <a:pt x="8054" y="1002"/>
                      </a:cubicBezTo>
                      <a:cubicBezTo>
                        <a:pt x="10189" y="1002"/>
                        <a:pt x="12237" y="949"/>
                        <a:pt x="13747" y="855"/>
                      </a:cubicBezTo>
                      <a:cubicBezTo>
                        <a:pt x="15258" y="761"/>
                        <a:pt x="16106" y="634"/>
                        <a:pt x="16106" y="501"/>
                      </a:cubicBezTo>
                      <a:cubicBezTo>
                        <a:pt x="16106" y="369"/>
                        <a:pt x="15258" y="241"/>
                        <a:pt x="13747" y="148"/>
                      </a:cubicBezTo>
                      <a:cubicBezTo>
                        <a:pt x="12237" y="53"/>
                        <a:pt x="10189" y="1"/>
                        <a:pt x="8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3" name="Google Shape;2583;p29"/>
                <p:cNvGrpSpPr/>
                <p:nvPr/>
              </p:nvGrpSpPr>
              <p:grpSpPr>
                <a:xfrm>
                  <a:off x="7652863" y="692263"/>
                  <a:ext cx="609813" cy="24686"/>
                  <a:chOff x="7652863" y="692263"/>
                  <a:chExt cx="609813" cy="24686"/>
                </a:xfrm>
              </p:grpSpPr>
              <p:sp>
                <p:nvSpPr>
                  <p:cNvPr id="2584" name="Google Shape;2584;p29"/>
                  <p:cNvSpPr/>
                  <p:nvPr/>
                </p:nvSpPr>
                <p:spPr>
                  <a:xfrm>
                    <a:off x="7652863" y="692263"/>
                    <a:ext cx="609813" cy="24686"/>
                  </a:xfrm>
                  <a:custGeom>
                    <a:avLst/>
                    <a:gdLst/>
                    <a:ahLst/>
                    <a:cxnLst/>
                    <a:rect l="l" t="t" r="r" b="b"/>
                    <a:pathLst>
                      <a:path w="16106" h="652" extrusionOk="0">
                        <a:moveTo>
                          <a:pt x="8054" y="1"/>
                        </a:moveTo>
                        <a:cubicBezTo>
                          <a:pt x="3606" y="1"/>
                          <a:pt x="1" y="225"/>
                          <a:pt x="1" y="501"/>
                        </a:cubicBezTo>
                        <a:cubicBezTo>
                          <a:pt x="1" y="554"/>
                          <a:pt x="132" y="604"/>
                          <a:pt x="374" y="651"/>
                        </a:cubicBezTo>
                        <a:cubicBezTo>
                          <a:pt x="1401" y="449"/>
                          <a:pt x="4451" y="302"/>
                          <a:pt x="8054" y="302"/>
                        </a:cubicBezTo>
                        <a:cubicBezTo>
                          <a:pt x="11656" y="302"/>
                          <a:pt x="14705" y="449"/>
                          <a:pt x="15734" y="651"/>
                        </a:cubicBezTo>
                        <a:cubicBezTo>
                          <a:pt x="15975" y="604"/>
                          <a:pt x="16106" y="554"/>
                          <a:pt x="16106" y="501"/>
                        </a:cubicBezTo>
                        <a:cubicBezTo>
                          <a:pt x="16106" y="225"/>
                          <a:pt x="12501" y="1"/>
                          <a:pt x="80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29"/>
                  <p:cNvSpPr/>
                  <p:nvPr/>
                </p:nvSpPr>
                <p:spPr>
                  <a:xfrm>
                    <a:off x="7652863" y="692263"/>
                    <a:ext cx="609813" cy="24686"/>
                  </a:xfrm>
                  <a:custGeom>
                    <a:avLst/>
                    <a:gdLst/>
                    <a:ahLst/>
                    <a:cxnLst/>
                    <a:rect l="l" t="t" r="r" b="b"/>
                    <a:pathLst>
                      <a:path w="16106" h="652" extrusionOk="0">
                        <a:moveTo>
                          <a:pt x="8054" y="1"/>
                        </a:moveTo>
                        <a:cubicBezTo>
                          <a:pt x="3606" y="1"/>
                          <a:pt x="1" y="225"/>
                          <a:pt x="1" y="501"/>
                        </a:cubicBezTo>
                        <a:cubicBezTo>
                          <a:pt x="1" y="554"/>
                          <a:pt x="132" y="604"/>
                          <a:pt x="374" y="651"/>
                        </a:cubicBezTo>
                        <a:cubicBezTo>
                          <a:pt x="1401" y="449"/>
                          <a:pt x="4451" y="302"/>
                          <a:pt x="8054" y="302"/>
                        </a:cubicBezTo>
                        <a:cubicBezTo>
                          <a:pt x="11656" y="302"/>
                          <a:pt x="14705" y="449"/>
                          <a:pt x="15734" y="651"/>
                        </a:cubicBezTo>
                        <a:cubicBezTo>
                          <a:pt x="15975" y="604"/>
                          <a:pt x="16106" y="554"/>
                          <a:pt x="16106" y="501"/>
                        </a:cubicBezTo>
                        <a:cubicBezTo>
                          <a:pt x="16106" y="225"/>
                          <a:pt x="12501" y="1"/>
                          <a:pt x="8054" y="1"/>
                        </a:cubicBezTo>
                        <a:close/>
                      </a:path>
                    </a:pathLst>
                  </a:custGeom>
                  <a:solidFill>
                    <a:srgbClr val="0D5540">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86" name="Google Shape;2586;p29"/>
              <p:cNvGrpSpPr/>
              <p:nvPr/>
            </p:nvGrpSpPr>
            <p:grpSpPr>
              <a:xfrm>
                <a:off x="7619998" y="579660"/>
                <a:ext cx="675581" cy="131610"/>
                <a:chOff x="7619998" y="579660"/>
                <a:chExt cx="675581" cy="131610"/>
              </a:xfrm>
            </p:grpSpPr>
            <p:sp>
              <p:nvSpPr>
                <p:cNvPr id="2587" name="Google Shape;2587;p29"/>
                <p:cNvSpPr/>
                <p:nvPr/>
              </p:nvSpPr>
              <p:spPr>
                <a:xfrm>
                  <a:off x="7619998" y="604952"/>
                  <a:ext cx="675581" cy="106318"/>
                </a:xfrm>
                <a:custGeom>
                  <a:avLst/>
                  <a:gdLst/>
                  <a:ahLst/>
                  <a:cxnLst/>
                  <a:rect l="l" t="t" r="r" b="b"/>
                  <a:pathLst>
                    <a:path w="17843" h="2808" extrusionOk="0">
                      <a:moveTo>
                        <a:pt x="0" y="1"/>
                      </a:moveTo>
                      <a:lnTo>
                        <a:pt x="0" y="2139"/>
                      </a:lnTo>
                      <a:cubicBezTo>
                        <a:pt x="0" y="2508"/>
                        <a:pt x="3995" y="2807"/>
                        <a:pt x="8922" y="2807"/>
                      </a:cubicBezTo>
                      <a:cubicBezTo>
                        <a:pt x="13848" y="2807"/>
                        <a:pt x="17842" y="2508"/>
                        <a:pt x="17842" y="2139"/>
                      </a:cubicBezTo>
                      <a:lnTo>
                        <a:pt x="1784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29"/>
                <p:cNvSpPr/>
                <p:nvPr/>
              </p:nvSpPr>
              <p:spPr>
                <a:xfrm>
                  <a:off x="7619998" y="579660"/>
                  <a:ext cx="675581" cy="50622"/>
                </a:xfrm>
                <a:custGeom>
                  <a:avLst/>
                  <a:gdLst/>
                  <a:ahLst/>
                  <a:cxnLst/>
                  <a:rect l="l" t="t" r="r" b="b"/>
                  <a:pathLst>
                    <a:path w="17843" h="1337" extrusionOk="0">
                      <a:moveTo>
                        <a:pt x="8922" y="1"/>
                      </a:moveTo>
                      <a:cubicBezTo>
                        <a:pt x="3994" y="1"/>
                        <a:pt x="0" y="300"/>
                        <a:pt x="0" y="669"/>
                      </a:cubicBezTo>
                      <a:cubicBezTo>
                        <a:pt x="0" y="1038"/>
                        <a:pt x="3994" y="1337"/>
                        <a:pt x="8922" y="1337"/>
                      </a:cubicBezTo>
                      <a:cubicBezTo>
                        <a:pt x="13848" y="1337"/>
                        <a:pt x="17842" y="1038"/>
                        <a:pt x="17842" y="669"/>
                      </a:cubicBezTo>
                      <a:cubicBezTo>
                        <a:pt x="17842" y="300"/>
                        <a:pt x="13848" y="1"/>
                        <a:pt x="89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29"/>
                <p:cNvSpPr/>
                <p:nvPr/>
              </p:nvSpPr>
              <p:spPr>
                <a:xfrm>
                  <a:off x="7652863" y="584771"/>
                  <a:ext cx="609813" cy="37938"/>
                </a:xfrm>
                <a:custGeom>
                  <a:avLst/>
                  <a:gdLst/>
                  <a:ahLst/>
                  <a:cxnLst/>
                  <a:rect l="l" t="t" r="r" b="b"/>
                  <a:pathLst>
                    <a:path w="16106" h="1002" extrusionOk="0">
                      <a:moveTo>
                        <a:pt x="8054" y="0"/>
                      </a:moveTo>
                      <a:cubicBezTo>
                        <a:pt x="5918" y="0"/>
                        <a:pt x="3870" y="53"/>
                        <a:pt x="2359" y="147"/>
                      </a:cubicBezTo>
                      <a:cubicBezTo>
                        <a:pt x="850" y="241"/>
                        <a:pt x="1" y="368"/>
                        <a:pt x="1" y="501"/>
                      </a:cubicBezTo>
                      <a:cubicBezTo>
                        <a:pt x="1" y="633"/>
                        <a:pt x="850" y="761"/>
                        <a:pt x="2359" y="854"/>
                      </a:cubicBezTo>
                      <a:cubicBezTo>
                        <a:pt x="3870" y="949"/>
                        <a:pt x="5918" y="1001"/>
                        <a:pt x="8054" y="1001"/>
                      </a:cubicBezTo>
                      <a:cubicBezTo>
                        <a:pt x="10189" y="1001"/>
                        <a:pt x="12237" y="949"/>
                        <a:pt x="13747" y="854"/>
                      </a:cubicBezTo>
                      <a:cubicBezTo>
                        <a:pt x="15258" y="761"/>
                        <a:pt x="16106" y="633"/>
                        <a:pt x="16106" y="501"/>
                      </a:cubicBezTo>
                      <a:cubicBezTo>
                        <a:pt x="16106" y="368"/>
                        <a:pt x="15258" y="241"/>
                        <a:pt x="13747" y="147"/>
                      </a:cubicBezTo>
                      <a:cubicBezTo>
                        <a:pt x="12237" y="53"/>
                        <a:pt x="10189" y="0"/>
                        <a:pt x="8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0" name="Google Shape;2590;p29"/>
                <p:cNvGrpSpPr/>
                <p:nvPr/>
              </p:nvGrpSpPr>
              <p:grpSpPr>
                <a:xfrm>
                  <a:off x="7652863" y="584771"/>
                  <a:ext cx="609813" cy="24686"/>
                  <a:chOff x="7652863" y="584771"/>
                  <a:chExt cx="609813" cy="24686"/>
                </a:xfrm>
              </p:grpSpPr>
              <p:sp>
                <p:nvSpPr>
                  <p:cNvPr id="2591" name="Google Shape;2591;p29"/>
                  <p:cNvSpPr/>
                  <p:nvPr/>
                </p:nvSpPr>
                <p:spPr>
                  <a:xfrm>
                    <a:off x="7652863" y="584771"/>
                    <a:ext cx="609813" cy="24686"/>
                  </a:xfrm>
                  <a:custGeom>
                    <a:avLst/>
                    <a:gdLst/>
                    <a:ahLst/>
                    <a:cxnLst/>
                    <a:rect l="l" t="t" r="r" b="b"/>
                    <a:pathLst>
                      <a:path w="16106" h="652" extrusionOk="0">
                        <a:moveTo>
                          <a:pt x="8054" y="0"/>
                        </a:moveTo>
                        <a:cubicBezTo>
                          <a:pt x="3606" y="0"/>
                          <a:pt x="1" y="224"/>
                          <a:pt x="1" y="501"/>
                        </a:cubicBezTo>
                        <a:cubicBezTo>
                          <a:pt x="1" y="553"/>
                          <a:pt x="132" y="604"/>
                          <a:pt x="374" y="652"/>
                        </a:cubicBezTo>
                        <a:cubicBezTo>
                          <a:pt x="1401" y="448"/>
                          <a:pt x="4451" y="301"/>
                          <a:pt x="8054" y="301"/>
                        </a:cubicBezTo>
                        <a:cubicBezTo>
                          <a:pt x="11656" y="301"/>
                          <a:pt x="14705" y="448"/>
                          <a:pt x="15734" y="652"/>
                        </a:cubicBezTo>
                        <a:cubicBezTo>
                          <a:pt x="15975" y="604"/>
                          <a:pt x="16106" y="553"/>
                          <a:pt x="16106" y="501"/>
                        </a:cubicBezTo>
                        <a:cubicBezTo>
                          <a:pt x="16106" y="224"/>
                          <a:pt x="12501" y="0"/>
                          <a:pt x="80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29"/>
                  <p:cNvSpPr/>
                  <p:nvPr/>
                </p:nvSpPr>
                <p:spPr>
                  <a:xfrm>
                    <a:off x="7652863" y="584771"/>
                    <a:ext cx="609813" cy="24686"/>
                  </a:xfrm>
                  <a:custGeom>
                    <a:avLst/>
                    <a:gdLst/>
                    <a:ahLst/>
                    <a:cxnLst/>
                    <a:rect l="l" t="t" r="r" b="b"/>
                    <a:pathLst>
                      <a:path w="16106" h="652" extrusionOk="0">
                        <a:moveTo>
                          <a:pt x="8054" y="0"/>
                        </a:moveTo>
                        <a:cubicBezTo>
                          <a:pt x="3606" y="0"/>
                          <a:pt x="1" y="224"/>
                          <a:pt x="1" y="501"/>
                        </a:cubicBezTo>
                        <a:cubicBezTo>
                          <a:pt x="1" y="553"/>
                          <a:pt x="132" y="604"/>
                          <a:pt x="374" y="652"/>
                        </a:cubicBezTo>
                        <a:cubicBezTo>
                          <a:pt x="1401" y="448"/>
                          <a:pt x="4451" y="301"/>
                          <a:pt x="8054" y="301"/>
                        </a:cubicBezTo>
                        <a:cubicBezTo>
                          <a:pt x="11656" y="301"/>
                          <a:pt x="14705" y="448"/>
                          <a:pt x="15734" y="652"/>
                        </a:cubicBezTo>
                        <a:cubicBezTo>
                          <a:pt x="15975" y="604"/>
                          <a:pt x="16106" y="553"/>
                          <a:pt x="16106" y="501"/>
                        </a:cubicBezTo>
                        <a:cubicBezTo>
                          <a:pt x="16106" y="224"/>
                          <a:pt x="12501" y="0"/>
                          <a:pt x="8054" y="0"/>
                        </a:cubicBezTo>
                        <a:close/>
                      </a:path>
                    </a:pathLst>
                  </a:custGeom>
                  <a:solidFill>
                    <a:srgbClr val="0D5540">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93" name="Google Shape;2593;p29"/>
              <p:cNvGrpSpPr/>
              <p:nvPr/>
            </p:nvGrpSpPr>
            <p:grpSpPr>
              <a:xfrm>
                <a:off x="7649720" y="477847"/>
                <a:ext cx="675618" cy="131610"/>
                <a:chOff x="7649720" y="477847"/>
                <a:chExt cx="675618" cy="131610"/>
              </a:xfrm>
            </p:grpSpPr>
            <p:sp>
              <p:nvSpPr>
                <p:cNvPr id="2594" name="Google Shape;2594;p29"/>
                <p:cNvSpPr/>
                <p:nvPr/>
              </p:nvSpPr>
              <p:spPr>
                <a:xfrm>
                  <a:off x="7649720" y="503177"/>
                  <a:ext cx="675581" cy="106280"/>
                </a:xfrm>
                <a:custGeom>
                  <a:avLst/>
                  <a:gdLst/>
                  <a:ahLst/>
                  <a:cxnLst/>
                  <a:rect l="l" t="t" r="r" b="b"/>
                  <a:pathLst>
                    <a:path w="17843" h="2807" extrusionOk="0">
                      <a:moveTo>
                        <a:pt x="0" y="0"/>
                      </a:moveTo>
                      <a:lnTo>
                        <a:pt x="0" y="2138"/>
                      </a:lnTo>
                      <a:cubicBezTo>
                        <a:pt x="0" y="2507"/>
                        <a:pt x="3995" y="2807"/>
                        <a:pt x="8922" y="2807"/>
                      </a:cubicBezTo>
                      <a:cubicBezTo>
                        <a:pt x="13849" y="2807"/>
                        <a:pt x="17842" y="2507"/>
                        <a:pt x="17842" y="2138"/>
                      </a:cubicBezTo>
                      <a:lnTo>
                        <a:pt x="1784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5" name="Google Shape;2595;p29"/>
                <p:cNvGrpSpPr/>
                <p:nvPr/>
              </p:nvGrpSpPr>
              <p:grpSpPr>
                <a:xfrm>
                  <a:off x="7649720" y="477847"/>
                  <a:ext cx="675618" cy="50660"/>
                  <a:chOff x="7649720" y="477847"/>
                  <a:chExt cx="675618" cy="50660"/>
                </a:xfrm>
              </p:grpSpPr>
              <p:sp>
                <p:nvSpPr>
                  <p:cNvPr id="2596" name="Google Shape;2596;p29"/>
                  <p:cNvSpPr/>
                  <p:nvPr/>
                </p:nvSpPr>
                <p:spPr>
                  <a:xfrm>
                    <a:off x="7649720" y="477847"/>
                    <a:ext cx="675618" cy="50660"/>
                  </a:xfrm>
                  <a:custGeom>
                    <a:avLst/>
                    <a:gdLst/>
                    <a:ahLst/>
                    <a:cxnLst/>
                    <a:rect l="l" t="t" r="r" b="b"/>
                    <a:pathLst>
                      <a:path w="17844" h="1338" extrusionOk="0">
                        <a:moveTo>
                          <a:pt x="8922" y="0"/>
                        </a:moveTo>
                        <a:cubicBezTo>
                          <a:pt x="6555" y="0"/>
                          <a:pt x="4286" y="71"/>
                          <a:pt x="2614" y="197"/>
                        </a:cubicBezTo>
                        <a:cubicBezTo>
                          <a:pt x="941" y="322"/>
                          <a:pt x="0" y="491"/>
                          <a:pt x="0" y="669"/>
                        </a:cubicBezTo>
                        <a:cubicBezTo>
                          <a:pt x="0" y="846"/>
                          <a:pt x="941" y="1016"/>
                          <a:pt x="2614" y="1141"/>
                        </a:cubicBezTo>
                        <a:cubicBezTo>
                          <a:pt x="4286" y="1266"/>
                          <a:pt x="6555" y="1337"/>
                          <a:pt x="8922" y="1337"/>
                        </a:cubicBezTo>
                        <a:cubicBezTo>
                          <a:pt x="11288" y="1337"/>
                          <a:pt x="13557" y="1266"/>
                          <a:pt x="15230" y="1141"/>
                        </a:cubicBezTo>
                        <a:cubicBezTo>
                          <a:pt x="16903" y="1016"/>
                          <a:pt x="17843" y="846"/>
                          <a:pt x="17843" y="669"/>
                        </a:cubicBezTo>
                        <a:cubicBezTo>
                          <a:pt x="17843" y="491"/>
                          <a:pt x="16903" y="322"/>
                          <a:pt x="15230" y="197"/>
                        </a:cubicBezTo>
                        <a:cubicBezTo>
                          <a:pt x="13557" y="71"/>
                          <a:pt x="11288" y="0"/>
                          <a:pt x="8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7" name="Google Shape;2597;p29"/>
                  <p:cNvSpPr/>
                  <p:nvPr/>
                </p:nvSpPr>
                <p:spPr>
                  <a:xfrm>
                    <a:off x="7649720" y="477847"/>
                    <a:ext cx="675618" cy="50660"/>
                  </a:xfrm>
                  <a:custGeom>
                    <a:avLst/>
                    <a:gdLst/>
                    <a:ahLst/>
                    <a:cxnLst/>
                    <a:rect l="l" t="t" r="r" b="b"/>
                    <a:pathLst>
                      <a:path w="17844" h="1338" extrusionOk="0">
                        <a:moveTo>
                          <a:pt x="8922" y="0"/>
                        </a:moveTo>
                        <a:cubicBezTo>
                          <a:pt x="6555" y="0"/>
                          <a:pt x="4286" y="71"/>
                          <a:pt x="2614" y="197"/>
                        </a:cubicBezTo>
                        <a:cubicBezTo>
                          <a:pt x="941" y="322"/>
                          <a:pt x="0" y="491"/>
                          <a:pt x="0" y="669"/>
                        </a:cubicBezTo>
                        <a:cubicBezTo>
                          <a:pt x="0" y="846"/>
                          <a:pt x="941" y="1016"/>
                          <a:pt x="2614" y="1141"/>
                        </a:cubicBezTo>
                        <a:cubicBezTo>
                          <a:pt x="4286" y="1266"/>
                          <a:pt x="6555" y="1337"/>
                          <a:pt x="8922" y="1337"/>
                        </a:cubicBezTo>
                        <a:cubicBezTo>
                          <a:pt x="11288" y="1337"/>
                          <a:pt x="13557" y="1266"/>
                          <a:pt x="15230" y="1141"/>
                        </a:cubicBezTo>
                        <a:cubicBezTo>
                          <a:pt x="16903" y="1016"/>
                          <a:pt x="17843" y="846"/>
                          <a:pt x="17843" y="669"/>
                        </a:cubicBezTo>
                        <a:cubicBezTo>
                          <a:pt x="17843" y="491"/>
                          <a:pt x="16903" y="322"/>
                          <a:pt x="15230" y="197"/>
                        </a:cubicBezTo>
                        <a:cubicBezTo>
                          <a:pt x="13557" y="71"/>
                          <a:pt x="11288" y="0"/>
                          <a:pt x="8922"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98" name="Google Shape;2598;p29"/>
                <p:cNvSpPr/>
                <p:nvPr/>
              </p:nvSpPr>
              <p:spPr>
                <a:xfrm>
                  <a:off x="7682585" y="482959"/>
                  <a:ext cx="609813" cy="37938"/>
                </a:xfrm>
                <a:custGeom>
                  <a:avLst/>
                  <a:gdLst/>
                  <a:ahLst/>
                  <a:cxnLst/>
                  <a:rect l="l" t="t" r="r" b="b"/>
                  <a:pathLst>
                    <a:path w="16106" h="1002" extrusionOk="0">
                      <a:moveTo>
                        <a:pt x="8054" y="1"/>
                      </a:moveTo>
                      <a:cubicBezTo>
                        <a:pt x="5918" y="1"/>
                        <a:pt x="3870" y="53"/>
                        <a:pt x="2359" y="147"/>
                      </a:cubicBezTo>
                      <a:cubicBezTo>
                        <a:pt x="850" y="241"/>
                        <a:pt x="1" y="369"/>
                        <a:pt x="1" y="501"/>
                      </a:cubicBezTo>
                      <a:cubicBezTo>
                        <a:pt x="1" y="634"/>
                        <a:pt x="850" y="761"/>
                        <a:pt x="2359" y="855"/>
                      </a:cubicBezTo>
                      <a:cubicBezTo>
                        <a:pt x="3870" y="948"/>
                        <a:pt x="5918" y="1002"/>
                        <a:pt x="8054" y="1002"/>
                      </a:cubicBezTo>
                      <a:cubicBezTo>
                        <a:pt x="10189" y="1002"/>
                        <a:pt x="12238" y="948"/>
                        <a:pt x="13747" y="855"/>
                      </a:cubicBezTo>
                      <a:cubicBezTo>
                        <a:pt x="15258" y="761"/>
                        <a:pt x="16106" y="634"/>
                        <a:pt x="16106" y="501"/>
                      </a:cubicBezTo>
                      <a:cubicBezTo>
                        <a:pt x="16106" y="369"/>
                        <a:pt x="15258" y="241"/>
                        <a:pt x="13747" y="147"/>
                      </a:cubicBezTo>
                      <a:cubicBezTo>
                        <a:pt x="12238" y="53"/>
                        <a:pt x="10189" y="1"/>
                        <a:pt x="80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29"/>
                <p:cNvSpPr/>
                <p:nvPr/>
              </p:nvSpPr>
              <p:spPr>
                <a:xfrm>
                  <a:off x="7682585" y="482959"/>
                  <a:ext cx="609813" cy="24686"/>
                </a:xfrm>
                <a:custGeom>
                  <a:avLst/>
                  <a:gdLst/>
                  <a:ahLst/>
                  <a:cxnLst/>
                  <a:rect l="l" t="t" r="r" b="b"/>
                  <a:pathLst>
                    <a:path w="16106" h="652" extrusionOk="0">
                      <a:moveTo>
                        <a:pt x="8054" y="1"/>
                      </a:moveTo>
                      <a:cubicBezTo>
                        <a:pt x="3606" y="1"/>
                        <a:pt x="1" y="225"/>
                        <a:pt x="1" y="501"/>
                      </a:cubicBezTo>
                      <a:cubicBezTo>
                        <a:pt x="1" y="554"/>
                        <a:pt x="132" y="604"/>
                        <a:pt x="374" y="651"/>
                      </a:cubicBezTo>
                      <a:cubicBezTo>
                        <a:pt x="1402" y="449"/>
                        <a:pt x="4451" y="302"/>
                        <a:pt x="8054" y="302"/>
                      </a:cubicBezTo>
                      <a:cubicBezTo>
                        <a:pt x="11657" y="302"/>
                        <a:pt x="14705" y="449"/>
                        <a:pt x="15734" y="651"/>
                      </a:cubicBezTo>
                      <a:cubicBezTo>
                        <a:pt x="15975" y="604"/>
                        <a:pt x="16106" y="554"/>
                        <a:pt x="16106" y="501"/>
                      </a:cubicBezTo>
                      <a:cubicBezTo>
                        <a:pt x="16106" y="225"/>
                        <a:pt x="12501" y="1"/>
                        <a:pt x="80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0" name="Google Shape;2600;p29"/>
              <p:cNvSpPr/>
              <p:nvPr/>
            </p:nvSpPr>
            <p:spPr>
              <a:xfrm>
                <a:off x="8293610" y="345367"/>
                <a:ext cx="240540" cy="676981"/>
              </a:xfrm>
              <a:custGeom>
                <a:avLst/>
                <a:gdLst/>
                <a:ahLst/>
                <a:cxnLst/>
                <a:rect l="l" t="t" r="r" b="b"/>
                <a:pathLst>
                  <a:path w="6353" h="17880" extrusionOk="0">
                    <a:moveTo>
                      <a:pt x="2448" y="1"/>
                    </a:moveTo>
                    <a:lnTo>
                      <a:pt x="361" y="470"/>
                    </a:lnTo>
                    <a:cubicBezTo>
                      <a:pt x="1" y="550"/>
                      <a:pt x="583" y="4513"/>
                      <a:pt x="1661" y="9320"/>
                    </a:cubicBezTo>
                    <a:cubicBezTo>
                      <a:pt x="2728" y="14078"/>
                      <a:pt x="3882" y="17880"/>
                      <a:pt x="4254" y="17880"/>
                    </a:cubicBezTo>
                    <a:cubicBezTo>
                      <a:pt x="4258" y="17880"/>
                      <a:pt x="4262" y="17880"/>
                      <a:pt x="4266" y="17879"/>
                    </a:cubicBezTo>
                    <a:lnTo>
                      <a:pt x="6353" y="17411"/>
                    </a:lnTo>
                    <a:lnTo>
                      <a:pt x="2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29"/>
              <p:cNvSpPr/>
              <p:nvPr/>
            </p:nvSpPr>
            <p:spPr>
              <a:xfrm>
                <a:off x="8372629" y="345329"/>
                <a:ext cx="175152" cy="659338"/>
              </a:xfrm>
              <a:custGeom>
                <a:avLst/>
                <a:gdLst/>
                <a:ahLst/>
                <a:cxnLst/>
                <a:rect l="l" t="t" r="r" b="b"/>
                <a:pathLst>
                  <a:path w="4626" h="17414" extrusionOk="0">
                    <a:moveTo>
                      <a:pt x="372" y="1"/>
                    </a:moveTo>
                    <a:cubicBezTo>
                      <a:pt x="368" y="1"/>
                      <a:pt x="364" y="1"/>
                      <a:pt x="361" y="2"/>
                    </a:cubicBezTo>
                    <a:cubicBezTo>
                      <a:pt x="1" y="83"/>
                      <a:pt x="583" y="4046"/>
                      <a:pt x="1661" y="8854"/>
                    </a:cubicBezTo>
                    <a:cubicBezTo>
                      <a:pt x="2729" y="13611"/>
                      <a:pt x="3881" y="17413"/>
                      <a:pt x="4254" y="17413"/>
                    </a:cubicBezTo>
                    <a:cubicBezTo>
                      <a:pt x="4258" y="17413"/>
                      <a:pt x="4262" y="17413"/>
                      <a:pt x="4266" y="17412"/>
                    </a:cubicBezTo>
                    <a:cubicBezTo>
                      <a:pt x="4626" y="17331"/>
                      <a:pt x="4043" y="13368"/>
                      <a:pt x="2965" y="8561"/>
                    </a:cubicBezTo>
                    <a:cubicBezTo>
                      <a:pt x="1898" y="3803"/>
                      <a:pt x="744" y="1"/>
                      <a:pt x="3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29"/>
              <p:cNvSpPr/>
              <p:nvPr/>
            </p:nvSpPr>
            <p:spPr>
              <a:xfrm>
                <a:off x="8384442" y="377171"/>
                <a:ext cx="153911" cy="595085"/>
              </a:xfrm>
              <a:custGeom>
                <a:avLst/>
                <a:gdLst/>
                <a:ahLst/>
                <a:cxnLst/>
                <a:rect l="l" t="t" r="r" b="b"/>
                <a:pathLst>
                  <a:path w="4065" h="15717" extrusionOk="0">
                    <a:moveTo>
                      <a:pt x="278" y="1"/>
                    </a:moveTo>
                    <a:cubicBezTo>
                      <a:pt x="275" y="1"/>
                      <a:pt x="273" y="1"/>
                      <a:pt x="271" y="2"/>
                    </a:cubicBezTo>
                    <a:cubicBezTo>
                      <a:pt x="0" y="62"/>
                      <a:pt x="571" y="3629"/>
                      <a:pt x="1545" y="7968"/>
                    </a:cubicBezTo>
                    <a:cubicBezTo>
                      <a:pt x="2510" y="12271"/>
                      <a:pt x="3508" y="15717"/>
                      <a:pt x="3788" y="15717"/>
                    </a:cubicBezTo>
                    <a:cubicBezTo>
                      <a:pt x="3791" y="15717"/>
                      <a:pt x="3793" y="15717"/>
                      <a:pt x="3796" y="15716"/>
                    </a:cubicBezTo>
                    <a:cubicBezTo>
                      <a:pt x="4065" y="15655"/>
                      <a:pt x="3495" y="12088"/>
                      <a:pt x="2521" y="7749"/>
                    </a:cubicBezTo>
                    <a:cubicBezTo>
                      <a:pt x="1556" y="3447"/>
                      <a:pt x="557" y="1"/>
                      <a:pt x="27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29"/>
              <p:cNvSpPr/>
              <p:nvPr/>
            </p:nvSpPr>
            <p:spPr>
              <a:xfrm>
                <a:off x="8391939" y="377171"/>
                <a:ext cx="146414" cy="595085"/>
              </a:xfrm>
              <a:custGeom>
                <a:avLst/>
                <a:gdLst/>
                <a:ahLst/>
                <a:cxnLst/>
                <a:rect l="l" t="t" r="r" b="b"/>
                <a:pathLst>
                  <a:path w="3867" h="15717" extrusionOk="0">
                    <a:moveTo>
                      <a:pt x="80" y="1"/>
                    </a:moveTo>
                    <a:cubicBezTo>
                      <a:pt x="77" y="1"/>
                      <a:pt x="75" y="1"/>
                      <a:pt x="73" y="2"/>
                    </a:cubicBezTo>
                    <a:cubicBezTo>
                      <a:pt x="21" y="13"/>
                      <a:pt x="1" y="153"/>
                      <a:pt x="7" y="398"/>
                    </a:cubicBezTo>
                    <a:cubicBezTo>
                      <a:pt x="430" y="1357"/>
                      <a:pt x="1241" y="4300"/>
                      <a:pt x="2029" y="7815"/>
                    </a:cubicBezTo>
                    <a:cubicBezTo>
                      <a:pt x="2818" y="11331"/>
                      <a:pt x="3342" y="14338"/>
                      <a:pt x="3368" y="15386"/>
                    </a:cubicBezTo>
                    <a:cubicBezTo>
                      <a:pt x="3464" y="15600"/>
                      <a:pt x="3539" y="15717"/>
                      <a:pt x="3591" y="15717"/>
                    </a:cubicBezTo>
                    <a:cubicBezTo>
                      <a:pt x="3593" y="15717"/>
                      <a:pt x="3595" y="15717"/>
                      <a:pt x="3598" y="15716"/>
                    </a:cubicBezTo>
                    <a:cubicBezTo>
                      <a:pt x="3867" y="15655"/>
                      <a:pt x="3297" y="12088"/>
                      <a:pt x="2323" y="7749"/>
                    </a:cubicBezTo>
                    <a:cubicBezTo>
                      <a:pt x="1358" y="3448"/>
                      <a:pt x="360" y="1"/>
                      <a:pt x="80" y="1"/>
                    </a:cubicBezTo>
                    <a:close/>
                  </a:path>
                </a:pathLst>
              </a:custGeom>
              <a:solidFill>
                <a:srgbClr val="0D5540">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04" name="Google Shape;2604;p29"/>
            <p:cNvSpPr/>
            <p:nvPr/>
          </p:nvSpPr>
          <p:spPr>
            <a:xfrm>
              <a:off x="7352900" y="341500"/>
              <a:ext cx="87277" cy="84802"/>
            </a:xfrm>
            <a:custGeom>
              <a:avLst/>
              <a:gdLst/>
              <a:ahLst/>
              <a:cxnLst/>
              <a:rect l="l" t="t" r="r" b="b"/>
              <a:pathLst>
                <a:path w="2002" h="1945" extrusionOk="0">
                  <a:moveTo>
                    <a:pt x="1001" y="1"/>
                  </a:moveTo>
                  <a:cubicBezTo>
                    <a:pt x="961" y="1"/>
                    <a:pt x="921" y="29"/>
                    <a:pt x="885" y="87"/>
                  </a:cubicBezTo>
                  <a:cubicBezTo>
                    <a:pt x="714" y="357"/>
                    <a:pt x="386" y="685"/>
                    <a:pt x="116" y="856"/>
                  </a:cubicBezTo>
                  <a:cubicBezTo>
                    <a:pt x="1" y="928"/>
                    <a:pt x="1" y="1017"/>
                    <a:pt x="116" y="1089"/>
                  </a:cubicBezTo>
                  <a:cubicBezTo>
                    <a:pt x="386" y="1260"/>
                    <a:pt x="714" y="1587"/>
                    <a:pt x="885" y="1858"/>
                  </a:cubicBezTo>
                  <a:cubicBezTo>
                    <a:pt x="921" y="1915"/>
                    <a:pt x="961" y="1944"/>
                    <a:pt x="1001" y="1944"/>
                  </a:cubicBezTo>
                  <a:cubicBezTo>
                    <a:pt x="1042" y="1944"/>
                    <a:pt x="1082" y="1915"/>
                    <a:pt x="1118" y="1858"/>
                  </a:cubicBezTo>
                  <a:cubicBezTo>
                    <a:pt x="1289" y="1587"/>
                    <a:pt x="1616" y="1260"/>
                    <a:pt x="1887" y="1089"/>
                  </a:cubicBezTo>
                  <a:cubicBezTo>
                    <a:pt x="2002" y="1017"/>
                    <a:pt x="2002" y="928"/>
                    <a:pt x="1887" y="856"/>
                  </a:cubicBezTo>
                  <a:cubicBezTo>
                    <a:pt x="1616" y="685"/>
                    <a:pt x="1289" y="357"/>
                    <a:pt x="1118" y="87"/>
                  </a:cubicBezTo>
                  <a:cubicBezTo>
                    <a:pt x="1082" y="29"/>
                    <a:pt x="1042" y="1"/>
                    <a:pt x="1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29"/>
            <p:cNvSpPr/>
            <p:nvPr/>
          </p:nvSpPr>
          <p:spPr>
            <a:xfrm>
              <a:off x="7456636" y="213561"/>
              <a:ext cx="64965" cy="63125"/>
            </a:xfrm>
            <a:custGeom>
              <a:avLst/>
              <a:gdLst/>
              <a:ahLst/>
              <a:cxnLst/>
              <a:rect l="l" t="t" r="r" b="b"/>
              <a:pathLst>
                <a:path w="2002" h="1945" extrusionOk="0">
                  <a:moveTo>
                    <a:pt x="1001" y="1"/>
                  </a:moveTo>
                  <a:cubicBezTo>
                    <a:pt x="961" y="1"/>
                    <a:pt x="921" y="29"/>
                    <a:pt x="885" y="87"/>
                  </a:cubicBezTo>
                  <a:cubicBezTo>
                    <a:pt x="714" y="357"/>
                    <a:pt x="386" y="685"/>
                    <a:pt x="116" y="856"/>
                  </a:cubicBezTo>
                  <a:cubicBezTo>
                    <a:pt x="1" y="928"/>
                    <a:pt x="1" y="1017"/>
                    <a:pt x="116" y="1089"/>
                  </a:cubicBezTo>
                  <a:cubicBezTo>
                    <a:pt x="386" y="1260"/>
                    <a:pt x="714" y="1587"/>
                    <a:pt x="885" y="1858"/>
                  </a:cubicBezTo>
                  <a:cubicBezTo>
                    <a:pt x="921" y="1915"/>
                    <a:pt x="961" y="1944"/>
                    <a:pt x="1001" y="1944"/>
                  </a:cubicBezTo>
                  <a:cubicBezTo>
                    <a:pt x="1042" y="1944"/>
                    <a:pt x="1082" y="1915"/>
                    <a:pt x="1118" y="1858"/>
                  </a:cubicBezTo>
                  <a:cubicBezTo>
                    <a:pt x="1289" y="1587"/>
                    <a:pt x="1616" y="1260"/>
                    <a:pt x="1887" y="1089"/>
                  </a:cubicBezTo>
                  <a:cubicBezTo>
                    <a:pt x="2002" y="1017"/>
                    <a:pt x="2002" y="928"/>
                    <a:pt x="1887" y="856"/>
                  </a:cubicBezTo>
                  <a:cubicBezTo>
                    <a:pt x="1616" y="685"/>
                    <a:pt x="1289" y="357"/>
                    <a:pt x="1118" y="87"/>
                  </a:cubicBezTo>
                  <a:cubicBezTo>
                    <a:pt x="1082" y="29"/>
                    <a:pt x="1042" y="1"/>
                    <a:pt x="1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29"/>
            <p:cNvSpPr/>
            <p:nvPr/>
          </p:nvSpPr>
          <p:spPr>
            <a:xfrm>
              <a:off x="8640625" y="1148875"/>
              <a:ext cx="64965" cy="63125"/>
            </a:xfrm>
            <a:custGeom>
              <a:avLst/>
              <a:gdLst/>
              <a:ahLst/>
              <a:cxnLst/>
              <a:rect l="l" t="t" r="r" b="b"/>
              <a:pathLst>
                <a:path w="2002" h="1945" extrusionOk="0">
                  <a:moveTo>
                    <a:pt x="1001" y="1"/>
                  </a:moveTo>
                  <a:cubicBezTo>
                    <a:pt x="961" y="1"/>
                    <a:pt x="921" y="29"/>
                    <a:pt x="885" y="87"/>
                  </a:cubicBezTo>
                  <a:cubicBezTo>
                    <a:pt x="714" y="357"/>
                    <a:pt x="386" y="685"/>
                    <a:pt x="116" y="856"/>
                  </a:cubicBezTo>
                  <a:cubicBezTo>
                    <a:pt x="1" y="928"/>
                    <a:pt x="1" y="1017"/>
                    <a:pt x="116" y="1089"/>
                  </a:cubicBezTo>
                  <a:cubicBezTo>
                    <a:pt x="386" y="1260"/>
                    <a:pt x="714" y="1587"/>
                    <a:pt x="885" y="1858"/>
                  </a:cubicBezTo>
                  <a:cubicBezTo>
                    <a:pt x="921" y="1915"/>
                    <a:pt x="961" y="1944"/>
                    <a:pt x="1001" y="1944"/>
                  </a:cubicBezTo>
                  <a:cubicBezTo>
                    <a:pt x="1042" y="1944"/>
                    <a:pt x="1082" y="1915"/>
                    <a:pt x="1118" y="1858"/>
                  </a:cubicBezTo>
                  <a:cubicBezTo>
                    <a:pt x="1289" y="1587"/>
                    <a:pt x="1616" y="1260"/>
                    <a:pt x="1887" y="1089"/>
                  </a:cubicBezTo>
                  <a:cubicBezTo>
                    <a:pt x="2002" y="1017"/>
                    <a:pt x="2002" y="928"/>
                    <a:pt x="1887" y="856"/>
                  </a:cubicBezTo>
                  <a:cubicBezTo>
                    <a:pt x="1616" y="685"/>
                    <a:pt x="1289" y="357"/>
                    <a:pt x="1118" y="87"/>
                  </a:cubicBezTo>
                  <a:cubicBezTo>
                    <a:pt x="1082" y="29"/>
                    <a:pt x="1042" y="1"/>
                    <a:pt x="1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07" name="Google Shape;2607;p29"/>
          <p:cNvGrpSpPr/>
          <p:nvPr/>
        </p:nvGrpSpPr>
        <p:grpSpPr>
          <a:xfrm>
            <a:off x="0" y="121884"/>
            <a:ext cx="6573026" cy="5021619"/>
            <a:chOff x="0" y="121884"/>
            <a:chExt cx="6573026" cy="5021619"/>
          </a:xfrm>
        </p:grpSpPr>
        <p:grpSp>
          <p:nvGrpSpPr>
            <p:cNvPr id="2608" name="Google Shape;2608;p29"/>
            <p:cNvGrpSpPr/>
            <p:nvPr/>
          </p:nvGrpSpPr>
          <p:grpSpPr>
            <a:xfrm>
              <a:off x="5823874" y="121884"/>
              <a:ext cx="749152" cy="63126"/>
              <a:chOff x="2133750" y="758150"/>
              <a:chExt cx="216800" cy="18275"/>
            </a:xfrm>
          </p:grpSpPr>
          <p:sp>
            <p:nvSpPr>
              <p:cNvPr id="2609" name="Google Shape;2609;p29"/>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29"/>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29"/>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29"/>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29"/>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14" name="Google Shape;2614;p29"/>
            <p:cNvSpPr/>
            <p:nvPr/>
          </p:nvSpPr>
          <p:spPr>
            <a:xfrm>
              <a:off x="0" y="4914900"/>
              <a:ext cx="3490968" cy="228603"/>
            </a:xfrm>
            <a:custGeom>
              <a:avLst/>
              <a:gdLst/>
              <a:ahLst/>
              <a:cxnLst/>
              <a:rect l="l" t="t" r="r" b="b"/>
              <a:pathLst>
                <a:path w="78754" h="4981" extrusionOk="0">
                  <a:moveTo>
                    <a:pt x="1" y="0"/>
                  </a:moveTo>
                  <a:lnTo>
                    <a:pt x="1" y="4980"/>
                  </a:lnTo>
                  <a:lnTo>
                    <a:pt x="78754" y="4980"/>
                  </a:lnTo>
                  <a:lnTo>
                    <a:pt x="787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29"/>
            <p:cNvSpPr/>
            <p:nvPr/>
          </p:nvSpPr>
          <p:spPr>
            <a:xfrm>
              <a:off x="3490985" y="4914900"/>
              <a:ext cx="564076" cy="228603"/>
            </a:xfrm>
            <a:custGeom>
              <a:avLst/>
              <a:gdLst/>
              <a:ahLst/>
              <a:cxnLst/>
              <a:rect l="l" t="t" r="r" b="b"/>
              <a:pathLst>
                <a:path w="78754" h="4981" extrusionOk="0">
                  <a:moveTo>
                    <a:pt x="1" y="0"/>
                  </a:moveTo>
                  <a:lnTo>
                    <a:pt x="1" y="4980"/>
                  </a:lnTo>
                  <a:lnTo>
                    <a:pt x="78754" y="4980"/>
                  </a:lnTo>
                  <a:lnTo>
                    <a:pt x="78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2616"/>
        <p:cNvGrpSpPr/>
        <p:nvPr/>
      </p:nvGrpSpPr>
      <p:grpSpPr>
        <a:xfrm>
          <a:off x="0" y="0"/>
          <a:ext cx="0" cy="0"/>
          <a:chOff x="0" y="0"/>
          <a:chExt cx="0" cy="0"/>
        </a:xfrm>
      </p:grpSpPr>
      <p:grpSp>
        <p:nvGrpSpPr>
          <p:cNvPr id="2617" name="Google Shape;2617;p30"/>
          <p:cNvGrpSpPr/>
          <p:nvPr/>
        </p:nvGrpSpPr>
        <p:grpSpPr>
          <a:xfrm>
            <a:off x="3" y="-9"/>
            <a:ext cx="8080647" cy="5154521"/>
            <a:chOff x="3" y="-9"/>
            <a:chExt cx="8080647" cy="5154521"/>
          </a:xfrm>
        </p:grpSpPr>
        <p:sp>
          <p:nvSpPr>
            <p:cNvPr id="2618" name="Google Shape;2618;p30"/>
            <p:cNvSpPr/>
            <p:nvPr/>
          </p:nvSpPr>
          <p:spPr>
            <a:xfrm rot="10800000">
              <a:off x="5456575" y="4925913"/>
              <a:ext cx="2113500" cy="22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0"/>
            <p:cNvSpPr/>
            <p:nvPr/>
          </p:nvSpPr>
          <p:spPr>
            <a:xfrm rot="10800000">
              <a:off x="7516574" y="1"/>
              <a:ext cx="564076" cy="304675"/>
            </a:xfrm>
            <a:custGeom>
              <a:avLst/>
              <a:gdLst/>
              <a:ahLst/>
              <a:cxnLst/>
              <a:rect l="l" t="t" r="r" b="b"/>
              <a:pathLst>
                <a:path w="78754" h="4981" extrusionOk="0">
                  <a:moveTo>
                    <a:pt x="1" y="0"/>
                  </a:moveTo>
                  <a:lnTo>
                    <a:pt x="1" y="4980"/>
                  </a:lnTo>
                  <a:lnTo>
                    <a:pt x="78754" y="4980"/>
                  </a:lnTo>
                  <a:lnTo>
                    <a:pt x="78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0" name="Google Shape;2620;p30"/>
            <p:cNvGrpSpPr/>
            <p:nvPr/>
          </p:nvGrpSpPr>
          <p:grpSpPr>
            <a:xfrm rot="10800000">
              <a:off x="414849" y="172555"/>
              <a:ext cx="749152" cy="63126"/>
              <a:chOff x="2133750" y="758150"/>
              <a:chExt cx="216800" cy="18275"/>
            </a:xfrm>
          </p:grpSpPr>
          <p:sp>
            <p:nvSpPr>
              <p:cNvPr id="2621" name="Google Shape;2621;p30"/>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0"/>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0"/>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0"/>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0"/>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6" name="Google Shape;2626;p30"/>
            <p:cNvSpPr/>
            <p:nvPr/>
          </p:nvSpPr>
          <p:spPr>
            <a:xfrm rot="5400000">
              <a:off x="-90724" y="90717"/>
              <a:ext cx="408225" cy="226772"/>
            </a:xfrm>
            <a:custGeom>
              <a:avLst/>
              <a:gdLst/>
              <a:ahLst/>
              <a:cxnLst/>
              <a:rect l="l" t="t" r="r" b="b"/>
              <a:pathLst>
                <a:path w="30659" h="4981" extrusionOk="0">
                  <a:moveTo>
                    <a:pt x="1" y="0"/>
                  </a:moveTo>
                  <a:lnTo>
                    <a:pt x="1" y="4980"/>
                  </a:lnTo>
                  <a:lnTo>
                    <a:pt x="30659" y="4980"/>
                  </a:lnTo>
                  <a:lnTo>
                    <a:pt x="306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27" name="Google Shape;2627;p30"/>
          <p:cNvGrpSpPr/>
          <p:nvPr/>
        </p:nvGrpSpPr>
        <p:grpSpPr>
          <a:xfrm>
            <a:off x="-607680" y="-2235"/>
            <a:ext cx="9751676" cy="5427301"/>
            <a:chOff x="-607680" y="-2235"/>
            <a:chExt cx="9751676" cy="5427301"/>
          </a:xfrm>
        </p:grpSpPr>
        <p:grpSp>
          <p:nvGrpSpPr>
            <p:cNvPr id="2628" name="Google Shape;2628;p30"/>
            <p:cNvGrpSpPr/>
            <p:nvPr/>
          </p:nvGrpSpPr>
          <p:grpSpPr>
            <a:xfrm rot="5400000">
              <a:off x="8771538" y="2380012"/>
              <a:ext cx="373777" cy="371139"/>
              <a:chOff x="3387298" y="4772375"/>
              <a:chExt cx="373777" cy="371139"/>
            </a:xfrm>
          </p:grpSpPr>
          <p:sp>
            <p:nvSpPr>
              <p:cNvPr id="2629" name="Google Shape;2629;p30"/>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0"/>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0"/>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30"/>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30"/>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0"/>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5" name="Google Shape;2635;p30"/>
            <p:cNvGrpSpPr/>
            <p:nvPr/>
          </p:nvGrpSpPr>
          <p:grpSpPr>
            <a:xfrm rot="10800000">
              <a:off x="3687567" y="4925919"/>
              <a:ext cx="1768999" cy="499146"/>
              <a:chOff x="1289425" y="372100"/>
              <a:chExt cx="1003175" cy="283075"/>
            </a:xfrm>
          </p:grpSpPr>
          <p:sp>
            <p:nvSpPr>
              <p:cNvPr id="2636" name="Google Shape;2636;p30"/>
              <p:cNvSpPr/>
              <p:nvPr/>
            </p:nvSpPr>
            <p:spPr>
              <a:xfrm>
                <a:off x="1289425" y="372100"/>
                <a:ext cx="16075" cy="16075"/>
              </a:xfrm>
              <a:custGeom>
                <a:avLst/>
                <a:gdLst/>
                <a:ahLst/>
                <a:cxnLst/>
                <a:rect l="l" t="t" r="r" b="b"/>
                <a:pathLst>
                  <a:path w="643" h="643" extrusionOk="0">
                    <a:moveTo>
                      <a:pt x="1" y="0"/>
                    </a:moveTo>
                    <a:lnTo>
                      <a:pt x="1" y="643"/>
                    </a:lnTo>
                    <a:lnTo>
                      <a:pt x="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0"/>
              <p:cNvSpPr/>
              <p:nvPr/>
            </p:nvSpPr>
            <p:spPr>
              <a:xfrm>
                <a:off x="1289425" y="372100"/>
                <a:ext cx="71200" cy="71200"/>
              </a:xfrm>
              <a:custGeom>
                <a:avLst/>
                <a:gdLst/>
                <a:ahLst/>
                <a:cxnLst/>
                <a:rect l="l" t="t" r="r" b="b"/>
                <a:pathLst>
                  <a:path w="2848" h="2848" extrusionOk="0">
                    <a:moveTo>
                      <a:pt x="2060" y="0"/>
                    </a:moveTo>
                    <a:lnTo>
                      <a:pt x="1" y="2060"/>
                    </a:lnTo>
                    <a:lnTo>
                      <a:pt x="1" y="2847"/>
                    </a:lnTo>
                    <a:lnTo>
                      <a:pt x="2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0"/>
              <p:cNvSpPr/>
              <p:nvPr/>
            </p:nvSpPr>
            <p:spPr>
              <a:xfrm>
                <a:off x="1289425" y="372100"/>
                <a:ext cx="126275" cy="126275"/>
              </a:xfrm>
              <a:custGeom>
                <a:avLst/>
                <a:gdLst/>
                <a:ahLst/>
                <a:cxnLst/>
                <a:rect l="l" t="t" r="r" b="b"/>
                <a:pathLst>
                  <a:path w="5051" h="5051" extrusionOk="0">
                    <a:moveTo>
                      <a:pt x="4263" y="0"/>
                    </a:moveTo>
                    <a:lnTo>
                      <a:pt x="1" y="4263"/>
                    </a:lnTo>
                    <a:lnTo>
                      <a:pt x="1" y="5051"/>
                    </a:lnTo>
                    <a:lnTo>
                      <a:pt x="5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0"/>
              <p:cNvSpPr/>
              <p:nvPr/>
            </p:nvSpPr>
            <p:spPr>
              <a:xfrm>
                <a:off x="1289425" y="372100"/>
                <a:ext cx="181400" cy="181375"/>
              </a:xfrm>
              <a:custGeom>
                <a:avLst/>
                <a:gdLst/>
                <a:ahLst/>
                <a:cxnLst/>
                <a:rect l="l" t="t" r="r" b="b"/>
                <a:pathLst>
                  <a:path w="7256" h="7255" extrusionOk="0">
                    <a:moveTo>
                      <a:pt x="6468" y="0"/>
                    </a:moveTo>
                    <a:lnTo>
                      <a:pt x="1" y="6468"/>
                    </a:lnTo>
                    <a:lnTo>
                      <a:pt x="1" y="7255"/>
                    </a:lnTo>
                    <a:lnTo>
                      <a:pt x="7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0"/>
              <p:cNvSpPr/>
              <p:nvPr/>
            </p:nvSpPr>
            <p:spPr>
              <a:xfrm>
                <a:off x="1289425" y="372100"/>
                <a:ext cx="236500" cy="236500"/>
              </a:xfrm>
              <a:custGeom>
                <a:avLst/>
                <a:gdLst/>
                <a:ahLst/>
                <a:cxnLst/>
                <a:rect l="l" t="t" r="r" b="b"/>
                <a:pathLst>
                  <a:path w="9460" h="9460" extrusionOk="0">
                    <a:moveTo>
                      <a:pt x="8672" y="0"/>
                    </a:moveTo>
                    <a:lnTo>
                      <a:pt x="1" y="8672"/>
                    </a:lnTo>
                    <a:lnTo>
                      <a:pt x="1" y="9459"/>
                    </a:lnTo>
                    <a:lnTo>
                      <a:pt x="9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0"/>
              <p:cNvSpPr/>
              <p:nvPr/>
            </p:nvSpPr>
            <p:spPr>
              <a:xfrm>
                <a:off x="1289425" y="372100"/>
                <a:ext cx="291600" cy="283075"/>
              </a:xfrm>
              <a:custGeom>
                <a:avLst/>
                <a:gdLst/>
                <a:ahLst/>
                <a:cxnLst/>
                <a:rect l="l" t="t" r="r" b="b"/>
                <a:pathLst>
                  <a:path w="11664" h="11323" extrusionOk="0">
                    <a:moveTo>
                      <a:pt x="10876" y="0"/>
                    </a:moveTo>
                    <a:lnTo>
                      <a:pt x="1" y="10877"/>
                    </a:lnTo>
                    <a:lnTo>
                      <a:pt x="1" y="11323"/>
                    </a:lnTo>
                    <a:lnTo>
                      <a:pt x="342" y="11323"/>
                    </a:lnTo>
                    <a:lnTo>
                      <a:pt x="11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0"/>
              <p:cNvSpPr/>
              <p:nvPr/>
            </p:nvSpPr>
            <p:spPr>
              <a:xfrm>
                <a:off x="13334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0"/>
              <p:cNvSpPr/>
              <p:nvPr/>
            </p:nvSpPr>
            <p:spPr>
              <a:xfrm>
                <a:off x="1388475"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0"/>
              <p:cNvSpPr/>
              <p:nvPr/>
            </p:nvSpPr>
            <p:spPr>
              <a:xfrm>
                <a:off x="14435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0"/>
              <p:cNvSpPr/>
              <p:nvPr/>
            </p:nvSpPr>
            <p:spPr>
              <a:xfrm>
                <a:off x="14987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0"/>
              <p:cNvSpPr/>
              <p:nvPr/>
            </p:nvSpPr>
            <p:spPr>
              <a:xfrm>
                <a:off x="1553800" y="372100"/>
                <a:ext cx="302725" cy="283075"/>
              </a:xfrm>
              <a:custGeom>
                <a:avLst/>
                <a:gdLst/>
                <a:ahLst/>
                <a:cxnLst/>
                <a:rect l="l" t="t" r="r" b="b"/>
                <a:pathLst>
                  <a:path w="12109"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0"/>
              <p:cNvSpPr/>
              <p:nvPr/>
            </p:nvSpPr>
            <p:spPr>
              <a:xfrm>
                <a:off x="16088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0"/>
              <p:cNvSpPr/>
              <p:nvPr/>
            </p:nvSpPr>
            <p:spPr>
              <a:xfrm>
                <a:off x="1664000" y="372100"/>
                <a:ext cx="302725" cy="283075"/>
              </a:xfrm>
              <a:custGeom>
                <a:avLst/>
                <a:gdLst/>
                <a:ahLst/>
                <a:cxnLst/>
                <a:rect l="l" t="t" r="r" b="b"/>
                <a:pathLst>
                  <a:path w="12109" h="11323" extrusionOk="0">
                    <a:moveTo>
                      <a:pt x="11321" y="0"/>
                    </a:moveTo>
                    <a:lnTo>
                      <a:pt x="0"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0"/>
              <p:cNvSpPr/>
              <p:nvPr/>
            </p:nvSpPr>
            <p:spPr>
              <a:xfrm>
                <a:off x="17191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0"/>
              <p:cNvSpPr/>
              <p:nvPr/>
            </p:nvSpPr>
            <p:spPr>
              <a:xfrm>
                <a:off x="1774200" y="372100"/>
                <a:ext cx="302750" cy="283075"/>
              </a:xfrm>
              <a:custGeom>
                <a:avLst/>
                <a:gdLst/>
                <a:ahLst/>
                <a:cxnLst/>
                <a:rect l="l" t="t" r="r" b="b"/>
                <a:pathLst>
                  <a:path w="12110" h="11323" extrusionOk="0">
                    <a:moveTo>
                      <a:pt x="11322" y="0"/>
                    </a:moveTo>
                    <a:lnTo>
                      <a:pt x="0" y="11323"/>
                    </a:lnTo>
                    <a:lnTo>
                      <a:pt x="787"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0"/>
              <p:cNvSpPr/>
              <p:nvPr/>
            </p:nvSpPr>
            <p:spPr>
              <a:xfrm>
                <a:off x="1829300" y="372100"/>
                <a:ext cx="302750" cy="283075"/>
              </a:xfrm>
              <a:custGeom>
                <a:avLst/>
                <a:gdLst/>
                <a:ahLst/>
                <a:cxnLst/>
                <a:rect l="l" t="t" r="r" b="b"/>
                <a:pathLst>
                  <a:path w="12110"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0"/>
              <p:cNvSpPr/>
              <p:nvPr/>
            </p:nvSpPr>
            <p:spPr>
              <a:xfrm>
                <a:off x="18844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0"/>
              <p:cNvSpPr/>
              <p:nvPr/>
            </p:nvSpPr>
            <p:spPr>
              <a:xfrm>
                <a:off x="1939500"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0"/>
              <p:cNvSpPr/>
              <p:nvPr/>
            </p:nvSpPr>
            <p:spPr>
              <a:xfrm>
                <a:off x="1994600" y="372100"/>
                <a:ext cx="298000" cy="283075"/>
              </a:xfrm>
              <a:custGeom>
                <a:avLst/>
                <a:gdLst/>
                <a:ahLst/>
                <a:cxnLst/>
                <a:rect l="l" t="t" r="r" b="b"/>
                <a:pathLst>
                  <a:path w="11920" h="11323" extrusionOk="0">
                    <a:moveTo>
                      <a:pt x="11323" y="0"/>
                    </a:moveTo>
                    <a:lnTo>
                      <a:pt x="1" y="11323"/>
                    </a:lnTo>
                    <a:lnTo>
                      <a:pt x="788" y="11323"/>
                    </a:lnTo>
                    <a:lnTo>
                      <a:pt x="11920" y="191"/>
                    </a:lnTo>
                    <a:lnTo>
                      <a:pt x="11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0"/>
              <p:cNvSpPr/>
              <p:nvPr/>
            </p:nvSpPr>
            <p:spPr>
              <a:xfrm>
                <a:off x="2049725" y="412275"/>
                <a:ext cx="242875" cy="242900"/>
              </a:xfrm>
              <a:custGeom>
                <a:avLst/>
                <a:gdLst/>
                <a:ahLst/>
                <a:cxnLst/>
                <a:rect l="l" t="t" r="r" b="b"/>
                <a:pathLst>
                  <a:path w="9715" h="9716" extrusionOk="0">
                    <a:moveTo>
                      <a:pt x="9715" y="1"/>
                    </a:moveTo>
                    <a:lnTo>
                      <a:pt x="0" y="9716"/>
                    </a:lnTo>
                    <a:lnTo>
                      <a:pt x="787" y="9716"/>
                    </a:lnTo>
                    <a:lnTo>
                      <a:pt x="9715" y="788"/>
                    </a:lnTo>
                    <a:lnTo>
                      <a:pt x="9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0"/>
              <p:cNvSpPr/>
              <p:nvPr/>
            </p:nvSpPr>
            <p:spPr>
              <a:xfrm>
                <a:off x="2104825" y="467400"/>
                <a:ext cx="187775" cy="187775"/>
              </a:xfrm>
              <a:custGeom>
                <a:avLst/>
                <a:gdLst/>
                <a:ahLst/>
                <a:cxnLst/>
                <a:rect l="l" t="t" r="r" b="b"/>
                <a:pathLst>
                  <a:path w="7511" h="7511" extrusionOk="0">
                    <a:moveTo>
                      <a:pt x="7511" y="0"/>
                    </a:moveTo>
                    <a:lnTo>
                      <a:pt x="1" y="7511"/>
                    </a:lnTo>
                    <a:lnTo>
                      <a:pt x="788" y="7511"/>
                    </a:lnTo>
                    <a:lnTo>
                      <a:pt x="7511" y="787"/>
                    </a:lnTo>
                    <a:lnTo>
                      <a:pt x="75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0"/>
              <p:cNvSpPr/>
              <p:nvPr/>
            </p:nvSpPr>
            <p:spPr>
              <a:xfrm>
                <a:off x="2159900" y="522475"/>
                <a:ext cx="132700" cy="132700"/>
              </a:xfrm>
              <a:custGeom>
                <a:avLst/>
                <a:gdLst/>
                <a:ahLst/>
                <a:cxnLst/>
                <a:rect l="l" t="t" r="r" b="b"/>
                <a:pathLst>
                  <a:path w="5308" h="5308" extrusionOk="0">
                    <a:moveTo>
                      <a:pt x="5308" y="1"/>
                    </a:moveTo>
                    <a:lnTo>
                      <a:pt x="1" y="5308"/>
                    </a:lnTo>
                    <a:lnTo>
                      <a:pt x="788" y="5308"/>
                    </a:lnTo>
                    <a:lnTo>
                      <a:pt x="5308" y="788"/>
                    </a:lnTo>
                    <a:lnTo>
                      <a:pt x="5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0"/>
              <p:cNvSpPr/>
              <p:nvPr/>
            </p:nvSpPr>
            <p:spPr>
              <a:xfrm>
                <a:off x="2215025" y="577575"/>
                <a:ext cx="77575" cy="77600"/>
              </a:xfrm>
              <a:custGeom>
                <a:avLst/>
                <a:gdLst/>
                <a:ahLst/>
                <a:cxnLst/>
                <a:rect l="l" t="t" r="r" b="b"/>
                <a:pathLst>
                  <a:path w="3103" h="3104" extrusionOk="0">
                    <a:moveTo>
                      <a:pt x="3103" y="1"/>
                    </a:moveTo>
                    <a:lnTo>
                      <a:pt x="0" y="3104"/>
                    </a:lnTo>
                    <a:lnTo>
                      <a:pt x="788" y="3104"/>
                    </a:lnTo>
                    <a:lnTo>
                      <a:pt x="3103" y="788"/>
                    </a:lnTo>
                    <a:lnTo>
                      <a:pt x="3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0"/>
              <p:cNvSpPr/>
              <p:nvPr/>
            </p:nvSpPr>
            <p:spPr>
              <a:xfrm>
                <a:off x="2270125" y="632700"/>
                <a:ext cx="22475" cy="22475"/>
              </a:xfrm>
              <a:custGeom>
                <a:avLst/>
                <a:gdLst/>
                <a:ahLst/>
                <a:cxnLst/>
                <a:rect l="l" t="t" r="r" b="b"/>
                <a:pathLst>
                  <a:path w="899" h="899" extrusionOk="0">
                    <a:moveTo>
                      <a:pt x="899" y="0"/>
                    </a:moveTo>
                    <a:lnTo>
                      <a:pt x="1" y="899"/>
                    </a:lnTo>
                    <a:lnTo>
                      <a:pt x="788" y="899"/>
                    </a:lnTo>
                    <a:lnTo>
                      <a:pt x="899" y="788"/>
                    </a:lnTo>
                    <a:lnTo>
                      <a:pt x="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0" name="Google Shape;2660;p30"/>
            <p:cNvGrpSpPr/>
            <p:nvPr/>
          </p:nvGrpSpPr>
          <p:grpSpPr>
            <a:xfrm rot="10800000">
              <a:off x="8080657" y="-2235"/>
              <a:ext cx="1063333" cy="306905"/>
              <a:chOff x="5509675" y="781075"/>
              <a:chExt cx="425725" cy="122875"/>
            </a:xfrm>
          </p:grpSpPr>
          <p:sp>
            <p:nvSpPr>
              <p:cNvPr id="2661" name="Google Shape;2661;p30"/>
              <p:cNvSpPr/>
              <p:nvPr/>
            </p:nvSpPr>
            <p:spPr>
              <a:xfrm>
                <a:off x="5509675" y="781075"/>
                <a:ext cx="44750" cy="44750"/>
              </a:xfrm>
              <a:custGeom>
                <a:avLst/>
                <a:gdLst/>
                <a:ahLst/>
                <a:cxnLst/>
                <a:rect l="l" t="t" r="r" b="b"/>
                <a:pathLst>
                  <a:path w="1790" h="1790" extrusionOk="0">
                    <a:moveTo>
                      <a:pt x="1003" y="0"/>
                    </a:moveTo>
                    <a:lnTo>
                      <a:pt x="1" y="1002"/>
                    </a:lnTo>
                    <a:lnTo>
                      <a:pt x="1" y="1789"/>
                    </a:lnTo>
                    <a:lnTo>
                      <a:pt x="17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0"/>
              <p:cNvSpPr/>
              <p:nvPr/>
            </p:nvSpPr>
            <p:spPr>
              <a:xfrm>
                <a:off x="5509675" y="781075"/>
                <a:ext cx="99875" cy="99850"/>
              </a:xfrm>
              <a:custGeom>
                <a:avLst/>
                <a:gdLst/>
                <a:ahLst/>
                <a:cxnLst/>
                <a:rect l="l" t="t" r="r" b="b"/>
                <a:pathLst>
                  <a:path w="3995" h="3994" extrusionOk="0">
                    <a:moveTo>
                      <a:pt x="3207" y="0"/>
                    </a:moveTo>
                    <a:lnTo>
                      <a:pt x="1" y="3207"/>
                    </a:lnTo>
                    <a:lnTo>
                      <a:pt x="1" y="3994"/>
                    </a:lnTo>
                    <a:lnTo>
                      <a:pt x="39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0"/>
              <p:cNvSpPr/>
              <p:nvPr/>
            </p:nvSpPr>
            <p:spPr>
              <a:xfrm>
                <a:off x="5522075" y="781075"/>
                <a:ext cx="142575" cy="122875"/>
              </a:xfrm>
              <a:custGeom>
                <a:avLst/>
                <a:gdLst/>
                <a:ahLst/>
                <a:cxnLst/>
                <a:rect l="l" t="t" r="r" b="b"/>
                <a:pathLst>
                  <a:path w="5703" h="4915" extrusionOk="0">
                    <a:moveTo>
                      <a:pt x="4915" y="0"/>
                    </a:moveTo>
                    <a:lnTo>
                      <a:pt x="1" y="4915"/>
                    </a:lnTo>
                    <a:lnTo>
                      <a:pt x="788" y="4915"/>
                    </a:lnTo>
                    <a:lnTo>
                      <a:pt x="5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0"/>
              <p:cNvSpPr/>
              <p:nvPr/>
            </p:nvSpPr>
            <p:spPr>
              <a:xfrm>
                <a:off x="5577200" y="781075"/>
                <a:ext cx="142525" cy="122875"/>
              </a:xfrm>
              <a:custGeom>
                <a:avLst/>
                <a:gdLst/>
                <a:ahLst/>
                <a:cxnLst/>
                <a:rect l="l" t="t" r="r" b="b"/>
                <a:pathLst>
                  <a:path w="5701" h="4915" extrusionOk="0">
                    <a:moveTo>
                      <a:pt x="4914" y="0"/>
                    </a:moveTo>
                    <a:lnTo>
                      <a:pt x="0" y="4915"/>
                    </a:lnTo>
                    <a:lnTo>
                      <a:pt x="788" y="4915"/>
                    </a:lnTo>
                    <a:lnTo>
                      <a:pt x="5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0"/>
              <p:cNvSpPr/>
              <p:nvPr/>
            </p:nvSpPr>
            <p:spPr>
              <a:xfrm>
                <a:off x="5632275"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0"/>
              <p:cNvSpPr/>
              <p:nvPr/>
            </p:nvSpPr>
            <p:spPr>
              <a:xfrm>
                <a:off x="5687400" y="781075"/>
                <a:ext cx="142550" cy="122875"/>
              </a:xfrm>
              <a:custGeom>
                <a:avLst/>
                <a:gdLst/>
                <a:ahLst/>
                <a:cxnLst/>
                <a:rect l="l" t="t" r="r" b="b"/>
                <a:pathLst>
                  <a:path w="5702" h="4915" extrusionOk="0">
                    <a:moveTo>
                      <a:pt x="4915" y="0"/>
                    </a:moveTo>
                    <a:lnTo>
                      <a:pt x="0" y="4915"/>
                    </a:lnTo>
                    <a:lnTo>
                      <a:pt x="787"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0"/>
              <p:cNvSpPr/>
              <p:nvPr/>
            </p:nvSpPr>
            <p:spPr>
              <a:xfrm>
                <a:off x="5742500"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0"/>
              <p:cNvSpPr/>
              <p:nvPr/>
            </p:nvSpPr>
            <p:spPr>
              <a:xfrm>
                <a:off x="5797575" y="781075"/>
                <a:ext cx="137825" cy="122875"/>
              </a:xfrm>
              <a:custGeom>
                <a:avLst/>
                <a:gdLst/>
                <a:ahLst/>
                <a:cxnLst/>
                <a:rect l="l" t="t" r="r" b="b"/>
                <a:pathLst>
                  <a:path w="5513" h="4915" extrusionOk="0">
                    <a:moveTo>
                      <a:pt x="4915" y="0"/>
                    </a:moveTo>
                    <a:lnTo>
                      <a:pt x="1" y="4915"/>
                    </a:lnTo>
                    <a:lnTo>
                      <a:pt x="788" y="4915"/>
                    </a:lnTo>
                    <a:lnTo>
                      <a:pt x="5512" y="190"/>
                    </a:lnTo>
                    <a:lnTo>
                      <a:pt x="55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30"/>
              <p:cNvSpPr/>
              <p:nvPr/>
            </p:nvSpPr>
            <p:spPr>
              <a:xfrm>
                <a:off x="5852700" y="821250"/>
                <a:ext cx="82700" cy="82700"/>
              </a:xfrm>
              <a:custGeom>
                <a:avLst/>
                <a:gdLst/>
                <a:ahLst/>
                <a:cxnLst/>
                <a:rect l="l" t="t" r="r" b="b"/>
                <a:pathLst>
                  <a:path w="3308" h="3308" extrusionOk="0">
                    <a:moveTo>
                      <a:pt x="3307" y="1"/>
                    </a:moveTo>
                    <a:lnTo>
                      <a:pt x="0" y="3308"/>
                    </a:lnTo>
                    <a:lnTo>
                      <a:pt x="788" y="3308"/>
                    </a:lnTo>
                    <a:lnTo>
                      <a:pt x="3307" y="788"/>
                    </a:lnTo>
                    <a:lnTo>
                      <a:pt x="3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30"/>
              <p:cNvSpPr/>
              <p:nvPr/>
            </p:nvSpPr>
            <p:spPr>
              <a:xfrm>
                <a:off x="5907800" y="876350"/>
                <a:ext cx="27600" cy="27600"/>
              </a:xfrm>
              <a:custGeom>
                <a:avLst/>
                <a:gdLst/>
                <a:ahLst/>
                <a:cxnLst/>
                <a:rect l="l" t="t" r="r" b="b"/>
                <a:pathLst>
                  <a:path w="1104" h="1104" extrusionOk="0">
                    <a:moveTo>
                      <a:pt x="1103" y="1"/>
                    </a:moveTo>
                    <a:lnTo>
                      <a:pt x="1" y="1104"/>
                    </a:lnTo>
                    <a:lnTo>
                      <a:pt x="788" y="1104"/>
                    </a:lnTo>
                    <a:lnTo>
                      <a:pt x="1103" y="787"/>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71" name="Google Shape;2671;p30"/>
            <p:cNvGrpSpPr/>
            <p:nvPr/>
          </p:nvGrpSpPr>
          <p:grpSpPr>
            <a:xfrm rot="10800000">
              <a:off x="-607680" y="3499862"/>
              <a:ext cx="1063360" cy="1099573"/>
              <a:chOff x="1375600" y="1002375"/>
              <a:chExt cx="781825" cy="808450"/>
            </a:xfrm>
          </p:grpSpPr>
          <p:sp>
            <p:nvSpPr>
              <p:cNvPr id="2672" name="Google Shape;2672;p30"/>
              <p:cNvSpPr/>
              <p:nvPr/>
            </p:nvSpPr>
            <p:spPr>
              <a:xfrm>
                <a:off x="1375600" y="1002375"/>
                <a:ext cx="28925" cy="28900"/>
              </a:xfrm>
              <a:custGeom>
                <a:avLst/>
                <a:gdLst/>
                <a:ahLst/>
                <a:cxnLst/>
                <a:rect l="l" t="t" r="r" b="b"/>
                <a:pathLst>
                  <a:path w="1157" h="1156"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0"/>
              <p:cNvSpPr/>
              <p:nvPr/>
            </p:nvSpPr>
            <p:spPr>
              <a:xfrm>
                <a:off x="1501100" y="1002375"/>
                <a:ext cx="28900" cy="28900"/>
              </a:xfrm>
              <a:custGeom>
                <a:avLst/>
                <a:gdLst/>
                <a:ahLst/>
                <a:cxnLst/>
                <a:rect l="l" t="t" r="r" b="b"/>
                <a:pathLst>
                  <a:path w="1156" h="1156"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0"/>
              <p:cNvSpPr/>
              <p:nvPr/>
            </p:nvSpPr>
            <p:spPr>
              <a:xfrm>
                <a:off x="1626600" y="1002375"/>
                <a:ext cx="28900" cy="28900"/>
              </a:xfrm>
              <a:custGeom>
                <a:avLst/>
                <a:gdLst/>
                <a:ahLst/>
                <a:cxnLst/>
                <a:rect l="l" t="t" r="r" b="b"/>
                <a:pathLst>
                  <a:path w="1156" h="1156"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0"/>
              <p:cNvSpPr/>
              <p:nvPr/>
            </p:nvSpPr>
            <p:spPr>
              <a:xfrm>
                <a:off x="1752075" y="1002375"/>
                <a:ext cx="28900" cy="28900"/>
              </a:xfrm>
              <a:custGeom>
                <a:avLst/>
                <a:gdLst/>
                <a:ahLst/>
                <a:cxnLst/>
                <a:rect l="l" t="t" r="r" b="b"/>
                <a:pathLst>
                  <a:path w="1156" h="1156"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0"/>
              <p:cNvSpPr/>
              <p:nvPr/>
            </p:nvSpPr>
            <p:spPr>
              <a:xfrm>
                <a:off x="1877550"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0"/>
              <p:cNvSpPr/>
              <p:nvPr/>
            </p:nvSpPr>
            <p:spPr>
              <a:xfrm>
                <a:off x="2003025"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0"/>
              <p:cNvSpPr/>
              <p:nvPr/>
            </p:nvSpPr>
            <p:spPr>
              <a:xfrm>
                <a:off x="2128525" y="1002375"/>
                <a:ext cx="28900" cy="28900"/>
              </a:xfrm>
              <a:custGeom>
                <a:avLst/>
                <a:gdLst/>
                <a:ahLst/>
                <a:cxnLst/>
                <a:rect l="l" t="t" r="r" b="b"/>
                <a:pathLst>
                  <a:path w="1156" h="1156"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0"/>
              <p:cNvSpPr/>
              <p:nvPr/>
            </p:nvSpPr>
            <p:spPr>
              <a:xfrm>
                <a:off x="1375600" y="1113725"/>
                <a:ext cx="28925" cy="28900"/>
              </a:xfrm>
              <a:custGeom>
                <a:avLst/>
                <a:gdLst/>
                <a:ahLst/>
                <a:cxnLst/>
                <a:rect l="l" t="t" r="r" b="b"/>
                <a:pathLst>
                  <a:path w="1157" h="1156" extrusionOk="0">
                    <a:moveTo>
                      <a:pt x="578" y="1"/>
                    </a:moveTo>
                    <a:cubicBezTo>
                      <a:pt x="259" y="1"/>
                      <a:pt x="1" y="260"/>
                      <a:pt x="1" y="578"/>
                    </a:cubicBezTo>
                    <a:cubicBezTo>
                      <a:pt x="1" y="898"/>
                      <a:pt x="259" y="1156"/>
                      <a:pt x="578" y="1156"/>
                    </a:cubicBezTo>
                    <a:cubicBezTo>
                      <a:pt x="898" y="1156"/>
                      <a:pt x="1157" y="898"/>
                      <a:pt x="1157" y="578"/>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0"/>
              <p:cNvSpPr/>
              <p:nvPr/>
            </p:nvSpPr>
            <p:spPr>
              <a:xfrm>
                <a:off x="1501100" y="1113725"/>
                <a:ext cx="28900" cy="28900"/>
              </a:xfrm>
              <a:custGeom>
                <a:avLst/>
                <a:gdLst/>
                <a:ahLst/>
                <a:cxnLst/>
                <a:rect l="l" t="t" r="r" b="b"/>
                <a:pathLst>
                  <a:path w="1156" h="1156" extrusionOk="0">
                    <a:moveTo>
                      <a:pt x="578" y="1"/>
                    </a:moveTo>
                    <a:cubicBezTo>
                      <a:pt x="259" y="1"/>
                      <a:pt x="1" y="260"/>
                      <a:pt x="1" y="578"/>
                    </a:cubicBezTo>
                    <a:cubicBezTo>
                      <a:pt x="1" y="898"/>
                      <a:pt x="259"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0"/>
              <p:cNvSpPr/>
              <p:nvPr/>
            </p:nvSpPr>
            <p:spPr>
              <a:xfrm>
                <a:off x="1626600" y="1113725"/>
                <a:ext cx="28900" cy="28900"/>
              </a:xfrm>
              <a:custGeom>
                <a:avLst/>
                <a:gdLst/>
                <a:ahLst/>
                <a:cxnLst/>
                <a:rect l="l" t="t" r="r" b="b"/>
                <a:pathLst>
                  <a:path w="1156" h="1156" extrusionOk="0">
                    <a:moveTo>
                      <a:pt x="578" y="1"/>
                    </a:moveTo>
                    <a:cubicBezTo>
                      <a:pt x="258" y="1"/>
                      <a:pt x="0" y="260"/>
                      <a:pt x="0" y="578"/>
                    </a:cubicBezTo>
                    <a:cubicBezTo>
                      <a:pt x="0" y="898"/>
                      <a:pt x="258"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0"/>
              <p:cNvSpPr/>
              <p:nvPr/>
            </p:nvSpPr>
            <p:spPr>
              <a:xfrm>
                <a:off x="1752075" y="1113725"/>
                <a:ext cx="28900" cy="28900"/>
              </a:xfrm>
              <a:custGeom>
                <a:avLst/>
                <a:gdLst/>
                <a:ahLst/>
                <a:cxnLst/>
                <a:rect l="l" t="t" r="r" b="b"/>
                <a:pathLst>
                  <a:path w="1156" h="1156" extrusionOk="0">
                    <a:moveTo>
                      <a:pt x="578" y="1"/>
                    </a:moveTo>
                    <a:cubicBezTo>
                      <a:pt x="258" y="1"/>
                      <a:pt x="0" y="260"/>
                      <a:pt x="0" y="578"/>
                    </a:cubicBezTo>
                    <a:cubicBezTo>
                      <a:pt x="0" y="898"/>
                      <a:pt x="259"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0"/>
              <p:cNvSpPr/>
              <p:nvPr/>
            </p:nvSpPr>
            <p:spPr>
              <a:xfrm>
                <a:off x="1877550"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0"/>
              <p:cNvSpPr/>
              <p:nvPr/>
            </p:nvSpPr>
            <p:spPr>
              <a:xfrm>
                <a:off x="2003025"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0"/>
              <p:cNvSpPr/>
              <p:nvPr/>
            </p:nvSpPr>
            <p:spPr>
              <a:xfrm>
                <a:off x="2128525" y="1113725"/>
                <a:ext cx="28900" cy="28900"/>
              </a:xfrm>
              <a:custGeom>
                <a:avLst/>
                <a:gdLst/>
                <a:ahLst/>
                <a:cxnLst/>
                <a:rect l="l" t="t" r="r" b="b"/>
                <a:pathLst>
                  <a:path w="1156" h="1156" extrusionOk="0">
                    <a:moveTo>
                      <a:pt x="578" y="1"/>
                    </a:moveTo>
                    <a:cubicBezTo>
                      <a:pt x="259" y="1"/>
                      <a:pt x="0" y="260"/>
                      <a:pt x="0" y="578"/>
                    </a:cubicBezTo>
                    <a:cubicBezTo>
                      <a:pt x="0" y="898"/>
                      <a:pt x="259" y="1156"/>
                      <a:pt x="578" y="1156"/>
                    </a:cubicBezTo>
                    <a:cubicBezTo>
                      <a:pt x="897" y="1156"/>
                      <a:pt x="1155" y="898"/>
                      <a:pt x="1155" y="578"/>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0"/>
              <p:cNvSpPr/>
              <p:nvPr/>
            </p:nvSpPr>
            <p:spPr>
              <a:xfrm>
                <a:off x="1375600" y="1225100"/>
                <a:ext cx="28925" cy="28925"/>
              </a:xfrm>
              <a:custGeom>
                <a:avLst/>
                <a:gdLst/>
                <a:ahLst/>
                <a:cxnLst/>
                <a:rect l="l" t="t" r="r" b="b"/>
                <a:pathLst>
                  <a:path w="1157" h="1157"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0"/>
              <p:cNvSpPr/>
              <p:nvPr/>
            </p:nvSpPr>
            <p:spPr>
              <a:xfrm>
                <a:off x="1501100" y="1225100"/>
                <a:ext cx="28900" cy="28925"/>
              </a:xfrm>
              <a:custGeom>
                <a:avLst/>
                <a:gdLst/>
                <a:ahLst/>
                <a:cxnLst/>
                <a:rect l="l" t="t" r="r" b="b"/>
                <a:pathLst>
                  <a:path w="1156" h="1157"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0"/>
              <p:cNvSpPr/>
              <p:nvPr/>
            </p:nvSpPr>
            <p:spPr>
              <a:xfrm>
                <a:off x="1626600" y="1225100"/>
                <a:ext cx="28900" cy="28925"/>
              </a:xfrm>
              <a:custGeom>
                <a:avLst/>
                <a:gdLst/>
                <a:ahLst/>
                <a:cxnLst/>
                <a:rect l="l" t="t" r="r" b="b"/>
                <a:pathLst>
                  <a:path w="1156" h="1157"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0"/>
              <p:cNvSpPr/>
              <p:nvPr/>
            </p:nvSpPr>
            <p:spPr>
              <a:xfrm>
                <a:off x="1752075" y="1225100"/>
                <a:ext cx="28900" cy="28925"/>
              </a:xfrm>
              <a:custGeom>
                <a:avLst/>
                <a:gdLst/>
                <a:ahLst/>
                <a:cxnLst/>
                <a:rect l="l" t="t" r="r" b="b"/>
                <a:pathLst>
                  <a:path w="1156" h="1157"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0"/>
              <p:cNvSpPr/>
              <p:nvPr/>
            </p:nvSpPr>
            <p:spPr>
              <a:xfrm>
                <a:off x="1877550"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0"/>
              <p:cNvSpPr/>
              <p:nvPr/>
            </p:nvSpPr>
            <p:spPr>
              <a:xfrm>
                <a:off x="2003025"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0"/>
              <p:cNvSpPr/>
              <p:nvPr/>
            </p:nvSpPr>
            <p:spPr>
              <a:xfrm>
                <a:off x="2128525" y="1225100"/>
                <a:ext cx="28900" cy="28925"/>
              </a:xfrm>
              <a:custGeom>
                <a:avLst/>
                <a:gdLst/>
                <a:ahLst/>
                <a:cxnLst/>
                <a:rect l="l" t="t" r="r" b="b"/>
                <a:pathLst>
                  <a:path w="1156" h="1157"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0"/>
              <p:cNvSpPr/>
              <p:nvPr/>
            </p:nvSpPr>
            <p:spPr>
              <a:xfrm>
                <a:off x="1375600" y="1336450"/>
                <a:ext cx="28925" cy="28925"/>
              </a:xfrm>
              <a:custGeom>
                <a:avLst/>
                <a:gdLst/>
                <a:ahLst/>
                <a:cxnLst/>
                <a:rect l="l" t="t" r="r" b="b"/>
                <a:pathLst>
                  <a:path w="1157" h="1157" extrusionOk="0">
                    <a:moveTo>
                      <a:pt x="578" y="1"/>
                    </a:moveTo>
                    <a:cubicBezTo>
                      <a:pt x="259" y="1"/>
                      <a:pt x="1" y="260"/>
                      <a:pt x="1" y="579"/>
                    </a:cubicBezTo>
                    <a:cubicBezTo>
                      <a:pt x="1" y="898"/>
                      <a:pt x="259" y="1156"/>
                      <a:pt x="578" y="1156"/>
                    </a:cubicBezTo>
                    <a:cubicBezTo>
                      <a:pt x="898" y="1156"/>
                      <a:pt x="1157" y="898"/>
                      <a:pt x="1157" y="579"/>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0"/>
              <p:cNvSpPr/>
              <p:nvPr/>
            </p:nvSpPr>
            <p:spPr>
              <a:xfrm>
                <a:off x="1501100" y="1336450"/>
                <a:ext cx="28900" cy="28925"/>
              </a:xfrm>
              <a:custGeom>
                <a:avLst/>
                <a:gdLst/>
                <a:ahLst/>
                <a:cxnLst/>
                <a:rect l="l" t="t" r="r" b="b"/>
                <a:pathLst>
                  <a:path w="1156" h="1157" extrusionOk="0">
                    <a:moveTo>
                      <a:pt x="578" y="1"/>
                    </a:moveTo>
                    <a:cubicBezTo>
                      <a:pt x="259" y="1"/>
                      <a:pt x="1" y="260"/>
                      <a:pt x="1" y="579"/>
                    </a:cubicBezTo>
                    <a:cubicBezTo>
                      <a:pt x="1" y="898"/>
                      <a:pt x="259"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0"/>
              <p:cNvSpPr/>
              <p:nvPr/>
            </p:nvSpPr>
            <p:spPr>
              <a:xfrm>
                <a:off x="1626600" y="1336450"/>
                <a:ext cx="28900" cy="28925"/>
              </a:xfrm>
              <a:custGeom>
                <a:avLst/>
                <a:gdLst/>
                <a:ahLst/>
                <a:cxnLst/>
                <a:rect l="l" t="t" r="r" b="b"/>
                <a:pathLst>
                  <a:path w="1156" h="1157" extrusionOk="0">
                    <a:moveTo>
                      <a:pt x="578" y="1"/>
                    </a:moveTo>
                    <a:cubicBezTo>
                      <a:pt x="258" y="1"/>
                      <a:pt x="0" y="260"/>
                      <a:pt x="0" y="579"/>
                    </a:cubicBezTo>
                    <a:cubicBezTo>
                      <a:pt x="0" y="898"/>
                      <a:pt x="258"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0"/>
              <p:cNvSpPr/>
              <p:nvPr/>
            </p:nvSpPr>
            <p:spPr>
              <a:xfrm>
                <a:off x="1752075" y="1336450"/>
                <a:ext cx="28900" cy="28925"/>
              </a:xfrm>
              <a:custGeom>
                <a:avLst/>
                <a:gdLst/>
                <a:ahLst/>
                <a:cxnLst/>
                <a:rect l="l" t="t" r="r" b="b"/>
                <a:pathLst>
                  <a:path w="1156" h="1157" extrusionOk="0">
                    <a:moveTo>
                      <a:pt x="578" y="1"/>
                    </a:moveTo>
                    <a:cubicBezTo>
                      <a:pt x="258" y="1"/>
                      <a:pt x="0" y="260"/>
                      <a:pt x="0" y="579"/>
                    </a:cubicBezTo>
                    <a:cubicBezTo>
                      <a:pt x="0" y="898"/>
                      <a:pt x="259"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0"/>
              <p:cNvSpPr/>
              <p:nvPr/>
            </p:nvSpPr>
            <p:spPr>
              <a:xfrm>
                <a:off x="1877550"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0"/>
              <p:cNvSpPr/>
              <p:nvPr/>
            </p:nvSpPr>
            <p:spPr>
              <a:xfrm>
                <a:off x="2003025"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0"/>
              <p:cNvSpPr/>
              <p:nvPr/>
            </p:nvSpPr>
            <p:spPr>
              <a:xfrm>
                <a:off x="2128525" y="1336450"/>
                <a:ext cx="28900" cy="28925"/>
              </a:xfrm>
              <a:custGeom>
                <a:avLst/>
                <a:gdLst/>
                <a:ahLst/>
                <a:cxnLst/>
                <a:rect l="l" t="t" r="r" b="b"/>
                <a:pathLst>
                  <a:path w="1156" h="1157" extrusionOk="0">
                    <a:moveTo>
                      <a:pt x="578" y="1"/>
                    </a:moveTo>
                    <a:cubicBezTo>
                      <a:pt x="259" y="1"/>
                      <a:pt x="0" y="260"/>
                      <a:pt x="0" y="579"/>
                    </a:cubicBezTo>
                    <a:cubicBezTo>
                      <a:pt x="0" y="898"/>
                      <a:pt x="259" y="1156"/>
                      <a:pt x="578" y="1156"/>
                    </a:cubicBezTo>
                    <a:cubicBezTo>
                      <a:pt x="897" y="1156"/>
                      <a:pt x="1155" y="898"/>
                      <a:pt x="1155" y="579"/>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0"/>
              <p:cNvSpPr/>
              <p:nvPr/>
            </p:nvSpPr>
            <p:spPr>
              <a:xfrm>
                <a:off x="1375600" y="1447825"/>
                <a:ext cx="28925" cy="28925"/>
              </a:xfrm>
              <a:custGeom>
                <a:avLst/>
                <a:gdLst/>
                <a:ahLst/>
                <a:cxnLst/>
                <a:rect l="l" t="t" r="r" b="b"/>
                <a:pathLst>
                  <a:path w="1157" h="1157" extrusionOk="0">
                    <a:moveTo>
                      <a:pt x="578" y="1"/>
                    </a:moveTo>
                    <a:cubicBezTo>
                      <a:pt x="259" y="1"/>
                      <a:pt x="1" y="259"/>
                      <a:pt x="1" y="579"/>
                    </a:cubicBezTo>
                    <a:cubicBezTo>
                      <a:pt x="1" y="897"/>
                      <a:pt x="259" y="1156"/>
                      <a:pt x="578" y="1156"/>
                    </a:cubicBezTo>
                    <a:cubicBezTo>
                      <a:pt x="898" y="1156"/>
                      <a:pt x="1157" y="897"/>
                      <a:pt x="1157" y="579"/>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0"/>
              <p:cNvSpPr/>
              <p:nvPr/>
            </p:nvSpPr>
            <p:spPr>
              <a:xfrm>
                <a:off x="1501100" y="1447825"/>
                <a:ext cx="28900" cy="28925"/>
              </a:xfrm>
              <a:custGeom>
                <a:avLst/>
                <a:gdLst/>
                <a:ahLst/>
                <a:cxnLst/>
                <a:rect l="l" t="t" r="r" b="b"/>
                <a:pathLst>
                  <a:path w="1156" h="1157" extrusionOk="0">
                    <a:moveTo>
                      <a:pt x="578" y="1"/>
                    </a:moveTo>
                    <a:cubicBezTo>
                      <a:pt x="259" y="1"/>
                      <a:pt x="1" y="259"/>
                      <a:pt x="1" y="579"/>
                    </a:cubicBezTo>
                    <a:cubicBezTo>
                      <a:pt x="1" y="897"/>
                      <a:pt x="259"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0"/>
              <p:cNvSpPr/>
              <p:nvPr/>
            </p:nvSpPr>
            <p:spPr>
              <a:xfrm>
                <a:off x="1626600" y="1447825"/>
                <a:ext cx="28900" cy="28925"/>
              </a:xfrm>
              <a:custGeom>
                <a:avLst/>
                <a:gdLst/>
                <a:ahLst/>
                <a:cxnLst/>
                <a:rect l="l" t="t" r="r" b="b"/>
                <a:pathLst>
                  <a:path w="1156" h="1157" extrusionOk="0">
                    <a:moveTo>
                      <a:pt x="578" y="1"/>
                    </a:moveTo>
                    <a:cubicBezTo>
                      <a:pt x="258" y="1"/>
                      <a:pt x="0" y="259"/>
                      <a:pt x="0" y="579"/>
                    </a:cubicBezTo>
                    <a:cubicBezTo>
                      <a:pt x="0" y="897"/>
                      <a:pt x="258"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0"/>
              <p:cNvSpPr/>
              <p:nvPr/>
            </p:nvSpPr>
            <p:spPr>
              <a:xfrm>
                <a:off x="1752075" y="1447825"/>
                <a:ext cx="28900" cy="28925"/>
              </a:xfrm>
              <a:custGeom>
                <a:avLst/>
                <a:gdLst/>
                <a:ahLst/>
                <a:cxnLst/>
                <a:rect l="l" t="t" r="r" b="b"/>
                <a:pathLst>
                  <a:path w="1156" h="1157" extrusionOk="0">
                    <a:moveTo>
                      <a:pt x="578" y="1"/>
                    </a:moveTo>
                    <a:cubicBezTo>
                      <a:pt x="258" y="1"/>
                      <a:pt x="0" y="259"/>
                      <a:pt x="0" y="579"/>
                    </a:cubicBezTo>
                    <a:cubicBezTo>
                      <a:pt x="0" y="897"/>
                      <a:pt x="259"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0"/>
              <p:cNvSpPr/>
              <p:nvPr/>
            </p:nvSpPr>
            <p:spPr>
              <a:xfrm>
                <a:off x="1877550"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0"/>
              <p:cNvSpPr/>
              <p:nvPr/>
            </p:nvSpPr>
            <p:spPr>
              <a:xfrm>
                <a:off x="2003025"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0"/>
              <p:cNvSpPr/>
              <p:nvPr/>
            </p:nvSpPr>
            <p:spPr>
              <a:xfrm>
                <a:off x="2128525" y="1447825"/>
                <a:ext cx="28900" cy="28925"/>
              </a:xfrm>
              <a:custGeom>
                <a:avLst/>
                <a:gdLst/>
                <a:ahLst/>
                <a:cxnLst/>
                <a:rect l="l" t="t" r="r" b="b"/>
                <a:pathLst>
                  <a:path w="1156" h="1157" extrusionOk="0">
                    <a:moveTo>
                      <a:pt x="578" y="1"/>
                    </a:moveTo>
                    <a:cubicBezTo>
                      <a:pt x="259" y="1"/>
                      <a:pt x="0" y="259"/>
                      <a:pt x="0" y="579"/>
                    </a:cubicBezTo>
                    <a:cubicBezTo>
                      <a:pt x="0" y="897"/>
                      <a:pt x="259" y="1156"/>
                      <a:pt x="578" y="1156"/>
                    </a:cubicBezTo>
                    <a:cubicBezTo>
                      <a:pt x="897" y="1156"/>
                      <a:pt x="1155" y="897"/>
                      <a:pt x="1155" y="579"/>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0"/>
              <p:cNvSpPr/>
              <p:nvPr/>
            </p:nvSpPr>
            <p:spPr>
              <a:xfrm>
                <a:off x="1375600" y="1559200"/>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0"/>
              <p:cNvSpPr/>
              <p:nvPr/>
            </p:nvSpPr>
            <p:spPr>
              <a:xfrm>
                <a:off x="1501100" y="1559200"/>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0"/>
              <p:cNvSpPr/>
              <p:nvPr/>
            </p:nvSpPr>
            <p:spPr>
              <a:xfrm>
                <a:off x="1626600" y="1559200"/>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0"/>
              <p:cNvSpPr/>
              <p:nvPr/>
            </p:nvSpPr>
            <p:spPr>
              <a:xfrm>
                <a:off x="1752075" y="1559200"/>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0"/>
              <p:cNvSpPr/>
              <p:nvPr/>
            </p:nvSpPr>
            <p:spPr>
              <a:xfrm>
                <a:off x="1877550"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0"/>
              <p:cNvSpPr/>
              <p:nvPr/>
            </p:nvSpPr>
            <p:spPr>
              <a:xfrm>
                <a:off x="2003025"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0"/>
              <p:cNvSpPr/>
              <p:nvPr/>
            </p:nvSpPr>
            <p:spPr>
              <a:xfrm>
                <a:off x="2128525" y="1559200"/>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0"/>
              <p:cNvSpPr/>
              <p:nvPr/>
            </p:nvSpPr>
            <p:spPr>
              <a:xfrm>
                <a:off x="1375600" y="1670575"/>
                <a:ext cx="28925" cy="28900"/>
              </a:xfrm>
              <a:custGeom>
                <a:avLst/>
                <a:gdLst/>
                <a:ahLst/>
                <a:cxnLst/>
                <a:rect l="l" t="t" r="r" b="b"/>
                <a:pathLst>
                  <a:path w="1157" h="1156" extrusionOk="0">
                    <a:moveTo>
                      <a:pt x="578" y="0"/>
                    </a:moveTo>
                    <a:cubicBezTo>
                      <a:pt x="259" y="0"/>
                      <a:pt x="1" y="258"/>
                      <a:pt x="1" y="578"/>
                    </a:cubicBezTo>
                    <a:cubicBezTo>
                      <a:pt x="1" y="896"/>
                      <a:pt x="259" y="1155"/>
                      <a:pt x="578" y="1155"/>
                    </a:cubicBezTo>
                    <a:cubicBezTo>
                      <a:pt x="898" y="1155"/>
                      <a:pt x="1157" y="896"/>
                      <a:pt x="1157" y="578"/>
                    </a:cubicBezTo>
                    <a:cubicBezTo>
                      <a:pt x="1157"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0"/>
              <p:cNvSpPr/>
              <p:nvPr/>
            </p:nvSpPr>
            <p:spPr>
              <a:xfrm>
                <a:off x="1501100" y="1670575"/>
                <a:ext cx="28900" cy="28900"/>
              </a:xfrm>
              <a:custGeom>
                <a:avLst/>
                <a:gdLst/>
                <a:ahLst/>
                <a:cxnLst/>
                <a:rect l="l" t="t" r="r" b="b"/>
                <a:pathLst>
                  <a:path w="1156" h="1156" extrusionOk="0">
                    <a:moveTo>
                      <a:pt x="578" y="0"/>
                    </a:moveTo>
                    <a:cubicBezTo>
                      <a:pt x="259" y="0"/>
                      <a:pt x="1" y="258"/>
                      <a:pt x="1" y="578"/>
                    </a:cubicBezTo>
                    <a:cubicBezTo>
                      <a:pt x="1" y="896"/>
                      <a:pt x="259"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0"/>
              <p:cNvSpPr/>
              <p:nvPr/>
            </p:nvSpPr>
            <p:spPr>
              <a:xfrm>
                <a:off x="1626600" y="1670575"/>
                <a:ext cx="28900" cy="28900"/>
              </a:xfrm>
              <a:custGeom>
                <a:avLst/>
                <a:gdLst/>
                <a:ahLst/>
                <a:cxnLst/>
                <a:rect l="l" t="t" r="r" b="b"/>
                <a:pathLst>
                  <a:path w="1156" h="1156" extrusionOk="0">
                    <a:moveTo>
                      <a:pt x="578" y="0"/>
                    </a:moveTo>
                    <a:cubicBezTo>
                      <a:pt x="258" y="0"/>
                      <a:pt x="0" y="258"/>
                      <a:pt x="0" y="578"/>
                    </a:cubicBezTo>
                    <a:cubicBezTo>
                      <a:pt x="0" y="896"/>
                      <a:pt x="258"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0"/>
              <p:cNvSpPr/>
              <p:nvPr/>
            </p:nvSpPr>
            <p:spPr>
              <a:xfrm>
                <a:off x="1752075" y="1670575"/>
                <a:ext cx="28900" cy="28900"/>
              </a:xfrm>
              <a:custGeom>
                <a:avLst/>
                <a:gdLst/>
                <a:ahLst/>
                <a:cxnLst/>
                <a:rect l="l" t="t" r="r" b="b"/>
                <a:pathLst>
                  <a:path w="1156" h="1156" extrusionOk="0">
                    <a:moveTo>
                      <a:pt x="578" y="0"/>
                    </a:moveTo>
                    <a:cubicBezTo>
                      <a:pt x="258" y="0"/>
                      <a:pt x="0" y="258"/>
                      <a:pt x="0" y="578"/>
                    </a:cubicBezTo>
                    <a:cubicBezTo>
                      <a:pt x="0" y="896"/>
                      <a:pt x="259"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0"/>
              <p:cNvSpPr/>
              <p:nvPr/>
            </p:nvSpPr>
            <p:spPr>
              <a:xfrm>
                <a:off x="1877550"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0"/>
              <p:cNvSpPr/>
              <p:nvPr/>
            </p:nvSpPr>
            <p:spPr>
              <a:xfrm>
                <a:off x="2003025"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0"/>
              <p:cNvSpPr/>
              <p:nvPr/>
            </p:nvSpPr>
            <p:spPr>
              <a:xfrm>
                <a:off x="2128525" y="1670575"/>
                <a:ext cx="28900" cy="28900"/>
              </a:xfrm>
              <a:custGeom>
                <a:avLst/>
                <a:gdLst/>
                <a:ahLst/>
                <a:cxnLst/>
                <a:rect l="l" t="t" r="r" b="b"/>
                <a:pathLst>
                  <a:path w="1156" h="1156" extrusionOk="0">
                    <a:moveTo>
                      <a:pt x="578" y="0"/>
                    </a:moveTo>
                    <a:cubicBezTo>
                      <a:pt x="259" y="0"/>
                      <a:pt x="0" y="258"/>
                      <a:pt x="0" y="578"/>
                    </a:cubicBezTo>
                    <a:cubicBezTo>
                      <a:pt x="0" y="896"/>
                      <a:pt x="259" y="1155"/>
                      <a:pt x="578" y="1155"/>
                    </a:cubicBezTo>
                    <a:cubicBezTo>
                      <a:pt x="897" y="1155"/>
                      <a:pt x="1155" y="896"/>
                      <a:pt x="1155" y="578"/>
                    </a:cubicBezTo>
                    <a:cubicBezTo>
                      <a:pt x="1155"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0"/>
              <p:cNvSpPr/>
              <p:nvPr/>
            </p:nvSpPr>
            <p:spPr>
              <a:xfrm>
                <a:off x="1375600" y="1781925"/>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0"/>
              <p:cNvSpPr/>
              <p:nvPr/>
            </p:nvSpPr>
            <p:spPr>
              <a:xfrm>
                <a:off x="1501100" y="1781925"/>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0"/>
              <p:cNvSpPr/>
              <p:nvPr/>
            </p:nvSpPr>
            <p:spPr>
              <a:xfrm>
                <a:off x="1626600" y="1781925"/>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0"/>
              <p:cNvSpPr/>
              <p:nvPr/>
            </p:nvSpPr>
            <p:spPr>
              <a:xfrm>
                <a:off x="1752075" y="1781925"/>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0"/>
              <p:cNvSpPr/>
              <p:nvPr/>
            </p:nvSpPr>
            <p:spPr>
              <a:xfrm>
                <a:off x="1877550"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0"/>
              <p:cNvSpPr/>
              <p:nvPr/>
            </p:nvSpPr>
            <p:spPr>
              <a:xfrm>
                <a:off x="2003025"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0"/>
              <p:cNvSpPr/>
              <p:nvPr/>
            </p:nvSpPr>
            <p:spPr>
              <a:xfrm>
                <a:off x="2128525" y="1781925"/>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6"/>
        <p:cNvGrpSpPr/>
        <p:nvPr/>
      </p:nvGrpSpPr>
      <p:grpSpPr>
        <a:xfrm>
          <a:off x="0" y="0"/>
          <a:ext cx="0" cy="0"/>
          <a:chOff x="0" y="0"/>
          <a:chExt cx="0" cy="0"/>
        </a:xfrm>
      </p:grpSpPr>
      <p:sp>
        <p:nvSpPr>
          <p:cNvPr id="67" name="Google Shape;67;p3"/>
          <p:cNvSpPr txBox="1">
            <a:spLocks noGrp="1"/>
          </p:cNvSpPr>
          <p:nvPr>
            <p:ph type="title"/>
          </p:nvPr>
        </p:nvSpPr>
        <p:spPr>
          <a:xfrm>
            <a:off x="713225" y="1195425"/>
            <a:ext cx="3351300" cy="2101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000">
                <a:solidFill>
                  <a:schemeClr val="dk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8" name="Google Shape;68;p3"/>
          <p:cNvSpPr txBox="1">
            <a:spLocks noGrp="1"/>
          </p:cNvSpPr>
          <p:nvPr>
            <p:ph type="title" idx="2" hasCustomPrompt="1"/>
          </p:nvPr>
        </p:nvSpPr>
        <p:spPr>
          <a:xfrm>
            <a:off x="4572005" y="539510"/>
            <a:ext cx="929700" cy="835800"/>
          </a:xfrm>
          <a:prstGeom prst="rect">
            <a:avLst/>
          </a:prstGeom>
          <a:solidFill>
            <a:schemeClr val="lt2"/>
          </a:solidFill>
          <a:ln>
            <a:noFill/>
          </a:ln>
        </p:spPr>
        <p:txBody>
          <a:bodyPr spcFirstLastPara="1" wrap="square" lIns="91425" tIns="91425" rIns="91425" bIns="91425" anchor="ctr" anchorCtr="0">
            <a:noAutofit/>
          </a:bodyPr>
          <a:lstStyle>
            <a:lvl1pPr lvl="0" rtl="0">
              <a:spcBef>
                <a:spcPts val="0"/>
              </a:spcBef>
              <a:spcAft>
                <a:spcPts val="0"/>
              </a:spcAft>
              <a:buSzPts val="10000"/>
              <a:buNone/>
              <a:defRPr sz="5000">
                <a:solidFill>
                  <a:schemeClr val="lt1"/>
                </a:solidFill>
              </a:defRPr>
            </a:lvl1pPr>
            <a:lvl2pPr lvl="1" algn="ctr" rtl="0">
              <a:spcBef>
                <a:spcPts val="0"/>
              </a:spcBef>
              <a:spcAft>
                <a:spcPts val="0"/>
              </a:spcAft>
              <a:buSzPts val="10000"/>
              <a:buNone/>
              <a:defRPr sz="10000"/>
            </a:lvl2pPr>
            <a:lvl3pPr lvl="2" algn="ctr" rtl="0">
              <a:spcBef>
                <a:spcPts val="0"/>
              </a:spcBef>
              <a:spcAft>
                <a:spcPts val="0"/>
              </a:spcAft>
              <a:buSzPts val="10000"/>
              <a:buNone/>
              <a:defRPr sz="10000"/>
            </a:lvl3pPr>
            <a:lvl4pPr lvl="3" algn="ctr" rtl="0">
              <a:spcBef>
                <a:spcPts val="0"/>
              </a:spcBef>
              <a:spcAft>
                <a:spcPts val="0"/>
              </a:spcAft>
              <a:buSzPts val="10000"/>
              <a:buNone/>
              <a:defRPr sz="10000"/>
            </a:lvl4pPr>
            <a:lvl5pPr lvl="4" algn="ctr" rtl="0">
              <a:spcBef>
                <a:spcPts val="0"/>
              </a:spcBef>
              <a:spcAft>
                <a:spcPts val="0"/>
              </a:spcAft>
              <a:buSzPts val="10000"/>
              <a:buNone/>
              <a:defRPr sz="10000"/>
            </a:lvl5pPr>
            <a:lvl6pPr lvl="5" algn="ctr" rtl="0">
              <a:spcBef>
                <a:spcPts val="0"/>
              </a:spcBef>
              <a:spcAft>
                <a:spcPts val="0"/>
              </a:spcAft>
              <a:buSzPts val="10000"/>
              <a:buNone/>
              <a:defRPr sz="10000"/>
            </a:lvl6pPr>
            <a:lvl7pPr lvl="6" algn="ctr" rtl="0">
              <a:spcBef>
                <a:spcPts val="0"/>
              </a:spcBef>
              <a:spcAft>
                <a:spcPts val="0"/>
              </a:spcAft>
              <a:buSzPts val="10000"/>
              <a:buNone/>
              <a:defRPr sz="10000"/>
            </a:lvl7pPr>
            <a:lvl8pPr lvl="7" algn="ctr" rtl="0">
              <a:spcBef>
                <a:spcPts val="0"/>
              </a:spcBef>
              <a:spcAft>
                <a:spcPts val="0"/>
              </a:spcAft>
              <a:buSzPts val="10000"/>
              <a:buNone/>
              <a:defRPr sz="10000"/>
            </a:lvl8pPr>
            <a:lvl9pPr lvl="8" algn="ctr" rtl="0">
              <a:spcBef>
                <a:spcPts val="0"/>
              </a:spcBef>
              <a:spcAft>
                <a:spcPts val="0"/>
              </a:spcAft>
              <a:buSzPts val="10000"/>
              <a:buNone/>
              <a:defRPr sz="10000"/>
            </a:lvl9pPr>
          </a:lstStyle>
          <a:p>
            <a:r>
              <a:t>xx%</a:t>
            </a:r>
          </a:p>
        </p:txBody>
      </p:sp>
      <p:sp>
        <p:nvSpPr>
          <p:cNvPr id="69" name="Google Shape;69;p3"/>
          <p:cNvSpPr txBox="1">
            <a:spLocks noGrp="1"/>
          </p:cNvSpPr>
          <p:nvPr>
            <p:ph type="subTitle" idx="1"/>
          </p:nvPr>
        </p:nvSpPr>
        <p:spPr>
          <a:xfrm>
            <a:off x="713225" y="3563900"/>
            <a:ext cx="2452800" cy="580500"/>
          </a:xfrm>
          <a:prstGeom prst="rect">
            <a:avLst/>
          </a:prstGeom>
          <a:solidFill>
            <a:schemeClr val="lt2"/>
          </a:solidFill>
        </p:spPr>
        <p:txBody>
          <a:bodyPr spcFirstLastPara="1" wrap="square" lIns="91425" tIns="91425" rIns="91425" bIns="91425" anchor="ctr" anchorCtr="0">
            <a:noAutofit/>
          </a:bodyPr>
          <a:lstStyle>
            <a:lvl1pPr lvl="0">
              <a:lnSpc>
                <a:spcPct val="100000"/>
              </a:lnSpc>
              <a:spcBef>
                <a:spcPts val="0"/>
              </a:spcBef>
              <a:spcAft>
                <a:spcPts val="0"/>
              </a:spcAft>
              <a:buSzPts val="1200"/>
              <a:buNone/>
              <a:defRPr sz="1400">
                <a:solidFill>
                  <a:schemeClr val="lt1"/>
                </a:solidFill>
              </a:defRPr>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70" name="Google Shape;70;p3"/>
          <p:cNvSpPr>
            <a:spLocks noGrp="1"/>
          </p:cNvSpPr>
          <p:nvPr>
            <p:ph type="pic" idx="3"/>
          </p:nvPr>
        </p:nvSpPr>
        <p:spPr>
          <a:xfrm>
            <a:off x="5482023" y="-1025"/>
            <a:ext cx="3656100" cy="4604400"/>
          </a:xfrm>
          <a:prstGeom prst="rect">
            <a:avLst/>
          </a:prstGeom>
          <a:noFill/>
          <a:ln>
            <a:noFill/>
          </a:ln>
        </p:spPr>
      </p:sp>
      <p:grpSp>
        <p:nvGrpSpPr>
          <p:cNvPr id="71" name="Google Shape;71;p3"/>
          <p:cNvGrpSpPr/>
          <p:nvPr/>
        </p:nvGrpSpPr>
        <p:grpSpPr>
          <a:xfrm>
            <a:off x="5482023" y="4593355"/>
            <a:ext cx="3661974" cy="567958"/>
            <a:chOff x="5482023" y="4593355"/>
            <a:chExt cx="3661974" cy="567958"/>
          </a:xfrm>
        </p:grpSpPr>
        <p:sp>
          <p:nvSpPr>
            <p:cNvPr id="72" name="Google Shape;72;p3"/>
            <p:cNvSpPr/>
            <p:nvPr/>
          </p:nvSpPr>
          <p:spPr>
            <a:xfrm rot="-5400000">
              <a:off x="8746632" y="4763948"/>
              <a:ext cx="567958" cy="226772"/>
            </a:xfrm>
            <a:custGeom>
              <a:avLst/>
              <a:gdLst/>
              <a:ahLst/>
              <a:cxnLst/>
              <a:rect l="l" t="t" r="r" b="b"/>
              <a:pathLst>
                <a:path w="30659" h="4981" extrusionOk="0">
                  <a:moveTo>
                    <a:pt x="1" y="0"/>
                  </a:moveTo>
                  <a:lnTo>
                    <a:pt x="1" y="4980"/>
                  </a:lnTo>
                  <a:lnTo>
                    <a:pt x="30659" y="4980"/>
                  </a:lnTo>
                  <a:lnTo>
                    <a:pt x="306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rot="-5400000">
              <a:off x="6923766" y="3151612"/>
              <a:ext cx="559220" cy="3442705"/>
            </a:xfrm>
            <a:custGeom>
              <a:avLst/>
              <a:gdLst/>
              <a:ahLst/>
              <a:cxnLst/>
              <a:rect l="l" t="t" r="r" b="b"/>
              <a:pathLst>
                <a:path w="30659" h="4981" extrusionOk="0">
                  <a:moveTo>
                    <a:pt x="1" y="0"/>
                  </a:moveTo>
                  <a:lnTo>
                    <a:pt x="1" y="4980"/>
                  </a:lnTo>
                  <a:lnTo>
                    <a:pt x="30659" y="4980"/>
                  </a:lnTo>
                  <a:lnTo>
                    <a:pt x="306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 name="Google Shape;74;p3"/>
            <p:cNvCxnSpPr/>
            <p:nvPr/>
          </p:nvCxnSpPr>
          <p:spPr>
            <a:xfrm>
              <a:off x="5482023" y="4881700"/>
              <a:ext cx="3442500" cy="0"/>
            </a:xfrm>
            <a:prstGeom prst="straightConnector1">
              <a:avLst/>
            </a:prstGeom>
            <a:noFill/>
            <a:ln w="9525" cap="flat" cmpd="sng">
              <a:solidFill>
                <a:schemeClr val="lt1"/>
              </a:solidFill>
              <a:prstDash val="solid"/>
              <a:round/>
              <a:headEnd type="none" w="med" len="med"/>
              <a:tailEnd type="none" w="med" len="med"/>
            </a:ln>
          </p:spPr>
        </p:cxnSp>
      </p:grpSp>
      <p:grpSp>
        <p:nvGrpSpPr>
          <p:cNvPr id="75" name="Google Shape;75;p3"/>
          <p:cNvGrpSpPr/>
          <p:nvPr/>
        </p:nvGrpSpPr>
        <p:grpSpPr>
          <a:xfrm>
            <a:off x="-2" y="-777730"/>
            <a:ext cx="5321153" cy="5921220"/>
            <a:chOff x="-2" y="-777730"/>
            <a:chExt cx="5321153" cy="5921220"/>
          </a:xfrm>
        </p:grpSpPr>
        <p:grpSp>
          <p:nvGrpSpPr>
            <p:cNvPr id="76" name="Google Shape;76;p3"/>
            <p:cNvGrpSpPr/>
            <p:nvPr/>
          </p:nvGrpSpPr>
          <p:grpSpPr>
            <a:xfrm>
              <a:off x="9" y="4836585"/>
              <a:ext cx="1063333" cy="306905"/>
              <a:chOff x="5509675" y="781075"/>
              <a:chExt cx="425725" cy="122875"/>
            </a:xfrm>
          </p:grpSpPr>
          <p:sp>
            <p:nvSpPr>
              <p:cNvPr id="77" name="Google Shape;77;p3"/>
              <p:cNvSpPr/>
              <p:nvPr/>
            </p:nvSpPr>
            <p:spPr>
              <a:xfrm>
                <a:off x="5509675" y="781075"/>
                <a:ext cx="44750" cy="44750"/>
              </a:xfrm>
              <a:custGeom>
                <a:avLst/>
                <a:gdLst/>
                <a:ahLst/>
                <a:cxnLst/>
                <a:rect l="l" t="t" r="r" b="b"/>
                <a:pathLst>
                  <a:path w="1790" h="1790" extrusionOk="0">
                    <a:moveTo>
                      <a:pt x="1003" y="0"/>
                    </a:moveTo>
                    <a:lnTo>
                      <a:pt x="1" y="1002"/>
                    </a:lnTo>
                    <a:lnTo>
                      <a:pt x="1" y="1789"/>
                    </a:lnTo>
                    <a:lnTo>
                      <a:pt x="17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5509675" y="781075"/>
                <a:ext cx="99875" cy="99850"/>
              </a:xfrm>
              <a:custGeom>
                <a:avLst/>
                <a:gdLst/>
                <a:ahLst/>
                <a:cxnLst/>
                <a:rect l="l" t="t" r="r" b="b"/>
                <a:pathLst>
                  <a:path w="3995" h="3994" extrusionOk="0">
                    <a:moveTo>
                      <a:pt x="3207" y="0"/>
                    </a:moveTo>
                    <a:lnTo>
                      <a:pt x="1" y="3207"/>
                    </a:lnTo>
                    <a:lnTo>
                      <a:pt x="1" y="3994"/>
                    </a:lnTo>
                    <a:lnTo>
                      <a:pt x="39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5522075" y="781075"/>
                <a:ext cx="142575" cy="122875"/>
              </a:xfrm>
              <a:custGeom>
                <a:avLst/>
                <a:gdLst/>
                <a:ahLst/>
                <a:cxnLst/>
                <a:rect l="l" t="t" r="r" b="b"/>
                <a:pathLst>
                  <a:path w="5703" h="4915" extrusionOk="0">
                    <a:moveTo>
                      <a:pt x="4915" y="0"/>
                    </a:moveTo>
                    <a:lnTo>
                      <a:pt x="1" y="4915"/>
                    </a:lnTo>
                    <a:lnTo>
                      <a:pt x="788" y="4915"/>
                    </a:lnTo>
                    <a:lnTo>
                      <a:pt x="5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5577200" y="781075"/>
                <a:ext cx="142525" cy="122875"/>
              </a:xfrm>
              <a:custGeom>
                <a:avLst/>
                <a:gdLst/>
                <a:ahLst/>
                <a:cxnLst/>
                <a:rect l="l" t="t" r="r" b="b"/>
                <a:pathLst>
                  <a:path w="5701" h="4915" extrusionOk="0">
                    <a:moveTo>
                      <a:pt x="4914" y="0"/>
                    </a:moveTo>
                    <a:lnTo>
                      <a:pt x="0" y="4915"/>
                    </a:lnTo>
                    <a:lnTo>
                      <a:pt x="788" y="4915"/>
                    </a:lnTo>
                    <a:lnTo>
                      <a:pt x="5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5632275"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5687400" y="781075"/>
                <a:ext cx="142550" cy="122875"/>
              </a:xfrm>
              <a:custGeom>
                <a:avLst/>
                <a:gdLst/>
                <a:ahLst/>
                <a:cxnLst/>
                <a:rect l="l" t="t" r="r" b="b"/>
                <a:pathLst>
                  <a:path w="5702" h="4915" extrusionOk="0">
                    <a:moveTo>
                      <a:pt x="4915" y="0"/>
                    </a:moveTo>
                    <a:lnTo>
                      <a:pt x="0" y="4915"/>
                    </a:lnTo>
                    <a:lnTo>
                      <a:pt x="787"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5742500"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5797575" y="781075"/>
                <a:ext cx="137825" cy="122875"/>
              </a:xfrm>
              <a:custGeom>
                <a:avLst/>
                <a:gdLst/>
                <a:ahLst/>
                <a:cxnLst/>
                <a:rect l="l" t="t" r="r" b="b"/>
                <a:pathLst>
                  <a:path w="5513" h="4915" extrusionOk="0">
                    <a:moveTo>
                      <a:pt x="4915" y="0"/>
                    </a:moveTo>
                    <a:lnTo>
                      <a:pt x="1" y="4915"/>
                    </a:lnTo>
                    <a:lnTo>
                      <a:pt x="788" y="4915"/>
                    </a:lnTo>
                    <a:lnTo>
                      <a:pt x="5512" y="190"/>
                    </a:lnTo>
                    <a:lnTo>
                      <a:pt x="55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5852700" y="821250"/>
                <a:ext cx="82700" cy="82700"/>
              </a:xfrm>
              <a:custGeom>
                <a:avLst/>
                <a:gdLst/>
                <a:ahLst/>
                <a:cxnLst/>
                <a:rect l="l" t="t" r="r" b="b"/>
                <a:pathLst>
                  <a:path w="3308" h="3308" extrusionOk="0">
                    <a:moveTo>
                      <a:pt x="3307" y="1"/>
                    </a:moveTo>
                    <a:lnTo>
                      <a:pt x="0" y="3308"/>
                    </a:lnTo>
                    <a:lnTo>
                      <a:pt x="788" y="3308"/>
                    </a:lnTo>
                    <a:lnTo>
                      <a:pt x="3307" y="788"/>
                    </a:lnTo>
                    <a:lnTo>
                      <a:pt x="3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5907800" y="876350"/>
                <a:ext cx="27600" cy="27600"/>
              </a:xfrm>
              <a:custGeom>
                <a:avLst/>
                <a:gdLst/>
                <a:ahLst/>
                <a:cxnLst/>
                <a:rect l="l" t="t" r="r" b="b"/>
                <a:pathLst>
                  <a:path w="1104" h="1104" extrusionOk="0">
                    <a:moveTo>
                      <a:pt x="1103" y="1"/>
                    </a:moveTo>
                    <a:lnTo>
                      <a:pt x="1" y="1104"/>
                    </a:lnTo>
                    <a:lnTo>
                      <a:pt x="788" y="1104"/>
                    </a:lnTo>
                    <a:lnTo>
                      <a:pt x="1103" y="787"/>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3"/>
            <p:cNvGrpSpPr/>
            <p:nvPr/>
          </p:nvGrpSpPr>
          <p:grpSpPr>
            <a:xfrm>
              <a:off x="-2" y="1375290"/>
              <a:ext cx="226781" cy="408966"/>
              <a:chOff x="5152700" y="941825"/>
              <a:chExt cx="122300" cy="220550"/>
            </a:xfrm>
          </p:grpSpPr>
          <p:sp>
            <p:nvSpPr>
              <p:cNvPr id="88" name="Google Shape;88;p3"/>
              <p:cNvSpPr/>
              <p:nvPr/>
            </p:nvSpPr>
            <p:spPr>
              <a:xfrm>
                <a:off x="5152700" y="1158325"/>
                <a:ext cx="122300" cy="4050"/>
              </a:xfrm>
              <a:custGeom>
                <a:avLst/>
                <a:gdLst/>
                <a:ahLst/>
                <a:cxnLst/>
                <a:rect l="l" t="t" r="r" b="b"/>
                <a:pathLst>
                  <a:path w="4892" h="162" extrusionOk="0">
                    <a:moveTo>
                      <a:pt x="1" y="1"/>
                    </a:moveTo>
                    <a:lnTo>
                      <a:pt x="1" y="161"/>
                    </a:lnTo>
                    <a:lnTo>
                      <a:pt x="4892" y="161"/>
                    </a:lnTo>
                    <a:lnTo>
                      <a:pt x="489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5152700" y="1115050"/>
                <a:ext cx="122300" cy="4025"/>
              </a:xfrm>
              <a:custGeom>
                <a:avLst/>
                <a:gdLst/>
                <a:ahLst/>
                <a:cxnLst/>
                <a:rect l="l" t="t" r="r" b="b"/>
                <a:pathLst>
                  <a:path w="4892" h="161" extrusionOk="0">
                    <a:moveTo>
                      <a:pt x="1" y="0"/>
                    </a:moveTo>
                    <a:lnTo>
                      <a:pt x="1" y="161"/>
                    </a:lnTo>
                    <a:lnTo>
                      <a:pt x="4892" y="161"/>
                    </a:lnTo>
                    <a:lnTo>
                      <a:pt x="4892"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5152700" y="1071725"/>
                <a:ext cx="122300" cy="4025"/>
              </a:xfrm>
              <a:custGeom>
                <a:avLst/>
                <a:gdLst/>
                <a:ahLst/>
                <a:cxnLst/>
                <a:rect l="l" t="t" r="r" b="b"/>
                <a:pathLst>
                  <a:path w="4892" h="161" extrusionOk="0">
                    <a:moveTo>
                      <a:pt x="1" y="1"/>
                    </a:moveTo>
                    <a:lnTo>
                      <a:pt x="1" y="161"/>
                    </a:lnTo>
                    <a:lnTo>
                      <a:pt x="4892" y="161"/>
                    </a:lnTo>
                    <a:lnTo>
                      <a:pt x="489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5152700" y="1028425"/>
                <a:ext cx="122300" cy="4050"/>
              </a:xfrm>
              <a:custGeom>
                <a:avLst/>
                <a:gdLst/>
                <a:ahLst/>
                <a:cxnLst/>
                <a:rect l="l" t="t" r="r" b="b"/>
                <a:pathLst>
                  <a:path w="4892" h="162" extrusionOk="0">
                    <a:moveTo>
                      <a:pt x="1" y="1"/>
                    </a:moveTo>
                    <a:lnTo>
                      <a:pt x="1" y="161"/>
                    </a:lnTo>
                    <a:lnTo>
                      <a:pt x="4892" y="161"/>
                    </a:lnTo>
                    <a:lnTo>
                      <a:pt x="489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5152700" y="985150"/>
                <a:ext cx="122300" cy="4025"/>
              </a:xfrm>
              <a:custGeom>
                <a:avLst/>
                <a:gdLst/>
                <a:ahLst/>
                <a:cxnLst/>
                <a:rect l="l" t="t" r="r" b="b"/>
                <a:pathLst>
                  <a:path w="4892" h="161" extrusionOk="0">
                    <a:moveTo>
                      <a:pt x="1" y="0"/>
                    </a:moveTo>
                    <a:lnTo>
                      <a:pt x="1" y="161"/>
                    </a:lnTo>
                    <a:lnTo>
                      <a:pt x="4892" y="161"/>
                    </a:lnTo>
                    <a:lnTo>
                      <a:pt x="4892"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5152700" y="941825"/>
                <a:ext cx="122300" cy="4025"/>
              </a:xfrm>
              <a:custGeom>
                <a:avLst/>
                <a:gdLst/>
                <a:ahLst/>
                <a:cxnLst/>
                <a:rect l="l" t="t" r="r" b="b"/>
                <a:pathLst>
                  <a:path w="4892" h="161" extrusionOk="0">
                    <a:moveTo>
                      <a:pt x="1" y="1"/>
                    </a:moveTo>
                    <a:lnTo>
                      <a:pt x="1" y="161"/>
                    </a:lnTo>
                    <a:lnTo>
                      <a:pt x="4892" y="161"/>
                    </a:lnTo>
                    <a:lnTo>
                      <a:pt x="489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3"/>
            <p:cNvGrpSpPr/>
            <p:nvPr/>
          </p:nvGrpSpPr>
          <p:grpSpPr>
            <a:xfrm>
              <a:off x="4571999" y="4881696"/>
              <a:ext cx="749152" cy="63126"/>
              <a:chOff x="2133750" y="758150"/>
              <a:chExt cx="216800" cy="18275"/>
            </a:xfrm>
          </p:grpSpPr>
          <p:sp>
            <p:nvSpPr>
              <p:cNvPr id="95" name="Google Shape;95;p3"/>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100;p3"/>
            <p:cNvGrpSpPr/>
            <p:nvPr/>
          </p:nvGrpSpPr>
          <p:grpSpPr>
            <a:xfrm>
              <a:off x="1857193" y="-777730"/>
              <a:ext cx="1063360" cy="1099573"/>
              <a:chOff x="1375600" y="1002375"/>
              <a:chExt cx="781825" cy="808450"/>
            </a:xfrm>
          </p:grpSpPr>
          <p:sp>
            <p:nvSpPr>
              <p:cNvPr id="101" name="Google Shape;101;p3"/>
              <p:cNvSpPr/>
              <p:nvPr/>
            </p:nvSpPr>
            <p:spPr>
              <a:xfrm>
                <a:off x="1375600" y="1002375"/>
                <a:ext cx="28925" cy="28900"/>
              </a:xfrm>
              <a:custGeom>
                <a:avLst/>
                <a:gdLst/>
                <a:ahLst/>
                <a:cxnLst/>
                <a:rect l="l" t="t" r="r" b="b"/>
                <a:pathLst>
                  <a:path w="1157" h="1156"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1501100" y="1002375"/>
                <a:ext cx="28900" cy="28900"/>
              </a:xfrm>
              <a:custGeom>
                <a:avLst/>
                <a:gdLst/>
                <a:ahLst/>
                <a:cxnLst/>
                <a:rect l="l" t="t" r="r" b="b"/>
                <a:pathLst>
                  <a:path w="1156" h="1156"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1626600" y="1002375"/>
                <a:ext cx="28900" cy="28900"/>
              </a:xfrm>
              <a:custGeom>
                <a:avLst/>
                <a:gdLst/>
                <a:ahLst/>
                <a:cxnLst/>
                <a:rect l="l" t="t" r="r" b="b"/>
                <a:pathLst>
                  <a:path w="1156" h="1156"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1752075" y="1002375"/>
                <a:ext cx="28900" cy="28900"/>
              </a:xfrm>
              <a:custGeom>
                <a:avLst/>
                <a:gdLst/>
                <a:ahLst/>
                <a:cxnLst/>
                <a:rect l="l" t="t" r="r" b="b"/>
                <a:pathLst>
                  <a:path w="1156" h="1156"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1877550"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2003025"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2128525" y="1002375"/>
                <a:ext cx="28900" cy="28900"/>
              </a:xfrm>
              <a:custGeom>
                <a:avLst/>
                <a:gdLst/>
                <a:ahLst/>
                <a:cxnLst/>
                <a:rect l="l" t="t" r="r" b="b"/>
                <a:pathLst>
                  <a:path w="1156" h="1156"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375600" y="1113725"/>
                <a:ext cx="28925" cy="28900"/>
              </a:xfrm>
              <a:custGeom>
                <a:avLst/>
                <a:gdLst/>
                <a:ahLst/>
                <a:cxnLst/>
                <a:rect l="l" t="t" r="r" b="b"/>
                <a:pathLst>
                  <a:path w="1157" h="1156" extrusionOk="0">
                    <a:moveTo>
                      <a:pt x="578" y="1"/>
                    </a:moveTo>
                    <a:cubicBezTo>
                      <a:pt x="259" y="1"/>
                      <a:pt x="1" y="260"/>
                      <a:pt x="1" y="578"/>
                    </a:cubicBezTo>
                    <a:cubicBezTo>
                      <a:pt x="1" y="898"/>
                      <a:pt x="259" y="1156"/>
                      <a:pt x="578" y="1156"/>
                    </a:cubicBezTo>
                    <a:cubicBezTo>
                      <a:pt x="898" y="1156"/>
                      <a:pt x="1157" y="898"/>
                      <a:pt x="1157" y="578"/>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1501100" y="1113725"/>
                <a:ext cx="28900" cy="28900"/>
              </a:xfrm>
              <a:custGeom>
                <a:avLst/>
                <a:gdLst/>
                <a:ahLst/>
                <a:cxnLst/>
                <a:rect l="l" t="t" r="r" b="b"/>
                <a:pathLst>
                  <a:path w="1156" h="1156" extrusionOk="0">
                    <a:moveTo>
                      <a:pt x="578" y="1"/>
                    </a:moveTo>
                    <a:cubicBezTo>
                      <a:pt x="259" y="1"/>
                      <a:pt x="1" y="260"/>
                      <a:pt x="1" y="578"/>
                    </a:cubicBezTo>
                    <a:cubicBezTo>
                      <a:pt x="1" y="898"/>
                      <a:pt x="259"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1626600" y="1113725"/>
                <a:ext cx="28900" cy="28900"/>
              </a:xfrm>
              <a:custGeom>
                <a:avLst/>
                <a:gdLst/>
                <a:ahLst/>
                <a:cxnLst/>
                <a:rect l="l" t="t" r="r" b="b"/>
                <a:pathLst>
                  <a:path w="1156" h="1156" extrusionOk="0">
                    <a:moveTo>
                      <a:pt x="578" y="1"/>
                    </a:moveTo>
                    <a:cubicBezTo>
                      <a:pt x="258" y="1"/>
                      <a:pt x="0" y="260"/>
                      <a:pt x="0" y="578"/>
                    </a:cubicBezTo>
                    <a:cubicBezTo>
                      <a:pt x="0" y="898"/>
                      <a:pt x="258"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752075" y="1113725"/>
                <a:ext cx="28900" cy="28900"/>
              </a:xfrm>
              <a:custGeom>
                <a:avLst/>
                <a:gdLst/>
                <a:ahLst/>
                <a:cxnLst/>
                <a:rect l="l" t="t" r="r" b="b"/>
                <a:pathLst>
                  <a:path w="1156" h="1156" extrusionOk="0">
                    <a:moveTo>
                      <a:pt x="578" y="1"/>
                    </a:moveTo>
                    <a:cubicBezTo>
                      <a:pt x="258" y="1"/>
                      <a:pt x="0" y="260"/>
                      <a:pt x="0" y="578"/>
                    </a:cubicBezTo>
                    <a:cubicBezTo>
                      <a:pt x="0" y="898"/>
                      <a:pt x="259"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877550"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2003025"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128525" y="1113725"/>
                <a:ext cx="28900" cy="28900"/>
              </a:xfrm>
              <a:custGeom>
                <a:avLst/>
                <a:gdLst/>
                <a:ahLst/>
                <a:cxnLst/>
                <a:rect l="l" t="t" r="r" b="b"/>
                <a:pathLst>
                  <a:path w="1156" h="1156" extrusionOk="0">
                    <a:moveTo>
                      <a:pt x="578" y="1"/>
                    </a:moveTo>
                    <a:cubicBezTo>
                      <a:pt x="259" y="1"/>
                      <a:pt x="0" y="260"/>
                      <a:pt x="0" y="578"/>
                    </a:cubicBezTo>
                    <a:cubicBezTo>
                      <a:pt x="0" y="898"/>
                      <a:pt x="259" y="1156"/>
                      <a:pt x="578" y="1156"/>
                    </a:cubicBezTo>
                    <a:cubicBezTo>
                      <a:pt x="897" y="1156"/>
                      <a:pt x="1155" y="898"/>
                      <a:pt x="1155" y="578"/>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1375600" y="1225100"/>
                <a:ext cx="28925" cy="28925"/>
              </a:xfrm>
              <a:custGeom>
                <a:avLst/>
                <a:gdLst/>
                <a:ahLst/>
                <a:cxnLst/>
                <a:rect l="l" t="t" r="r" b="b"/>
                <a:pathLst>
                  <a:path w="1157" h="1157"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1501100" y="1225100"/>
                <a:ext cx="28900" cy="28925"/>
              </a:xfrm>
              <a:custGeom>
                <a:avLst/>
                <a:gdLst/>
                <a:ahLst/>
                <a:cxnLst/>
                <a:rect l="l" t="t" r="r" b="b"/>
                <a:pathLst>
                  <a:path w="1156" h="1157"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1626600" y="1225100"/>
                <a:ext cx="28900" cy="28925"/>
              </a:xfrm>
              <a:custGeom>
                <a:avLst/>
                <a:gdLst/>
                <a:ahLst/>
                <a:cxnLst/>
                <a:rect l="l" t="t" r="r" b="b"/>
                <a:pathLst>
                  <a:path w="1156" h="1157"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1752075" y="1225100"/>
                <a:ext cx="28900" cy="28925"/>
              </a:xfrm>
              <a:custGeom>
                <a:avLst/>
                <a:gdLst/>
                <a:ahLst/>
                <a:cxnLst/>
                <a:rect l="l" t="t" r="r" b="b"/>
                <a:pathLst>
                  <a:path w="1156" h="1157"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1877550"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2003025"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2128525" y="1225100"/>
                <a:ext cx="28900" cy="28925"/>
              </a:xfrm>
              <a:custGeom>
                <a:avLst/>
                <a:gdLst/>
                <a:ahLst/>
                <a:cxnLst/>
                <a:rect l="l" t="t" r="r" b="b"/>
                <a:pathLst>
                  <a:path w="1156" h="1157"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1375600" y="1336450"/>
                <a:ext cx="28925" cy="28925"/>
              </a:xfrm>
              <a:custGeom>
                <a:avLst/>
                <a:gdLst/>
                <a:ahLst/>
                <a:cxnLst/>
                <a:rect l="l" t="t" r="r" b="b"/>
                <a:pathLst>
                  <a:path w="1157" h="1157" extrusionOk="0">
                    <a:moveTo>
                      <a:pt x="578" y="1"/>
                    </a:moveTo>
                    <a:cubicBezTo>
                      <a:pt x="259" y="1"/>
                      <a:pt x="1" y="260"/>
                      <a:pt x="1" y="579"/>
                    </a:cubicBezTo>
                    <a:cubicBezTo>
                      <a:pt x="1" y="898"/>
                      <a:pt x="259" y="1156"/>
                      <a:pt x="578" y="1156"/>
                    </a:cubicBezTo>
                    <a:cubicBezTo>
                      <a:pt x="898" y="1156"/>
                      <a:pt x="1157" y="898"/>
                      <a:pt x="1157" y="579"/>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1501100" y="1336450"/>
                <a:ext cx="28900" cy="28925"/>
              </a:xfrm>
              <a:custGeom>
                <a:avLst/>
                <a:gdLst/>
                <a:ahLst/>
                <a:cxnLst/>
                <a:rect l="l" t="t" r="r" b="b"/>
                <a:pathLst>
                  <a:path w="1156" h="1157" extrusionOk="0">
                    <a:moveTo>
                      <a:pt x="578" y="1"/>
                    </a:moveTo>
                    <a:cubicBezTo>
                      <a:pt x="259" y="1"/>
                      <a:pt x="1" y="260"/>
                      <a:pt x="1" y="579"/>
                    </a:cubicBezTo>
                    <a:cubicBezTo>
                      <a:pt x="1" y="898"/>
                      <a:pt x="259"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1626600" y="1336450"/>
                <a:ext cx="28900" cy="28925"/>
              </a:xfrm>
              <a:custGeom>
                <a:avLst/>
                <a:gdLst/>
                <a:ahLst/>
                <a:cxnLst/>
                <a:rect l="l" t="t" r="r" b="b"/>
                <a:pathLst>
                  <a:path w="1156" h="1157" extrusionOk="0">
                    <a:moveTo>
                      <a:pt x="578" y="1"/>
                    </a:moveTo>
                    <a:cubicBezTo>
                      <a:pt x="258" y="1"/>
                      <a:pt x="0" y="260"/>
                      <a:pt x="0" y="579"/>
                    </a:cubicBezTo>
                    <a:cubicBezTo>
                      <a:pt x="0" y="898"/>
                      <a:pt x="258"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1752075" y="1336450"/>
                <a:ext cx="28900" cy="28925"/>
              </a:xfrm>
              <a:custGeom>
                <a:avLst/>
                <a:gdLst/>
                <a:ahLst/>
                <a:cxnLst/>
                <a:rect l="l" t="t" r="r" b="b"/>
                <a:pathLst>
                  <a:path w="1156" h="1157" extrusionOk="0">
                    <a:moveTo>
                      <a:pt x="578" y="1"/>
                    </a:moveTo>
                    <a:cubicBezTo>
                      <a:pt x="258" y="1"/>
                      <a:pt x="0" y="260"/>
                      <a:pt x="0" y="579"/>
                    </a:cubicBezTo>
                    <a:cubicBezTo>
                      <a:pt x="0" y="898"/>
                      <a:pt x="259"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1877550"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003025"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128525" y="1336450"/>
                <a:ext cx="28900" cy="28925"/>
              </a:xfrm>
              <a:custGeom>
                <a:avLst/>
                <a:gdLst/>
                <a:ahLst/>
                <a:cxnLst/>
                <a:rect l="l" t="t" r="r" b="b"/>
                <a:pathLst>
                  <a:path w="1156" h="1157" extrusionOk="0">
                    <a:moveTo>
                      <a:pt x="578" y="1"/>
                    </a:moveTo>
                    <a:cubicBezTo>
                      <a:pt x="259" y="1"/>
                      <a:pt x="0" y="260"/>
                      <a:pt x="0" y="579"/>
                    </a:cubicBezTo>
                    <a:cubicBezTo>
                      <a:pt x="0" y="898"/>
                      <a:pt x="259" y="1156"/>
                      <a:pt x="578" y="1156"/>
                    </a:cubicBezTo>
                    <a:cubicBezTo>
                      <a:pt x="897" y="1156"/>
                      <a:pt x="1155" y="898"/>
                      <a:pt x="1155" y="579"/>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1375600" y="1447825"/>
                <a:ext cx="28925" cy="28925"/>
              </a:xfrm>
              <a:custGeom>
                <a:avLst/>
                <a:gdLst/>
                <a:ahLst/>
                <a:cxnLst/>
                <a:rect l="l" t="t" r="r" b="b"/>
                <a:pathLst>
                  <a:path w="1157" h="1157" extrusionOk="0">
                    <a:moveTo>
                      <a:pt x="578" y="1"/>
                    </a:moveTo>
                    <a:cubicBezTo>
                      <a:pt x="259" y="1"/>
                      <a:pt x="1" y="259"/>
                      <a:pt x="1" y="579"/>
                    </a:cubicBezTo>
                    <a:cubicBezTo>
                      <a:pt x="1" y="897"/>
                      <a:pt x="259" y="1156"/>
                      <a:pt x="578" y="1156"/>
                    </a:cubicBezTo>
                    <a:cubicBezTo>
                      <a:pt x="898" y="1156"/>
                      <a:pt x="1157" y="897"/>
                      <a:pt x="1157" y="579"/>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1501100" y="1447825"/>
                <a:ext cx="28900" cy="28925"/>
              </a:xfrm>
              <a:custGeom>
                <a:avLst/>
                <a:gdLst/>
                <a:ahLst/>
                <a:cxnLst/>
                <a:rect l="l" t="t" r="r" b="b"/>
                <a:pathLst>
                  <a:path w="1156" h="1157" extrusionOk="0">
                    <a:moveTo>
                      <a:pt x="578" y="1"/>
                    </a:moveTo>
                    <a:cubicBezTo>
                      <a:pt x="259" y="1"/>
                      <a:pt x="1" y="259"/>
                      <a:pt x="1" y="579"/>
                    </a:cubicBezTo>
                    <a:cubicBezTo>
                      <a:pt x="1" y="897"/>
                      <a:pt x="259"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1626600" y="1447825"/>
                <a:ext cx="28900" cy="28925"/>
              </a:xfrm>
              <a:custGeom>
                <a:avLst/>
                <a:gdLst/>
                <a:ahLst/>
                <a:cxnLst/>
                <a:rect l="l" t="t" r="r" b="b"/>
                <a:pathLst>
                  <a:path w="1156" h="1157" extrusionOk="0">
                    <a:moveTo>
                      <a:pt x="578" y="1"/>
                    </a:moveTo>
                    <a:cubicBezTo>
                      <a:pt x="258" y="1"/>
                      <a:pt x="0" y="259"/>
                      <a:pt x="0" y="579"/>
                    </a:cubicBezTo>
                    <a:cubicBezTo>
                      <a:pt x="0" y="897"/>
                      <a:pt x="258"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1752075" y="1447825"/>
                <a:ext cx="28900" cy="28925"/>
              </a:xfrm>
              <a:custGeom>
                <a:avLst/>
                <a:gdLst/>
                <a:ahLst/>
                <a:cxnLst/>
                <a:rect l="l" t="t" r="r" b="b"/>
                <a:pathLst>
                  <a:path w="1156" h="1157" extrusionOk="0">
                    <a:moveTo>
                      <a:pt x="578" y="1"/>
                    </a:moveTo>
                    <a:cubicBezTo>
                      <a:pt x="258" y="1"/>
                      <a:pt x="0" y="259"/>
                      <a:pt x="0" y="579"/>
                    </a:cubicBezTo>
                    <a:cubicBezTo>
                      <a:pt x="0" y="897"/>
                      <a:pt x="259"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1877550"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2003025"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2128525" y="1447825"/>
                <a:ext cx="28900" cy="28925"/>
              </a:xfrm>
              <a:custGeom>
                <a:avLst/>
                <a:gdLst/>
                <a:ahLst/>
                <a:cxnLst/>
                <a:rect l="l" t="t" r="r" b="b"/>
                <a:pathLst>
                  <a:path w="1156" h="1157" extrusionOk="0">
                    <a:moveTo>
                      <a:pt x="578" y="1"/>
                    </a:moveTo>
                    <a:cubicBezTo>
                      <a:pt x="259" y="1"/>
                      <a:pt x="0" y="259"/>
                      <a:pt x="0" y="579"/>
                    </a:cubicBezTo>
                    <a:cubicBezTo>
                      <a:pt x="0" y="897"/>
                      <a:pt x="259" y="1156"/>
                      <a:pt x="578" y="1156"/>
                    </a:cubicBezTo>
                    <a:cubicBezTo>
                      <a:pt x="897" y="1156"/>
                      <a:pt x="1155" y="897"/>
                      <a:pt x="1155" y="579"/>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1375600" y="1559200"/>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1501100" y="1559200"/>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1626600" y="1559200"/>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1752075" y="1559200"/>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1877550"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2003025"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2128525" y="1559200"/>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1375600" y="1670575"/>
                <a:ext cx="28925" cy="28900"/>
              </a:xfrm>
              <a:custGeom>
                <a:avLst/>
                <a:gdLst/>
                <a:ahLst/>
                <a:cxnLst/>
                <a:rect l="l" t="t" r="r" b="b"/>
                <a:pathLst>
                  <a:path w="1157" h="1156" extrusionOk="0">
                    <a:moveTo>
                      <a:pt x="578" y="0"/>
                    </a:moveTo>
                    <a:cubicBezTo>
                      <a:pt x="259" y="0"/>
                      <a:pt x="1" y="258"/>
                      <a:pt x="1" y="578"/>
                    </a:cubicBezTo>
                    <a:cubicBezTo>
                      <a:pt x="1" y="896"/>
                      <a:pt x="259" y="1155"/>
                      <a:pt x="578" y="1155"/>
                    </a:cubicBezTo>
                    <a:cubicBezTo>
                      <a:pt x="898" y="1155"/>
                      <a:pt x="1157" y="896"/>
                      <a:pt x="1157" y="578"/>
                    </a:cubicBezTo>
                    <a:cubicBezTo>
                      <a:pt x="1157"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1501100" y="1670575"/>
                <a:ext cx="28900" cy="28900"/>
              </a:xfrm>
              <a:custGeom>
                <a:avLst/>
                <a:gdLst/>
                <a:ahLst/>
                <a:cxnLst/>
                <a:rect l="l" t="t" r="r" b="b"/>
                <a:pathLst>
                  <a:path w="1156" h="1156" extrusionOk="0">
                    <a:moveTo>
                      <a:pt x="578" y="0"/>
                    </a:moveTo>
                    <a:cubicBezTo>
                      <a:pt x="259" y="0"/>
                      <a:pt x="1" y="258"/>
                      <a:pt x="1" y="578"/>
                    </a:cubicBezTo>
                    <a:cubicBezTo>
                      <a:pt x="1" y="896"/>
                      <a:pt x="259"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1626600" y="1670575"/>
                <a:ext cx="28900" cy="28900"/>
              </a:xfrm>
              <a:custGeom>
                <a:avLst/>
                <a:gdLst/>
                <a:ahLst/>
                <a:cxnLst/>
                <a:rect l="l" t="t" r="r" b="b"/>
                <a:pathLst>
                  <a:path w="1156" h="1156" extrusionOk="0">
                    <a:moveTo>
                      <a:pt x="578" y="0"/>
                    </a:moveTo>
                    <a:cubicBezTo>
                      <a:pt x="258" y="0"/>
                      <a:pt x="0" y="258"/>
                      <a:pt x="0" y="578"/>
                    </a:cubicBezTo>
                    <a:cubicBezTo>
                      <a:pt x="0" y="896"/>
                      <a:pt x="258"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1752075" y="1670575"/>
                <a:ext cx="28900" cy="28900"/>
              </a:xfrm>
              <a:custGeom>
                <a:avLst/>
                <a:gdLst/>
                <a:ahLst/>
                <a:cxnLst/>
                <a:rect l="l" t="t" r="r" b="b"/>
                <a:pathLst>
                  <a:path w="1156" h="1156" extrusionOk="0">
                    <a:moveTo>
                      <a:pt x="578" y="0"/>
                    </a:moveTo>
                    <a:cubicBezTo>
                      <a:pt x="258" y="0"/>
                      <a:pt x="0" y="258"/>
                      <a:pt x="0" y="578"/>
                    </a:cubicBezTo>
                    <a:cubicBezTo>
                      <a:pt x="0" y="896"/>
                      <a:pt x="259"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1877550"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2003025"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2128525" y="1670575"/>
                <a:ext cx="28900" cy="28900"/>
              </a:xfrm>
              <a:custGeom>
                <a:avLst/>
                <a:gdLst/>
                <a:ahLst/>
                <a:cxnLst/>
                <a:rect l="l" t="t" r="r" b="b"/>
                <a:pathLst>
                  <a:path w="1156" h="1156" extrusionOk="0">
                    <a:moveTo>
                      <a:pt x="578" y="0"/>
                    </a:moveTo>
                    <a:cubicBezTo>
                      <a:pt x="259" y="0"/>
                      <a:pt x="0" y="258"/>
                      <a:pt x="0" y="578"/>
                    </a:cubicBezTo>
                    <a:cubicBezTo>
                      <a:pt x="0" y="896"/>
                      <a:pt x="259" y="1155"/>
                      <a:pt x="578" y="1155"/>
                    </a:cubicBezTo>
                    <a:cubicBezTo>
                      <a:pt x="897" y="1155"/>
                      <a:pt x="1155" y="896"/>
                      <a:pt x="1155" y="578"/>
                    </a:cubicBezTo>
                    <a:cubicBezTo>
                      <a:pt x="1155"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1375600" y="1781925"/>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1501100" y="1781925"/>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1626600" y="1781925"/>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1752075" y="1781925"/>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1877550"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2003025"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2128525" y="1781925"/>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72"/>
        <p:cNvGrpSpPr/>
        <p:nvPr/>
      </p:nvGrpSpPr>
      <p:grpSpPr>
        <a:xfrm>
          <a:off x="0" y="0"/>
          <a:ext cx="0" cy="0"/>
          <a:chOff x="0" y="0"/>
          <a:chExt cx="0" cy="0"/>
        </a:xfrm>
      </p:grpSpPr>
      <p:sp>
        <p:nvSpPr>
          <p:cNvPr id="573" name="Google Shape;573;p9"/>
          <p:cNvSpPr txBox="1">
            <a:spLocks noGrp="1"/>
          </p:cNvSpPr>
          <p:nvPr>
            <p:ph type="body" idx="1"/>
          </p:nvPr>
        </p:nvSpPr>
        <p:spPr>
          <a:xfrm>
            <a:off x="720000" y="1570575"/>
            <a:ext cx="4047000" cy="21861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rgbClr val="999999"/>
              </a:buClr>
              <a:buSzPts val="800"/>
              <a:buFont typeface="Open Sans"/>
              <a:buChar char="-"/>
              <a:defRPr/>
            </a:lvl1pPr>
            <a:lvl2pPr marL="914400" lvl="1" indent="-279400">
              <a:spcBef>
                <a:spcPts val="0"/>
              </a:spcBef>
              <a:spcAft>
                <a:spcPts val="0"/>
              </a:spcAft>
              <a:buClr>
                <a:srgbClr val="999999"/>
              </a:buClr>
              <a:buSzPts val="800"/>
              <a:buFont typeface="Open Sans"/>
              <a:buChar char="○"/>
              <a:defRPr/>
            </a:lvl2pPr>
            <a:lvl3pPr marL="1371600" lvl="2" indent="-279400">
              <a:spcBef>
                <a:spcPts val="0"/>
              </a:spcBef>
              <a:spcAft>
                <a:spcPts val="0"/>
              </a:spcAft>
              <a:buClr>
                <a:srgbClr val="999999"/>
              </a:buClr>
              <a:buSzPts val="800"/>
              <a:buFont typeface="Open Sans"/>
              <a:buChar char="■"/>
              <a:defRPr/>
            </a:lvl3pPr>
            <a:lvl4pPr marL="1828800" lvl="3" indent="-279400">
              <a:spcBef>
                <a:spcPts val="0"/>
              </a:spcBef>
              <a:spcAft>
                <a:spcPts val="0"/>
              </a:spcAft>
              <a:buClr>
                <a:srgbClr val="999999"/>
              </a:buClr>
              <a:buSzPts val="800"/>
              <a:buFont typeface="Open Sans"/>
              <a:buChar char="●"/>
              <a:defRPr/>
            </a:lvl4pPr>
            <a:lvl5pPr marL="2286000" lvl="4" indent="-304800">
              <a:spcBef>
                <a:spcPts val="0"/>
              </a:spcBef>
              <a:spcAft>
                <a:spcPts val="0"/>
              </a:spcAft>
              <a:buClr>
                <a:srgbClr val="999999"/>
              </a:buClr>
              <a:buSzPts val="1200"/>
              <a:buFont typeface="Open Sans"/>
              <a:buChar char="○"/>
              <a:defRPr/>
            </a:lvl5pPr>
            <a:lvl6pPr marL="2743200" lvl="5" indent="-304800">
              <a:spcBef>
                <a:spcPts val="0"/>
              </a:spcBef>
              <a:spcAft>
                <a:spcPts val="0"/>
              </a:spcAft>
              <a:buClr>
                <a:srgbClr val="999999"/>
              </a:buClr>
              <a:buSzPts val="1200"/>
              <a:buFont typeface="Open Sans"/>
              <a:buChar char="■"/>
              <a:defRPr/>
            </a:lvl6pPr>
            <a:lvl7pPr marL="3200400" lvl="6" indent="-273050">
              <a:spcBef>
                <a:spcPts val="0"/>
              </a:spcBef>
              <a:spcAft>
                <a:spcPts val="0"/>
              </a:spcAft>
              <a:buClr>
                <a:srgbClr val="999999"/>
              </a:buClr>
              <a:buSzPts val="700"/>
              <a:buFont typeface="Open Sans"/>
              <a:buChar char="●"/>
              <a:defRPr/>
            </a:lvl7pPr>
            <a:lvl8pPr marL="3657600" lvl="7" indent="-273050">
              <a:spcBef>
                <a:spcPts val="0"/>
              </a:spcBef>
              <a:spcAft>
                <a:spcPts val="0"/>
              </a:spcAft>
              <a:buClr>
                <a:srgbClr val="999999"/>
              </a:buClr>
              <a:buSzPts val="700"/>
              <a:buFont typeface="Open Sans"/>
              <a:buChar char="○"/>
              <a:defRPr/>
            </a:lvl8pPr>
            <a:lvl9pPr marL="4114800" lvl="8" indent="-266700">
              <a:spcBef>
                <a:spcPts val="0"/>
              </a:spcBef>
              <a:spcAft>
                <a:spcPts val="0"/>
              </a:spcAft>
              <a:buClr>
                <a:srgbClr val="999999"/>
              </a:buClr>
              <a:buSzPts val="600"/>
              <a:buFont typeface="Open Sans"/>
              <a:buChar char="■"/>
              <a:defRPr/>
            </a:lvl9pPr>
          </a:lstStyle>
          <a:p>
            <a:endParaRPr/>
          </a:p>
        </p:txBody>
      </p:sp>
      <p:sp>
        <p:nvSpPr>
          <p:cNvPr id="574" name="Google Shape;574;p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800"/>
              <a:buNone/>
              <a:defRPr>
                <a:solidFill>
                  <a:schemeClr val="lt2"/>
                </a:solidFill>
              </a:defRPr>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a:endParaRPr/>
          </a:p>
        </p:txBody>
      </p:sp>
      <p:grpSp>
        <p:nvGrpSpPr>
          <p:cNvPr id="575" name="Google Shape;575;p9"/>
          <p:cNvGrpSpPr/>
          <p:nvPr/>
        </p:nvGrpSpPr>
        <p:grpSpPr>
          <a:xfrm>
            <a:off x="3" y="-9"/>
            <a:ext cx="8080647" cy="5154521"/>
            <a:chOff x="3" y="-9"/>
            <a:chExt cx="8080647" cy="5154521"/>
          </a:xfrm>
        </p:grpSpPr>
        <p:sp>
          <p:nvSpPr>
            <p:cNvPr id="576" name="Google Shape;576;p9"/>
            <p:cNvSpPr/>
            <p:nvPr/>
          </p:nvSpPr>
          <p:spPr>
            <a:xfrm rot="10800000">
              <a:off x="5456575" y="4925913"/>
              <a:ext cx="2113500" cy="22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9"/>
            <p:cNvSpPr/>
            <p:nvPr/>
          </p:nvSpPr>
          <p:spPr>
            <a:xfrm rot="10800000">
              <a:off x="7516574" y="1"/>
              <a:ext cx="564076" cy="304675"/>
            </a:xfrm>
            <a:custGeom>
              <a:avLst/>
              <a:gdLst/>
              <a:ahLst/>
              <a:cxnLst/>
              <a:rect l="l" t="t" r="r" b="b"/>
              <a:pathLst>
                <a:path w="78754" h="4981" extrusionOk="0">
                  <a:moveTo>
                    <a:pt x="1" y="0"/>
                  </a:moveTo>
                  <a:lnTo>
                    <a:pt x="1" y="4980"/>
                  </a:lnTo>
                  <a:lnTo>
                    <a:pt x="78754" y="4980"/>
                  </a:lnTo>
                  <a:lnTo>
                    <a:pt x="78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8" name="Google Shape;578;p9"/>
            <p:cNvGrpSpPr/>
            <p:nvPr/>
          </p:nvGrpSpPr>
          <p:grpSpPr>
            <a:xfrm rot="10800000">
              <a:off x="414849" y="172555"/>
              <a:ext cx="749152" cy="63126"/>
              <a:chOff x="2133750" y="758150"/>
              <a:chExt cx="216800" cy="18275"/>
            </a:xfrm>
          </p:grpSpPr>
          <p:sp>
            <p:nvSpPr>
              <p:cNvPr id="579" name="Google Shape;579;p9"/>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9"/>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9"/>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9"/>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9"/>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 name="Google Shape;584;p9"/>
            <p:cNvSpPr/>
            <p:nvPr/>
          </p:nvSpPr>
          <p:spPr>
            <a:xfrm rot="5400000">
              <a:off x="-90724" y="90717"/>
              <a:ext cx="408225" cy="226772"/>
            </a:xfrm>
            <a:custGeom>
              <a:avLst/>
              <a:gdLst/>
              <a:ahLst/>
              <a:cxnLst/>
              <a:rect l="l" t="t" r="r" b="b"/>
              <a:pathLst>
                <a:path w="30659" h="4981" extrusionOk="0">
                  <a:moveTo>
                    <a:pt x="1" y="0"/>
                  </a:moveTo>
                  <a:lnTo>
                    <a:pt x="1" y="4980"/>
                  </a:lnTo>
                  <a:lnTo>
                    <a:pt x="30659" y="4980"/>
                  </a:lnTo>
                  <a:lnTo>
                    <a:pt x="306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9"/>
          <p:cNvGrpSpPr/>
          <p:nvPr/>
        </p:nvGrpSpPr>
        <p:grpSpPr>
          <a:xfrm>
            <a:off x="-607680" y="-2235"/>
            <a:ext cx="9751676" cy="5427301"/>
            <a:chOff x="-607680" y="-2235"/>
            <a:chExt cx="9751676" cy="5427301"/>
          </a:xfrm>
        </p:grpSpPr>
        <p:grpSp>
          <p:nvGrpSpPr>
            <p:cNvPr id="586" name="Google Shape;586;p9"/>
            <p:cNvGrpSpPr/>
            <p:nvPr/>
          </p:nvGrpSpPr>
          <p:grpSpPr>
            <a:xfrm rot="5400000">
              <a:off x="8771538" y="2380012"/>
              <a:ext cx="373777" cy="371139"/>
              <a:chOff x="3387298" y="4772375"/>
              <a:chExt cx="373777" cy="371139"/>
            </a:xfrm>
          </p:grpSpPr>
          <p:sp>
            <p:nvSpPr>
              <p:cNvPr id="587" name="Google Shape;587;p9"/>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9"/>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9"/>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9"/>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9"/>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9"/>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9"/>
            <p:cNvGrpSpPr/>
            <p:nvPr/>
          </p:nvGrpSpPr>
          <p:grpSpPr>
            <a:xfrm rot="10800000">
              <a:off x="3687567" y="4925919"/>
              <a:ext cx="1768999" cy="499146"/>
              <a:chOff x="1289425" y="372100"/>
              <a:chExt cx="1003175" cy="283075"/>
            </a:xfrm>
          </p:grpSpPr>
          <p:sp>
            <p:nvSpPr>
              <p:cNvPr id="594" name="Google Shape;594;p9"/>
              <p:cNvSpPr/>
              <p:nvPr/>
            </p:nvSpPr>
            <p:spPr>
              <a:xfrm>
                <a:off x="1289425" y="372100"/>
                <a:ext cx="16075" cy="16075"/>
              </a:xfrm>
              <a:custGeom>
                <a:avLst/>
                <a:gdLst/>
                <a:ahLst/>
                <a:cxnLst/>
                <a:rect l="l" t="t" r="r" b="b"/>
                <a:pathLst>
                  <a:path w="643" h="643" extrusionOk="0">
                    <a:moveTo>
                      <a:pt x="1" y="0"/>
                    </a:moveTo>
                    <a:lnTo>
                      <a:pt x="1" y="643"/>
                    </a:lnTo>
                    <a:lnTo>
                      <a:pt x="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9"/>
              <p:cNvSpPr/>
              <p:nvPr/>
            </p:nvSpPr>
            <p:spPr>
              <a:xfrm>
                <a:off x="1289425" y="372100"/>
                <a:ext cx="71200" cy="71200"/>
              </a:xfrm>
              <a:custGeom>
                <a:avLst/>
                <a:gdLst/>
                <a:ahLst/>
                <a:cxnLst/>
                <a:rect l="l" t="t" r="r" b="b"/>
                <a:pathLst>
                  <a:path w="2848" h="2848" extrusionOk="0">
                    <a:moveTo>
                      <a:pt x="2060" y="0"/>
                    </a:moveTo>
                    <a:lnTo>
                      <a:pt x="1" y="2060"/>
                    </a:lnTo>
                    <a:lnTo>
                      <a:pt x="1" y="2847"/>
                    </a:lnTo>
                    <a:lnTo>
                      <a:pt x="2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9"/>
              <p:cNvSpPr/>
              <p:nvPr/>
            </p:nvSpPr>
            <p:spPr>
              <a:xfrm>
                <a:off x="1289425" y="372100"/>
                <a:ext cx="126275" cy="126275"/>
              </a:xfrm>
              <a:custGeom>
                <a:avLst/>
                <a:gdLst/>
                <a:ahLst/>
                <a:cxnLst/>
                <a:rect l="l" t="t" r="r" b="b"/>
                <a:pathLst>
                  <a:path w="5051" h="5051" extrusionOk="0">
                    <a:moveTo>
                      <a:pt x="4263" y="0"/>
                    </a:moveTo>
                    <a:lnTo>
                      <a:pt x="1" y="4263"/>
                    </a:lnTo>
                    <a:lnTo>
                      <a:pt x="1" y="5051"/>
                    </a:lnTo>
                    <a:lnTo>
                      <a:pt x="5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9"/>
              <p:cNvSpPr/>
              <p:nvPr/>
            </p:nvSpPr>
            <p:spPr>
              <a:xfrm>
                <a:off x="1289425" y="372100"/>
                <a:ext cx="181400" cy="181375"/>
              </a:xfrm>
              <a:custGeom>
                <a:avLst/>
                <a:gdLst/>
                <a:ahLst/>
                <a:cxnLst/>
                <a:rect l="l" t="t" r="r" b="b"/>
                <a:pathLst>
                  <a:path w="7256" h="7255" extrusionOk="0">
                    <a:moveTo>
                      <a:pt x="6468" y="0"/>
                    </a:moveTo>
                    <a:lnTo>
                      <a:pt x="1" y="6468"/>
                    </a:lnTo>
                    <a:lnTo>
                      <a:pt x="1" y="7255"/>
                    </a:lnTo>
                    <a:lnTo>
                      <a:pt x="7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9"/>
              <p:cNvSpPr/>
              <p:nvPr/>
            </p:nvSpPr>
            <p:spPr>
              <a:xfrm>
                <a:off x="1289425" y="372100"/>
                <a:ext cx="236500" cy="236500"/>
              </a:xfrm>
              <a:custGeom>
                <a:avLst/>
                <a:gdLst/>
                <a:ahLst/>
                <a:cxnLst/>
                <a:rect l="l" t="t" r="r" b="b"/>
                <a:pathLst>
                  <a:path w="9460" h="9460" extrusionOk="0">
                    <a:moveTo>
                      <a:pt x="8672" y="0"/>
                    </a:moveTo>
                    <a:lnTo>
                      <a:pt x="1" y="8672"/>
                    </a:lnTo>
                    <a:lnTo>
                      <a:pt x="1" y="9459"/>
                    </a:lnTo>
                    <a:lnTo>
                      <a:pt x="9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9"/>
              <p:cNvSpPr/>
              <p:nvPr/>
            </p:nvSpPr>
            <p:spPr>
              <a:xfrm>
                <a:off x="1289425" y="372100"/>
                <a:ext cx="291600" cy="283075"/>
              </a:xfrm>
              <a:custGeom>
                <a:avLst/>
                <a:gdLst/>
                <a:ahLst/>
                <a:cxnLst/>
                <a:rect l="l" t="t" r="r" b="b"/>
                <a:pathLst>
                  <a:path w="11664" h="11323" extrusionOk="0">
                    <a:moveTo>
                      <a:pt x="10876" y="0"/>
                    </a:moveTo>
                    <a:lnTo>
                      <a:pt x="1" y="10877"/>
                    </a:lnTo>
                    <a:lnTo>
                      <a:pt x="1" y="11323"/>
                    </a:lnTo>
                    <a:lnTo>
                      <a:pt x="342" y="11323"/>
                    </a:lnTo>
                    <a:lnTo>
                      <a:pt x="11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9"/>
              <p:cNvSpPr/>
              <p:nvPr/>
            </p:nvSpPr>
            <p:spPr>
              <a:xfrm>
                <a:off x="13334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9"/>
              <p:cNvSpPr/>
              <p:nvPr/>
            </p:nvSpPr>
            <p:spPr>
              <a:xfrm>
                <a:off x="1388475"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9"/>
              <p:cNvSpPr/>
              <p:nvPr/>
            </p:nvSpPr>
            <p:spPr>
              <a:xfrm>
                <a:off x="14435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9"/>
              <p:cNvSpPr/>
              <p:nvPr/>
            </p:nvSpPr>
            <p:spPr>
              <a:xfrm>
                <a:off x="14987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9"/>
              <p:cNvSpPr/>
              <p:nvPr/>
            </p:nvSpPr>
            <p:spPr>
              <a:xfrm>
                <a:off x="1553800" y="372100"/>
                <a:ext cx="302725" cy="283075"/>
              </a:xfrm>
              <a:custGeom>
                <a:avLst/>
                <a:gdLst/>
                <a:ahLst/>
                <a:cxnLst/>
                <a:rect l="l" t="t" r="r" b="b"/>
                <a:pathLst>
                  <a:path w="12109"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9"/>
              <p:cNvSpPr/>
              <p:nvPr/>
            </p:nvSpPr>
            <p:spPr>
              <a:xfrm>
                <a:off x="16088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9"/>
              <p:cNvSpPr/>
              <p:nvPr/>
            </p:nvSpPr>
            <p:spPr>
              <a:xfrm>
                <a:off x="1664000" y="372100"/>
                <a:ext cx="302725" cy="283075"/>
              </a:xfrm>
              <a:custGeom>
                <a:avLst/>
                <a:gdLst/>
                <a:ahLst/>
                <a:cxnLst/>
                <a:rect l="l" t="t" r="r" b="b"/>
                <a:pathLst>
                  <a:path w="12109" h="11323" extrusionOk="0">
                    <a:moveTo>
                      <a:pt x="11321" y="0"/>
                    </a:moveTo>
                    <a:lnTo>
                      <a:pt x="0"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9"/>
              <p:cNvSpPr/>
              <p:nvPr/>
            </p:nvSpPr>
            <p:spPr>
              <a:xfrm>
                <a:off x="17191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9"/>
              <p:cNvSpPr/>
              <p:nvPr/>
            </p:nvSpPr>
            <p:spPr>
              <a:xfrm>
                <a:off x="1774200" y="372100"/>
                <a:ext cx="302750" cy="283075"/>
              </a:xfrm>
              <a:custGeom>
                <a:avLst/>
                <a:gdLst/>
                <a:ahLst/>
                <a:cxnLst/>
                <a:rect l="l" t="t" r="r" b="b"/>
                <a:pathLst>
                  <a:path w="12110" h="11323" extrusionOk="0">
                    <a:moveTo>
                      <a:pt x="11322" y="0"/>
                    </a:moveTo>
                    <a:lnTo>
                      <a:pt x="0" y="11323"/>
                    </a:lnTo>
                    <a:lnTo>
                      <a:pt x="787"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9"/>
              <p:cNvSpPr/>
              <p:nvPr/>
            </p:nvSpPr>
            <p:spPr>
              <a:xfrm>
                <a:off x="1829300" y="372100"/>
                <a:ext cx="302750" cy="283075"/>
              </a:xfrm>
              <a:custGeom>
                <a:avLst/>
                <a:gdLst/>
                <a:ahLst/>
                <a:cxnLst/>
                <a:rect l="l" t="t" r="r" b="b"/>
                <a:pathLst>
                  <a:path w="12110"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9"/>
              <p:cNvSpPr/>
              <p:nvPr/>
            </p:nvSpPr>
            <p:spPr>
              <a:xfrm>
                <a:off x="18844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9"/>
              <p:cNvSpPr/>
              <p:nvPr/>
            </p:nvSpPr>
            <p:spPr>
              <a:xfrm>
                <a:off x="1939500"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9"/>
              <p:cNvSpPr/>
              <p:nvPr/>
            </p:nvSpPr>
            <p:spPr>
              <a:xfrm>
                <a:off x="1994600" y="372100"/>
                <a:ext cx="298000" cy="283075"/>
              </a:xfrm>
              <a:custGeom>
                <a:avLst/>
                <a:gdLst/>
                <a:ahLst/>
                <a:cxnLst/>
                <a:rect l="l" t="t" r="r" b="b"/>
                <a:pathLst>
                  <a:path w="11920" h="11323" extrusionOk="0">
                    <a:moveTo>
                      <a:pt x="11323" y="0"/>
                    </a:moveTo>
                    <a:lnTo>
                      <a:pt x="1" y="11323"/>
                    </a:lnTo>
                    <a:lnTo>
                      <a:pt x="788" y="11323"/>
                    </a:lnTo>
                    <a:lnTo>
                      <a:pt x="11920" y="191"/>
                    </a:lnTo>
                    <a:lnTo>
                      <a:pt x="11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9"/>
              <p:cNvSpPr/>
              <p:nvPr/>
            </p:nvSpPr>
            <p:spPr>
              <a:xfrm>
                <a:off x="2049725" y="412275"/>
                <a:ext cx="242875" cy="242900"/>
              </a:xfrm>
              <a:custGeom>
                <a:avLst/>
                <a:gdLst/>
                <a:ahLst/>
                <a:cxnLst/>
                <a:rect l="l" t="t" r="r" b="b"/>
                <a:pathLst>
                  <a:path w="9715" h="9716" extrusionOk="0">
                    <a:moveTo>
                      <a:pt x="9715" y="1"/>
                    </a:moveTo>
                    <a:lnTo>
                      <a:pt x="0" y="9716"/>
                    </a:lnTo>
                    <a:lnTo>
                      <a:pt x="787" y="9716"/>
                    </a:lnTo>
                    <a:lnTo>
                      <a:pt x="9715" y="788"/>
                    </a:lnTo>
                    <a:lnTo>
                      <a:pt x="9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9"/>
              <p:cNvSpPr/>
              <p:nvPr/>
            </p:nvSpPr>
            <p:spPr>
              <a:xfrm>
                <a:off x="2104825" y="467400"/>
                <a:ext cx="187775" cy="187775"/>
              </a:xfrm>
              <a:custGeom>
                <a:avLst/>
                <a:gdLst/>
                <a:ahLst/>
                <a:cxnLst/>
                <a:rect l="l" t="t" r="r" b="b"/>
                <a:pathLst>
                  <a:path w="7511" h="7511" extrusionOk="0">
                    <a:moveTo>
                      <a:pt x="7511" y="0"/>
                    </a:moveTo>
                    <a:lnTo>
                      <a:pt x="1" y="7511"/>
                    </a:lnTo>
                    <a:lnTo>
                      <a:pt x="788" y="7511"/>
                    </a:lnTo>
                    <a:lnTo>
                      <a:pt x="7511" y="787"/>
                    </a:lnTo>
                    <a:lnTo>
                      <a:pt x="75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9"/>
              <p:cNvSpPr/>
              <p:nvPr/>
            </p:nvSpPr>
            <p:spPr>
              <a:xfrm>
                <a:off x="2159900" y="522475"/>
                <a:ext cx="132700" cy="132700"/>
              </a:xfrm>
              <a:custGeom>
                <a:avLst/>
                <a:gdLst/>
                <a:ahLst/>
                <a:cxnLst/>
                <a:rect l="l" t="t" r="r" b="b"/>
                <a:pathLst>
                  <a:path w="5308" h="5308" extrusionOk="0">
                    <a:moveTo>
                      <a:pt x="5308" y="1"/>
                    </a:moveTo>
                    <a:lnTo>
                      <a:pt x="1" y="5308"/>
                    </a:lnTo>
                    <a:lnTo>
                      <a:pt x="788" y="5308"/>
                    </a:lnTo>
                    <a:lnTo>
                      <a:pt x="5308" y="788"/>
                    </a:lnTo>
                    <a:lnTo>
                      <a:pt x="5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9"/>
              <p:cNvSpPr/>
              <p:nvPr/>
            </p:nvSpPr>
            <p:spPr>
              <a:xfrm>
                <a:off x="2215025" y="577575"/>
                <a:ext cx="77575" cy="77600"/>
              </a:xfrm>
              <a:custGeom>
                <a:avLst/>
                <a:gdLst/>
                <a:ahLst/>
                <a:cxnLst/>
                <a:rect l="l" t="t" r="r" b="b"/>
                <a:pathLst>
                  <a:path w="3103" h="3104" extrusionOk="0">
                    <a:moveTo>
                      <a:pt x="3103" y="1"/>
                    </a:moveTo>
                    <a:lnTo>
                      <a:pt x="0" y="3104"/>
                    </a:lnTo>
                    <a:lnTo>
                      <a:pt x="788" y="3104"/>
                    </a:lnTo>
                    <a:lnTo>
                      <a:pt x="3103" y="788"/>
                    </a:lnTo>
                    <a:lnTo>
                      <a:pt x="3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9"/>
              <p:cNvSpPr/>
              <p:nvPr/>
            </p:nvSpPr>
            <p:spPr>
              <a:xfrm>
                <a:off x="2270125" y="632700"/>
                <a:ext cx="22475" cy="22475"/>
              </a:xfrm>
              <a:custGeom>
                <a:avLst/>
                <a:gdLst/>
                <a:ahLst/>
                <a:cxnLst/>
                <a:rect l="l" t="t" r="r" b="b"/>
                <a:pathLst>
                  <a:path w="899" h="899" extrusionOk="0">
                    <a:moveTo>
                      <a:pt x="899" y="0"/>
                    </a:moveTo>
                    <a:lnTo>
                      <a:pt x="1" y="899"/>
                    </a:lnTo>
                    <a:lnTo>
                      <a:pt x="788" y="899"/>
                    </a:lnTo>
                    <a:lnTo>
                      <a:pt x="899" y="788"/>
                    </a:lnTo>
                    <a:lnTo>
                      <a:pt x="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9"/>
            <p:cNvGrpSpPr/>
            <p:nvPr/>
          </p:nvGrpSpPr>
          <p:grpSpPr>
            <a:xfrm rot="10800000">
              <a:off x="8080657" y="-2235"/>
              <a:ext cx="1063333" cy="306905"/>
              <a:chOff x="5509675" y="781075"/>
              <a:chExt cx="425725" cy="122875"/>
            </a:xfrm>
          </p:grpSpPr>
          <p:sp>
            <p:nvSpPr>
              <p:cNvPr id="619" name="Google Shape;619;p9"/>
              <p:cNvSpPr/>
              <p:nvPr/>
            </p:nvSpPr>
            <p:spPr>
              <a:xfrm>
                <a:off x="5509675" y="781075"/>
                <a:ext cx="44750" cy="44750"/>
              </a:xfrm>
              <a:custGeom>
                <a:avLst/>
                <a:gdLst/>
                <a:ahLst/>
                <a:cxnLst/>
                <a:rect l="l" t="t" r="r" b="b"/>
                <a:pathLst>
                  <a:path w="1790" h="1790" extrusionOk="0">
                    <a:moveTo>
                      <a:pt x="1003" y="0"/>
                    </a:moveTo>
                    <a:lnTo>
                      <a:pt x="1" y="1002"/>
                    </a:lnTo>
                    <a:lnTo>
                      <a:pt x="1" y="1789"/>
                    </a:lnTo>
                    <a:lnTo>
                      <a:pt x="17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9"/>
              <p:cNvSpPr/>
              <p:nvPr/>
            </p:nvSpPr>
            <p:spPr>
              <a:xfrm>
                <a:off x="5509675" y="781075"/>
                <a:ext cx="99875" cy="99850"/>
              </a:xfrm>
              <a:custGeom>
                <a:avLst/>
                <a:gdLst/>
                <a:ahLst/>
                <a:cxnLst/>
                <a:rect l="l" t="t" r="r" b="b"/>
                <a:pathLst>
                  <a:path w="3995" h="3994" extrusionOk="0">
                    <a:moveTo>
                      <a:pt x="3207" y="0"/>
                    </a:moveTo>
                    <a:lnTo>
                      <a:pt x="1" y="3207"/>
                    </a:lnTo>
                    <a:lnTo>
                      <a:pt x="1" y="3994"/>
                    </a:lnTo>
                    <a:lnTo>
                      <a:pt x="39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9"/>
              <p:cNvSpPr/>
              <p:nvPr/>
            </p:nvSpPr>
            <p:spPr>
              <a:xfrm>
                <a:off x="5522075" y="781075"/>
                <a:ext cx="142575" cy="122875"/>
              </a:xfrm>
              <a:custGeom>
                <a:avLst/>
                <a:gdLst/>
                <a:ahLst/>
                <a:cxnLst/>
                <a:rect l="l" t="t" r="r" b="b"/>
                <a:pathLst>
                  <a:path w="5703" h="4915" extrusionOk="0">
                    <a:moveTo>
                      <a:pt x="4915" y="0"/>
                    </a:moveTo>
                    <a:lnTo>
                      <a:pt x="1" y="4915"/>
                    </a:lnTo>
                    <a:lnTo>
                      <a:pt x="788" y="4915"/>
                    </a:lnTo>
                    <a:lnTo>
                      <a:pt x="5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9"/>
              <p:cNvSpPr/>
              <p:nvPr/>
            </p:nvSpPr>
            <p:spPr>
              <a:xfrm>
                <a:off x="5577200" y="781075"/>
                <a:ext cx="142525" cy="122875"/>
              </a:xfrm>
              <a:custGeom>
                <a:avLst/>
                <a:gdLst/>
                <a:ahLst/>
                <a:cxnLst/>
                <a:rect l="l" t="t" r="r" b="b"/>
                <a:pathLst>
                  <a:path w="5701" h="4915" extrusionOk="0">
                    <a:moveTo>
                      <a:pt x="4914" y="0"/>
                    </a:moveTo>
                    <a:lnTo>
                      <a:pt x="0" y="4915"/>
                    </a:lnTo>
                    <a:lnTo>
                      <a:pt x="788" y="4915"/>
                    </a:lnTo>
                    <a:lnTo>
                      <a:pt x="5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9"/>
              <p:cNvSpPr/>
              <p:nvPr/>
            </p:nvSpPr>
            <p:spPr>
              <a:xfrm>
                <a:off x="5632275"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9"/>
              <p:cNvSpPr/>
              <p:nvPr/>
            </p:nvSpPr>
            <p:spPr>
              <a:xfrm>
                <a:off x="5687400" y="781075"/>
                <a:ext cx="142550" cy="122875"/>
              </a:xfrm>
              <a:custGeom>
                <a:avLst/>
                <a:gdLst/>
                <a:ahLst/>
                <a:cxnLst/>
                <a:rect l="l" t="t" r="r" b="b"/>
                <a:pathLst>
                  <a:path w="5702" h="4915" extrusionOk="0">
                    <a:moveTo>
                      <a:pt x="4915" y="0"/>
                    </a:moveTo>
                    <a:lnTo>
                      <a:pt x="0" y="4915"/>
                    </a:lnTo>
                    <a:lnTo>
                      <a:pt x="787"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9"/>
              <p:cNvSpPr/>
              <p:nvPr/>
            </p:nvSpPr>
            <p:spPr>
              <a:xfrm>
                <a:off x="5742500"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9"/>
              <p:cNvSpPr/>
              <p:nvPr/>
            </p:nvSpPr>
            <p:spPr>
              <a:xfrm>
                <a:off x="5797575" y="781075"/>
                <a:ext cx="137825" cy="122875"/>
              </a:xfrm>
              <a:custGeom>
                <a:avLst/>
                <a:gdLst/>
                <a:ahLst/>
                <a:cxnLst/>
                <a:rect l="l" t="t" r="r" b="b"/>
                <a:pathLst>
                  <a:path w="5513" h="4915" extrusionOk="0">
                    <a:moveTo>
                      <a:pt x="4915" y="0"/>
                    </a:moveTo>
                    <a:lnTo>
                      <a:pt x="1" y="4915"/>
                    </a:lnTo>
                    <a:lnTo>
                      <a:pt x="788" y="4915"/>
                    </a:lnTo>
                    <a:lnTo>
                      <a:pt x="5512" y="190"/>
                    </a:lnTo>
                    <a:lnTo>
                      <a:pt x="55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9"/>
              <p:cNvSpPr/>
              <p:nvPr/>
            </p:nvSpPr>
            <p:spPr>
              <a:xfrm>
                <a:off x="5852700" y="821250"/>
                <a:ext cx="82700" cy="82700"/>
              </a:xfrm>
              <a:custGeom>
                <a:avLst/>
                <a:gdLst/>
                <a:ahLst/>
                <a:cxnLst/>
                <a:rect l="l" t="t" r="r" b="b"/>
                <a:pathLst>
                  <a:path w="3308" h="3308" extrusionOk="0">
                    <a:moveTo>
                      <a:pt x="3307" y="1"/>
                    </a:moveTo>
                    <a:lnTo>
                      <a:pt x="0" y="3308"/>
                    </a:lnTo>
                    <a:lnTo>
                      <a:pt x="788" y="3308"/>
                    </a:lnTo>
                    <a:lnTo>
                      <a:pt x="3307" y="788"/>
                    </a:lnTo>
                    <a:lnTo>
                      <a:pt x="3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9"/>
              <p:cNvSpPr/>
              <p:nvPr/>
            </p:nvSpPr>
            <p:spPr>
              <a:xfrm>
                <a:off x="5907800" y="876350"/>
                <a:ext cx="27600" cy="27600"/>
              </a:xfrm>
              <a:custGeom>
                <a:avLst/>
                <a:gdLst/>
                <a:ahLst/>
                <a:cxnLst/>
                <a:rect l="l" t="t" r="r" b="b"/>
                <a:pathLst>
                  <a:path w="1104" h="1104" extrusionOk="0">
                    <a:moveTo>
                      <a:pt x="1103" y="1"/>
                    </a:moveTo>
                    <a:lnTo>
                      <a:pt x="1" y="1104"/>
                    </a:lnTo>
                    <a:lnTo>
                      <a:pt x="788" y="1104"/>
                    </a:lnTo>
                    <a:lnTo>
                      <a:pt x="1103" y="787"/>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29;p9"/>
            <p:cNvGrpSpPr/>
            <p:nvPr/>
          </p:nvGrpSpPr>
          <p:grpSpPr>
            <a:xfrm rot="10800000">
              <a:off x="-607680" y="3499862"/>
              <a:ext cx="1063360" cy="1099573"/>
              <a:chOff x="1375600" y="1002375"/>
              <a:chExt cx="781825" cy="808450"/>
            </a:xfrm>
          </p:grpSpPr>
          <p:sp>
            <p:nvSpPr>
              <p:cNvPr id="630" name="Google Shape;630;p9"/>
              <p:cNvSpPr/>
              <p:nvPr/>
            </p:nvSpPr>
            <p:spPr>
              <a:xfrm>
                <a:off x="1375600" y="1002375"/>
                <a:ext cx="28925" cy="28900"/>
              </a:xfrm>
              <a:custGeom>
                <a:avLst/>
                <a:gdLst/>
                <a:ahLst/>
                <a:cxnLst/>
                <a:rect l="l" t="t" r="r" b="b"/>
                <a:pathLst>
                  <a:path w="1157" h="1156"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9"/>
              <p:cNvSpPr/>
              <p:nvPr/>
            </p:nvSpPr>
            <p:spPr>
              <a:xfrm>
                <a:off x="1501100" y="1002375"/>
                <a:ext cx="28900" cy="28900"/>
              </a:xfrm>
              <a:custGeom>
                <a:avLst/>
                <a:gdLst/>
                <a:ahLst/>
                <a:cxnLst/>
                <a:rect l="l" t="t" r="r" b="b"/>
                <a:pathLst>
                  <a:path w="1156" h="1156"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9"/>
              <p:cNvSpPr/>
              <p:nvPr/>
            </p:nvSpPr>
            <p:spPr>
              <a:xfrm>
                <a:off x="1626600" y="1002375"/>
                <a:ext cx="28900" cy="28900"/>
              </a:xfrm>
              <a:custGeom>
                <a:avLst/>
                <a:gdLst/>
                <a:ahLst/>
                <a:cxnLst/>
                <a:rect l="l" t="t" r="r" b="b"/>
                <a:pathLst>
                  <a:path w="1156" h="1156"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9"/>
              <p:cNvSpPr/>
              <p:nvPr/>
            </p:nvSpPr>
            <p:spPr>
              <a:xfrm>
                <a:off x="1752075" y="1002375"/>
                <a:ext cx="28900" cy="28900"/>
              </a:xfrm>
              <a:custGeom>
                <a:avLst/>
                <a:gdLst/>
                <a:ahLst/>
                <a:cxnLst/>
                <a:rect l="l" t="t" r="r" b="b"/>
                <a:pathLst>
                  <a:path w="1156" h="1156"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9"/>
              <p:cNvSpPr/>
              <p:nvPr/>
            </p:nvSpPr>
            <p:spPr>
              <a:xfrm>
                <a:off x="1877550"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9"/>
              <p:cNvSpPr/>
              <p:nvPr/>
            </p:nvSpPr>
            <p:spPr>
              <a:xfrm>
                <a:off x="2003025"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9"/>
              <p:cNvSpPr/>
              <p:nvPr/>
            </p:nvSpPr>
            <p:spPr>
              <a:xfrm>
                <a:off x="2128525" y="1002375"/>
                <a:ext cx="28900" cy="28900"/>
              </a:xfrm>
              <a:custGeom>
                <a:avLst/>
                <a:gdLst/>
                <a:ahLst/>
                <a:cxnLst/>
                <a:rect l="l" t="t" r="r" b="b"/>
                <a:pathLst>
                  <a:path w="1156" h="1156"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9"/>
              <p:cNvSpPr/>
              <p:nvPr/>
            </p:nvSpPr>
            <p:spPr>
              <a:xfrm>
                <a:off x="1375600" y="1113725"/>
                <a:ext cx="28925" cy="28900"/>
              </a:xfrm>
              <a:custGeom>
                <a:avLst/>
                <a:gdLst/>
                <a:ahLst/>
                <a:cxnLst/>
                <a:rect l="l" t="t" r="r" b="b"/>
                <a:pathLst>
                  <a:path w="1157" h="1156" extrusionOk="0">
                    <a:moveTo>
                      <a:pt x="578" y="1"/>
                    </a:moveTo>
                    <a:cubicBezTo>
                      <a:pt x="259" y="1"/>
                      <a:pt x="1" y="260"/>
                      <a:pt x="1" y="578"/>
                    </a:cubicBezTo>
                    <a:cubicBezTo>
                      <a:pt x="1" y="898"/>
                      <a:pt x="259" y="1156"/>
                      <a:pt x="578" y="1156"/>
                    </a:cubicBezTo>
                    <a:cubicBezTo>
                      <a:pt x="898" y="1156"/>
                      <a:pt x="1157" y="898"/>
                      <a:pt x="1157" y="578"/>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9"/>
              <p:cNvSpPr/>
              <p:nvPr/>
            </p:nvSpPr>
            <p:spPr>
              <a:xfrm>
                <a:off x="1501100" y="1113725"/>
                <a:ext cx="28900" cy="28900"/>
              </a:xfrm>
              <a:custGeom>
                <a:avLst/>
                <a:gdLst/>
                <a:ahLst/>
                <a:cxnLst/>
                <a:rect l="l" t="t" r="r" b="b"/>
                <a:pathLst>
                  <a:path w="1156" h="1156" extrusionOk="0">
                    <a:moveTo>
                      <a:pt x="578" y="1"/>
                    </a:moveTo>
                    <a:cubicBezTo>
                      <a:pt x="259" y="1"/>
                      <a:pt x="1" y="260"/>
                      <a:pt x="1" y="578"/>
                    </a:cubicBezTo>
                    <a:cubicBezTo>
                      <a:pt x="1" y="898"/>
                      <a:pt x="259"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9"/>
              <p:cNvSpPr/>
              <p:nvPr/>
            </p:nvSpPr>
            <p:spPr>
              <a:xfrm>
                <a:off x="1626600" y="1113725"/>
                <a:ext cx="28900" cy="28900"/>
              </a:xfrm>
              <a:custGeom>
                <a:avLst/>
                <a:gdLst/>
                <a:ahLst/>
                <a:cxnLst/>
                <a:rect l="l" t="t" r="r" b="b"/>
                <a:pathLst>
                  <a:path w="1156" h="1156" extrusionOk="0">
                    <a:moveTo>
                      <a:pt x="578" y="1"/>
                    </a:moveTo>
                    <a:cubicBezTo>
                      <a:pt x="258" y="1"/>
                      <a:pt x="0" y="260"/>
                      <a:pt x="0" y="578"/>
                    </a:cubicBezTo>
                    <a:cubicBezTo>
                      <a:pt x="0" y="898"/>
                      <a:pt x="258"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9"/>
              <p:cNvSpPr/>
              <p:nvPr/>
            </p:nvSpPr>
            <p:spPr>
              <a:xfrm>
                <a:off x="1752075" y="1113725"/>
                <a:ext cx="28900" cy="28900"/>
              </a:xfrm>
              <a:custGeom>
                <a:avLst/>
                <a:gdLst/>
                <a:ahLst/>
                <a:cxnLst/>
                <a:rect l="l" t="t" r="r" b="b"/>
                <a:pathLst>
                  <a:path w="1156" h="1156" extrusionOk="0">
                    <a:moveTo>
                      <a:pt x="578" y="1"/>
                    </a:moveTo>
                    <a:cubicBezTo>
                      <a:pt x="258" y="1"/>
                      <a:pt x="0" y="260"/>
                      <a:pt x="0" y="578"/>
                    </a:cubicBezTo>
                    <a:cubicBezTo>
                      <a:pt x="0" y="898"/>
                      <a:pt x="259"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9"/>
              <p:cNvSpPr/>
              <p:nvPr/>
            </p:nvSpPr>
            <p:spPr>
              <a:xfrm>
                <a:off x="1877550"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9"/>
              <p:cNvSpPr/>
              <p:nvPr/>
            </p:nvSpPr>
            <p:spPr>
              <a:xfrm>
                <a:off x="2003025"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9"/>
              <p:cNvSpPr/>
              <p:nvPr/>
            </p:nvSpPr>
            <p:spPr>
              <a:xfrm>
                <a:off x="2128525" y="1113725"/>
                <a:ext cx="28900" cy="28900"/>
              </a:xfrm>
              <a:custGeom>
                <a:avLst/>
                <a:gdLst/>
                <a:ahLst/>
                <a:cxnLst/>
                <a:rect l="l" t="t" r="r" b="b"/>
                <a:pathLst>
                  <a:path w="1156" h="1156" extrusionOk="0">
                    <a:moveTo>
                      <a:pt x="578" y="1"/>
                    </a:moveTo>
                    <a:cubicBezTo>
                      <a:pt x="259" y="1"/>
                      <a:pt x="0" y="260"/>
                      <a:pt x="0" y="578"/>
                    </a:cubicBezTo>
                    <a:cubicBezTo>
                      <a:pt x="0" y="898"/>
                      <a:pt x="259" y="1156"/>
                      <a:pt x="578" y="1156"/>
                    </a:cubicBezTo>
                    <a:cubicBezTo>
                      <a:pt x="897" y="1156"/>
                      <a:pt x="1155" y="898"/>
                      <a:pt x="1155" y="578"/>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9"/>
              <p:cNvSpPr/>
              <p:nvPr/>
            </p:nvSpPr>
            <p:spPr>
              <a:xfrm>
                <a:off x="1375600" y="1225100"/>
                <a:ext cx="28925" cy="28925"/>
              </a:xfrm>
              <a:custGeom>
                <a:avLst/>
                <a:gdLst/>
                <a:ahLst/>
                <a:cxnLst/>
                <a:rect l="l" t="t" r="r" b="b"/>
                <a:pathLst>
                  <a:path w="1157" h="1157"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9"/>
              <p:cNvSpPr/>
              <p:nvPr/>
            </p:nvSpPr>
            <p:spPr>
              <a:xfrm>
                <a:off x="1501100" y="1225100"/>
                <a:ext cx="28900" cy="28925"/>
              </a:xfrm>
              <a:custGeom>
                <a:avLst/>
                <a:gdLst/>
                <a:ahLst/>
                <a:cxnLst/>
                <a:rect l="l" t="t" r="r" b="b"/>
                <a:pathLst>
                  <a:path w="1156" h="1157"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9"/>
              <p:cNvSpPr/>
              <p:nvPr/>
            </p:nvSpPr>
            <p:spPr>
              <a:xfrm>
                <a:off x="1626600" y="1225100"/>
                <a:ext cx="28900" cy="28925"/>
              </a:xfrm>
              <a:custGeom>
                <a:avLst/>
                <a:gdLst/>
                <a:ahLst/>
                <a:cxnLst/>
                <a:rect l="l" t="t" r="r" b="b"/>
                <a:pathLst>
                  <a:path w="1156" h="1157"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9"/>
              <p:cNvSpPr/>
              <p:nvPr/>
            </p:nvSpPr>
            <p:spPr>
              <a:xfrm>
                <a:off x="1752075" y="1225100"/>
                <a:ext cx="28900" cy="28925"/>
              </a:xfrm>
              <a:custGeom>
                <a:avLst/>
                <a:gdLst/>
                <a:ahLst/>
                <a:cxnLst/>
                <a:rect l="l" t="t" r="r" b="b"/>
                <a:pathLst>
                  <a:path w="1156" h="1157"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9"/>
              <p:cNvSpPr/>
              <p:nvPr/>
            </p:nvSpPr>
            <p:spPr>
              <a:xfrm>
                <a:off x="1877550"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9"/>
              <p:cNvSpPr/>
              <p:nvPr/>
            </p:nvSpPr>
            <p:spPr>
              <a:xfrm>
                <a:off x="2003025"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9"/>
              <p:cNvSpPr/>
              <p:nvPr/>
            </p:nvSpPr>
            <p:spPr>
              <a:xfrm>
                <a:off x="2128525" y="1225100"/>
                <a:ext cx="28900" cy="28925"/>
              </a:xfrm>
              <a:custGeom>
                <a:avLst/>
                <a:gdLst/>
                <a:ahLst/>
                <a:cxnLst/>
                <a:rect l="l" t="t" r="r" b="b"/>
                <a:pathLst>
                  <a:path w="1156" h="1157"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9"/>
              <p:cNvSpPr/>
              <p:nvPr/>
            </p:nvSpPr>
            <p:spPr>
              <a:xfrm>
                <a:off x="1375600" y="1336450"/>
                <a:ext cx="28925" cy="28925"/>
              </a:xfrm>
              <a:custGeom>
                <a:avLst/>
                <a:gdLst/>
                <a:ahLst/>
                <a:cxnLst/>
                <a:rect l="l" t="t" r="r" b="b"/>
                <a:pathLst>
                  <a:path w="1157" h="1157" extrusionOk="0">
                    <a:moveTo>
                      <a:pt x="578" y="1"/>
                    </a:moveTo>
                    <a:cubicBezTo>
                      <a:pt x="259" y="1"/>
                      <a:pt x="1" y="260"/>
                      <a:pt x="1" y="579"/>
                    </a:cubicBezTo>
                    <a:cubicBezTo>
                      <a:pt x="1" y="898"/>
                      <a:pt x="259" y="1156"/>
                      <a:pt x="578" y="1156"/>
                    </a:cubicBezTo>
                    <a:cubicBezTo>
                      <a:pt x="898" y="1156"/>
                      <a:pt x="1157" y="898"/>
                      <a:pt x="1157" y="579"/>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9"/>
              <p:cNvSpPr/>
              <p:nvPr/>
            </p:nvSpPr>
            <p:spPr>
              <a:xfrm>
                <a:off x="1501100" y="1336450"/>
                <a:ext cx="28900" cy="28925"/>
              </a:xfrm>
              <a:custGeom>
                <a:avLst/>
                <a:gdLst/>
                <a:ahLst/>
                <a:cxnLst/>
                <a:rect l="l" t="t" r="r" b="b"/>
                <a:pathLst>
                  <a:path w="1156" h="1157" extrusionOk="0">
                    <a:moveTo>
                      <a:pt x="578" y="1"/>
                    </a:moveTo>
                    <a:cubicBezTo>
                      <a:pt x="259" y="1"/>
                      <a:pt x="1" y="260"/>
                      <a:pt x="1" y="579"/>
                    </a:cubicBezTo>
                    <a:cubicBezTo>
                      <a:pt x="1" y="898"/>
                      <a:pt x="259"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9"/>
              <p:cNvSpPr/>
              <p:nvPr/>
            </p:nvSpPr>
            <p:spPr>
              <a:xfrm>
                <a:off x="1626600" y="1336450"/>
                <a:ext cx="28900" cy="28925"/>
              </a:xfrm>
              <a:custGeom>
                <a:avLst/>
                <a:gdLst/>
                <a:ahLst/>
                <a:cxnLst/>
                <a:rect l="l" t="t" r="r" b="b"/>
                <a:pathLst>
                  <a:path w="1156" h="1157" extrusionOk="0">
                    <a:moveTo>
                      <a:pt x="578" y="1"/>
                    </a:moveTo>
                    <a:cubicBezTo>
                      <a:pt x="258" y="1"/>
                      <a:pt x="0" y="260"/>
                      <a:pt x="0" y="579"/>
                    </a:cubicBezTo>
                    <a:cubicBezTo>
                      <a:pt x="0" y="898"/>
                      <a:pt x="258"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9"/>
              <p:cNvSpPr/>
              <p:nvPr/>
            </p:nvSpPr>
            <p:spPr>
              <a:xfrm>
                <a:off x="1752075" y="1336450"/>
                <a:ext cx="28900" cy="28925"/>
              </a:xfrm>
              <a:custGeom>
                <a:avLst/>
                <a:gdLst/>
                <a:ahLst/>
                <a:cxnLst/>
                <a:rect l="l" t="t" r="r" b="b"/>
                <a:pathLst>
                  <a:path w="1156" h="1157" extrusionOk="0">
                    <a:moveTo>
                      <a:pt x="578" y="1"/>
                    </a:moveTo>
                    <a:cubicBezTo>
                      <a:pt x="258" y="1"/>
                      <a:pt x="0" y="260"/>
                      <a:pt x="0" y="579"/>
                    </a:cubicBezTo>
                    <a:cubicBezTo>
                      <a:pt x="0" y="898"/>
                      <a:pt x="259"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1877550"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a:off x="2003025"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a:off x="2128525" y="1336450"/>
                <a:ext cx="28900" cy="28925"/>
              </a:xfrm>
              <a:custGeom>
                <a:avLst/>
                <a:gdLst/>
                <a:ahLst/>
                <a:cxnLst/>
                <a:rect l="l" t="t" r="r" b="b"/>
                <a:pathLst>
                  <a:path w="1156" h="1157" extrusionOk="0">
                    <a:moveTo>
                      <a:pt x="578" y="1"/>
                    </a:moveTo>
                    <a:cubicBezTo>
                      <a:pt x="259" y="1"/>
                      <a:pt x="0" y="260"/>
                      <a:pt x="0" y="579"/>
                    </a:cubicBezTo>
                    <a:cubicBezTo>
                      <a:pt x="0" y="898"/>
                      <a:pt x="259" y="1156"/>
                      <a:pt x="578" y="1156"/>
                    </a:cubicBezTo>
                    <a:cubicBezTo>
                      <a:pt x="897" y="1156"/>
                      <a:pt x="1155" y="898"/>
                      <a:pt x="1155" y="579"/>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9"/>
              <p:cNvSpPr/>
              <p:nvPr/>
            </p:nvSpPr>
            <p:spPr>
              <a:xfrm>
                <a:off x="1375600" y="1447825"/>
                <a:ext cx="28925" cy="28925"/>
              </a:xfrm>
              <a:custGeom>
                <a:avLst/>
                <a:gdLst/>
                <a:ahLst/>
                <a:cxnLst/>
                <a:rect l="l" t="t" r="r" b="b"/>
                <a:pathLst>
                  <a:path w="1157" h="1157" extrusionOk="0">
                    <a:moveTo>
                      <a:pt x="578" y="1"/>
                    </a:moveTo>
                    <a:cubicBezTo>
                      <a:pt x="259" y="1"/>
                      <a:pt x="1" y="259"/>
                      <a:pt x="1" y="579"/>
                    </a:cubicBezTo>
                    <a:cubicBezTo>
                      <a:pt x="1" y="897"/>
                      <a:pt x="259" y="1156"/>
                      <a:pt x="578" y="1156"/>
                    </a:cubicBezTo>
                    <a:cubicBezTo>
                      <a:pt x="898" y="1156"/>
                      <a:pt x="1157" y="897"/>
                      <a:pt x="1157" y="579"/>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1501100" y="1447825"/>
                <a:ext cx="28900" cy="28925"/>
              </a:xfrm>
              <a:custGeom>
                <a:avLst/>
                <a:gdLst/>
                <a:ahLst/>
                <a:cxnLst/>
                <a:rect l="l" t="t" r="r" b="b"/>
                <a:pathLst>
                  <a:path w="1156" h="1157" extrusionOk="0">
                    <a:moveTo>
                      <a:pt x="578" y="1"/>
                    </a:moveTo>
                    <a:cubicBezTo>
                      <a:pt x="259" y="1"/>
                      <a:pt x="1" y="259"/>
                      <a:pt x="1" y="579"/>
                    </a:cubicBezTo>
                    <a:cubicBezTo>
                      <a:pt x="1" y="897"/>
                      <a:pt x="259"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a:off x="1626600" y="1447825"/>
                <a:ext cx="28900" cy="28925"/>
              </a:xfrm>
              <a:custGeom>
                <a:avLst/>
                <a:gdLst/>
                <a:ahLst/>
                <a:cxnLst/>
                <a:rect l="l" t="t" r="r" b="b"/>
                <a:pathLst>
                  <a:path w="1156" h="1157" extrusionOk="0">
                    <a:moveTo>
                      <a:pt x="578" y="1"/>
                    </a:moveTo>
                    <a:cubicBezTo>
                      <a:pt x="258" y="1"/>
                      <a:pt x="0" y="259"/>
                      <a:pt x="0" y="579"/>
                    </a:cubicBezTo>
                    <a:cubicBezTo>
                      <a:pt x="0" y="897"/>
                      <a:pt x="258"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a:off x="1752075" y="1447825"/>
                <a:ext cx="28900" cy="28925"/>
              </a:xfrm>
              <a:custGeom>
                <a:avLst/>
                <a:gdLst/>
                <a:ahLst/>
                <a:cxnLst/>
                <a:rect l="l" t="t" r="r" b="b"/>
                <a:pathLst>
                  <a:path w="1156" h="1157" extrusionOk="0">
                    <a:moveTo>
                      <a:pt x="578" y="1"/>
                    </a:moveTo>
                    <a:cubicBezTo>
                      <a:pt x="258" y="1"/>
                      <a:pt x="0" y="259"/>
                      <a:pt x="0" y="579"/>
                    </a:cubicBezTo>
                    <a:cubicBezTo>
                      <a:pt x="0" y="897"/>
                      <a:pt x="259"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1877550"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
              <p:cNvSpPr/>
              <p:nvPr/>
            </p:nvSpPr>
            <p:spPr>
              <a:xfrm>
                <a:off x="2003025"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a:off x="2128525" y="1447825"/>
                <a:ext cx="28900" cy="28925"/>
              </a:xfrm>
              <a:custGeom>
                <a:avLst/>
                <a:gdLst/>
                <a:ahLst/>
                <a:cxnLst/>
                <a:rect l="l" t="t" r="r" b="b"/>
                <a:pathLst>
                  <a:path w="1156" h="1157" extrusionOk="0">
                    <a:moveTo>
                      <a:pt x="578" y="1"/>
                    </a:moveTo>
                    <a:cubicBezTo>
                      <a:pt x="259" y="1"/>
                      <a:pt x="0" y="259"/>
                      <a:pt x="0" y="579"/>
                    </a:cubicBezTo>
                    <a:cubicBezTo>
                      <a:pt x="0" y="897"/>
                      <a:pt x="259" y="1156"/>
                      <a:pt x="578" y="1156"/>
                    </a:cubicBezTo>
                    <a:cubicBezTo>
                      <a:pt x="897" y="1156"/>
                      <a:pt x="1155" y="897"/>
                      <a:pt x="1155" y="579"/>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1375600" y="1559200"/>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9"/>
              <p:cNvSpPr/>
              <p:nvPr/>
            </p:nvSpPr>
            <p:spPr>
              <a:xfrm>
                <a:off x="1501100" y="1559200"/>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9"/>
              <p:cNvSpPr/>
              <p:nvPr/>
            </p:nvSpPr>
            <p:spPr>
              <a:xfrm>
                <a:off x="1626600" y="1559200"/>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1752075" y="1559200"/>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1877550"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a:off x="2003025"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2128525" y="1559200"/>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a:off x="1375600" y="1670575"/>
                <a:ext cx="28925" cy="28900"/>
              </a:xfrm>
              <a:custGeom>
                <a:avLst/>
                <a:gdLst/>
                <a:ahLst/>
                <a:cxnLst/>
                <a:rect l="l" t="t" r="r" b="b"/>
                <a:pathLst>
                  <a:path w="1157" h="1156" extrusionOk="0">
                    <a:moveTo>
                      <a:pt x="578" y="0"/>
                    </a:moveTo>
                    <a:cubicBezTo>
                      <a:pt x="259" y="0"/>
                      <a:pt x="1" y="258"/>
                      <a:pt x="1" y="578"/>
                    </a:cubicBezTo>
                    <a:cubicBezTo>
                      <a:pt x="1" y="896"/>
                      <a:pt x="259" y="1155"/>
                      <a:pt x="578" y="1155"/>
                    </a:cubicBezTo>
                    <a:cubicBezTo>
                      <a:pt x="898" y="1155"/>
                      <a:pt x="1157" y="896"/>
                      <a:pt x="1157" y="578"/>
                    </a:cubicBezTo>
                    <a:cubicBezTo>
                      <a:pt x="1157"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1501100" y="1670575"/>
                <a:ext cx="28900" cy="28900"/>
              </a:xfrm>
              <a:custGeom>
                <a:avLst/>
                <a:gdLst/>
                <a:ahLst/>
                <a:cxnLst/>
                <a:rect l="l" t="t" r="r" b="b"/>
                <a:pathLst>
                  <a:path w="1156" h="1156" extrusionOk="0">
                    <a:moveTo>
                      <a:pt x="578" y="0"/>
                    </a:moveTo>
                    <a:cubicBezTo>
                      <a:pt x="259" y="0"/>
                      <a:pt x="1" y="258"/>
                      <a:pt x="1" y="578"/>
                    </a:cubicBezTo>
                    <a:cubicBezTo>
                      <a:pt x="1" y="896"/>
                      <a:pt x="259"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a:off x="1626600" y="1670575"/>
                <a:ext cx="28900" cy="28900"/>
              </a:xfrm>
              <a:custGeom>
                <a:avLst/>
                <a:gdLst/>
                <a:ahLst/>
                <a:cxnLst/>
                <a:rect l="l" t="t" r="r" b="b"/>
                <a:pathLst>
                  <a:path w="1156" h="1156" extrusionOk="0">
                    <a:moveTo>
                      <a:pt x="578" y="0"/>
                    </a:moveTo>
                    <a:cubicBezTo>
                      <a:pt x="258" y="0"/>
                      <a:pt x="0" y="258"/>
                      <a:pt x="0" y="578"/>
                    </a:cubicBezTo>
                    <a:cubicBezTo>
                      <a:pt x="0" y="896"/>
                      <a:pt x="258"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a:off x="1752075" y="1670575"/>
                <a:ext cx="28900" cy="28900"/>
              </a:xfrm>
              <a:custGeom>
                <a:avLst/>
                <a:gdLst/>
                <a:ahLst/>
                <a:cxnLst/>
                <a:rect l="l" t="t" r="r" b="b"/>
                <a:pathLst>
                  <a:path w="1156" h="1156" extrusionOk="0">
                    <a:moveTo>
                      <a:pt x="578" y="0"/>
                    </a:moveTo>
                    <a:cubicBezTo>
                      <a:pt x="258" y="0"/>
                      <a:pt x="0" y="258"/>
                      <a:pt x="0" y="578"/>
                    </a:cubicBezTo>
                    <a:cubicBezTo>
                      <a:pt x="0" y="896"/>
                      <a:pt x="259"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9"/>
              <p:cNvSpPr/>
              <p:nvPr/>
            </p:nvSpPr>
            <p:spPr>
              <a:xfrm>
                <a:off x="1877550"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2003025"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2128525" y="1670575"/>
                <a:ext cx="28900" cy="28900"/>
              </a:xfrm>
              <a:custGeom>
                <a:avLst/>
                <a:gdLst/>
                <a:ahLst/>
                <a:cxnLst/>
                <a:rect l="l" t="t" r="r" b="b"/>
                <a:pathLst>
                  <a:path w="1156" h="1156" extrusionOk="0">
                    <a:moveTo>
                      <a:pt x="578" y="0"/>
                    </a:moveTo>
                    <a:cubicBezTo>
                      <a:pt x="259" y="0"/>
                      <a:pt x="0" y="258"/>
                      <a:pt x="0" y="578"/>
                    </a:cubicBezTo>
                    <a:cubicBezTo>
                      <a:pt x="0" y="896"/>
                      <a:pt x="259" y="1155"/>
                      <a:pt x="578" y="1155"/>
                    </a:cubicBezTo>
                    <a:cubicBezTo>
                      <a:pt x="897" y="1155"/>
                      <a:pt x="1155" y="896"/>
                      <a:pt x="1155" y="578"/>
                    </a:cubicBezTo>
                    <a:cubicBezTo>
                      <a:pt x="1155"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1375600" y="1781925"/>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1501100" y="1781925"/>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1626600" y="1781925"/>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1752075" y="1781925"/>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1877550"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2003025"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2128525" y="1781925"/>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7"/>
        <p:cNvGrpSpPr/>
        <p:nvPr/>
      </p:nvGrpSpPr>
      <p:grpSpPr>
        <a:xfrm>
          <a:off x="0" y="0"/>
          <a:ext cx="0" cy="0"/>
          <a:chOff x="0" y="0"/>
          <a:chExt cx="0" cy="0"/>
        </a:xfrm>
      </p:grpSpPr>
      <p:sp>
        <p:nvSpPr>
          <p:cNvPr id="158" name="Google Shape;158;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2"/>
              </a:buClr>
              <a:buSzPts val="2800"/>
              <a:buNone/>
              <a:defRPr/>
            </a:lvl1pPr>
            <a:lvl2pPr lvl="1">
              <a:spcBef>
                <a:spcPts val="0"/>
              </a:spcBef>
              <a:spcAft>
                <a:spcPts val="0"/>
              </a:spcAft>
              <a:buClr>
                <a:schemeClr val="lt2"/>
              </a:buClr>
              <a:buSzPts val="2800"/>
              <a:buNone/>
              <a:defRPr>
                <a:solidFill>
                  <a:schemeClr val="lt2"/>
                </a:solidFill>
              </a:defRPr>
            </a:lvl2pPr>
            <a:lvl3pPr lvl="2">
              <a:spcBef>
                <a:spcPts val="0"/>
              </a:spcBef>
              <a:spcAft>
                <a:spcPts val="0"/>
              </a:spcAft>
              <a:buClr>
                <a:schemeClr val="lt2"/>
              </a:buClr>
              <a:buSzPts val="2800"/>
              <a:buNone/>
              <a:defRPr>
                <a:solidFill>
                  <a:schemeClr val="lt2"/>
                </a:solidFill>
              </a:defRPr>
            </a:lvl3pPr>
            <a:lvl4pPr lvl="3">
              <a:spcBef>
                <a:spcPts val="0"/>
              </a:spcBef>
              <a:spcAft>
                <a:spcPts val="0"/>
              </a:spcAft>
              <a:buClr>
                <a:schemeClr val="lt2"/>
              </a:buClr>
              <a:buSzPts val="2800"/>
              <a:buNone/>
              <a:defRPr>
                <a:solidFill>
                  <a:schemeClr val="lt2"/>
                </a:solidFill>
              </a:defRPr>
            </a:lvl4pPr>
            <a:lvl5pPr lvl="4">
              <a:spcBef>
                <a:spcPts val="0"/>
              </a:spcBef>
              <a:spcAft>
                <a:spcPts val="0"/>
              </a:spcAft>
              <a:buClr>
                <a:schemeClr val="lt2"/>
              </a:buClr>
              <a:buSzPts val="2800"/>
              <a:buNone/>
              <a:defRPr>
                <a:solidFill>
                  <a:schemeClr val="lt2"/>
                </a:solidFill>
              </a:defRPr>
            </a:lvl5pPr>
            <a:lvl6pPr lvl="5">
              <a:spcBef>
                <a:spcPts val="0"/>
              </a:spcBef>
              <a:spcAft>
                <a:spcPts val="0"/>
              </a:spcAft>
              <a:buClr>
                <a:schemeClr val="lt2"/>
              </a:buClr>
              <a:buSzPts val="2800"/>
              <a:buNone/>
              <a:defRPr>
                <a:solidFill>
                  <a:schemeClr val="lt2"/>
                </a:solidFill>
              </a:defRPr>
            </a:lvl6pPr>
            <a:lvl7pPr lvl="6">
              <a:spcBef>
                <a:spcPts val="0"/>
              </a:spcBef>
              <a:spcAft>
                <a:spcPts val="0"/>
              </a:spcAft>
              <a:buClr>
                <a:schemeClr val="lt2"/>
              </a:buClr>
              <a:buSzPts val="2800"/>
              <a:buNone/>
              <a:defRPr>
                <a:solidFill>
                  <a:schemeClr val="lt2"/>
                </a:solidFill>
              </a:defRPr>
            </a:lvl7pPr>
            <a:lvl8pPr lvl="7">
              <a:spcBef>
                <a:spcPts val="0"/>
              </a:spcBef>
              <a:spcAft>
                <a:spcPts val="0"/>
              </a:spcAft>
              <a:buClr>
                <a:schemeClr val="lt2"/>
              </a:buClr>
              <a:buSzPts val="2800"/>
              <a:buNone/>
              <a:defRPr>
                <a:solidFill>
                  <a:schemeClr val="lt2"/>
                </a:solidFill>
              </a:defRPr>
            </a:lvl8pPr>
            <a:lvl9pPr lvl="8">
              <a:spcBef>
                <a:spcPts val="0"/>
              </a:spcBef>
              <a:spcAft>
                <a:spcPts val="0"/>
              </a:spcAft>
              <a:buClr>
                <a:schemeClr val="lt2"/>
              </a:buClr>
              <a:buSzPts val="2800"/>
              <a:buNone/>
              <a:defRPr>
                <a:solidFill>
                  <a:schemeClr val="lt2"/>
                </a:solidFill>
              </a:defRPr>
            </a:lvl9pPr>
          </a:lstStyle>
          <a:p>
            <a:endParaRPr/>
          </a:p>
        </p:txBody>
      </p:sp>
      <p:sp>
        <p:nvSpPr>
          <p:cNvPr id="159" name="Google Shape;159;p4"/>
          <p:cNvSpPr txBox="1">
            <a:spLocks noGrp="1"/>
          </p:cNvSpPr>
          <p:nvPr>
            <p:ph type="body" idx="1"/>
          </p:nvPr>
        </p:nvSpPr>
        <p:spPr>
          <a:xfrm>
            <a:off x="720000" y="1203200"/>
            <a:ext cx="7704000" cy="33963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2"/>
              </a:buClr>
              <a:buSzPts val="1200"/>
              <a:buChar char="■"/>
              <a:defRPr sz="1400">
                <a:latin typeface="Montserrat"/>
                <a:ea typeface="Montserrat"/>
                <a:cs typeface="Montserrat"/>
                <a:sym typeface="Montserrat"/>
              </a:defRPr>
            </a:lvl1pPr>
            <a:lvl2pPr marL="914400" lvl="1" indent="-304800">
              <a:spcBef>
                <a:spcPts val="0"/>
              </a:spcBef>
              <a:spcAft>
                <a:spcPts val="0"/>
              </a:spcAft>
              <a:buClr>
                <a:srgbClr val="434343"/>
              </a:buClr>
              <a:buSzPts val="1200"/>
              <a:buFont typeface="Roboto Condensed Light"/>
              <a:buChar char="○"/>
              <a:defRPr/>
            </a:lvl2pPr>
            <a:lvl3pPr marL="1371600" lvl="2" indent="-304800">
              <a:spcBef>
                <a:spcPts val="0"/>
              </a:spcBef>
              <a:spcAft>
                <a:spcPts val="0"/>
              </a:spcAft>
              <a:buClr>
                <a:srgbClr val="434343"/>
              </a:buClr>
              <a:buSzPts val="1200"/>
              <a:buFont typeface="Roboto Condensed Light"/>
              <a:buChar char="■"/>
              <a:defRPr/>
            </a:lvl3pPr>
            <a:lvl4pPr marL="1828800" lvl="3" indent="-304800">
              <a:spcBef>
                <a:spcPts val="0"/>
              </a:spcBef>
              <a:spcAft>
                <a:spcPts val="0"/>
              </a:spcAft>
              <a:buClr>
                <a:srgbClr val="434343"/>
              </a:buClr>
              <a:buSzPts val="1200"/>
              <a:buFont typeface="Roboto Condensed Light"/>
              <a:buChar char="●"/>
              <a:defRPr/>
            </a:lvl4pPr>
            <a:lvl5pPr marL="2286000" lvl="4" indent="-304800">
              <a:spcBef>
                <a:spcPts val="0"/>
              </a:spcBef>
              <a:spcAft>
                <a:spcPts val="0"/>
              </a:spcAft>
              <a:buClr>
                <a:srgbClr val="434343"/>
              </a:buClr>
              <a:buSzPts val="1200"/>
              <a:buFont typeface="Roboto Condensed Light"/>
              <a:buChar char="○"/>
              <a:defRPr/>
            </a:lvl5pPr>
            <a:lvl6pPr marL="2743200" lvl="5" indent="-304800">
              <a:spcBef>
                <a:spcPts val="0"/>
              </a:spcBef>
              <a:spcAft>
                <a:spcPts val="0"/>
              </a:spcAft>
              <a:buClr>
                <a:srgbClr val="434343"/>
              </a:buClr>
              <a:buSzPts val="1200"/>
              <a:buFont typeface="Roboto Condensed Light"/>
              <a:buChar char="■"/>
              <a:defRPr/>
            </a:lvl6pPr>
            <a:lvl7pPr marL="3200400" lvl="6" indent="-304800">
              <a:spcBef>
                <a:spcPts val="0"/>
              </a:spcBef>
              <a:spcAft>
                <a:spcPts val="0"/>
              </a:spcAft>
              <a:buClr>
                <a:srgbClr val="434343"/>
              </a:buClr>
              <a:buSzPts val="1200"/>
              <a:buFont typeface="Roboto Condensed Light"/>
              <a:buChar char="●"/>
              <a:defRPr/>
            </a:lvl7pPr>
            <a:lvl8pPr marL="3657600" lvl="7" indent="-304800">
              <a:spcBef>
                <a:spcPts val="0"/>
              </a:spcBef>
              <a:spcAft>
                <a:spcPts val="0"/>
              </a:spcAft>
              <a:buClr>
                <a:srgbClr val="434343"/>
              </a:buClr>
              <a:buSzPts val="1200"/>
              <a:buFont typeface="Roboto Condensed Light"/>
              <a:buChar char="○"/>
              <a:defRPr/>
            </a:lvl8pPr>
            <a:lvl9pPr marL="4114800" lvl="8" indent="-304800">
              <a:spcBef>
                <a:spcPts val="0"/>
              </a:spcBef>
              <a:spcAft>
                <a:spcPts val="0"/>
              </a:spcAft>
              <a:buClr>
                <a:srgbClr val="434343"/>
              </a:buClr>
              <a:buSzPts val="1200"/>
              <a:buFont typeface="Roboto Condensed Light"/>
              <a:buChar char="■"/>
              <a:defRPr/>
            </a:lvl9pPr>
          </a:lstStyle>
          <a:p>
            <a:endParaRPr/>
          </a:p>
        </p:txBody>
      </p:sp>
      <p:grpSp>
        <p:nvGrpSpPr>
          <p:cNvPr id="160" name="Google Shape;160;p4"/>
          <p:cNvGrpSpPr/>
          <p:nvPr/>
        </p:nvGrpSpPr>
        <p:grpSpPr>
          <a:xfrm>
            <a:off x="-11" y="-6"/>
            <a:ext cx="9144013" cy="5143516"/>
            <a:chOff x="-11" y="-6"/>
            <a:chExt cx="9144013" cy="5143516"/>
          </a:xfrm>
        </p:grpSpPr>
        <p:grpSp>
          <p:nvGrpSpPr>
            <p:cNvPr id="161" name="Google Shape;161;p4"/>
            <p:cNvGrpSpPr/>
            <p:nvPr/>
          </p:nvGrpSpPr>
          <p:grpSpPr>
            <a:xfrm rot="5400000">
              <a:off x="8771543" y="4132750"/>
              <a:ext cx="373777" cy="371139"/>
              <a:chOff x="3387298" y="4772375"/>
              <a:chExt cx="373777" cy="371139"/>
            </a:xfrm>
          </p:grpSpPr>
          <p:sp>
            <p:nvSpPr>
              <p:cNvPr id="162" name="Google Shape;162;p4"/>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4"/>
            <p:cNvGrpSpPr/>
            <p:nvPr/>
          </p:nvGrpSpPr>
          <p:grpSpPr>
            <a:xfrm>
              <a:off x="-11" y="-6"/>
              <a:ext cx="9144008" cy="5143516"/>
              <a:chOff x="-11" y="-6"/>
              <a:chExt cx="9144008" cy="5143516"/>
            </a:xfrm>
          </p:grpSpPr>
          <p:grpSp>
            <p:nvGrpSpPr>
              <p:cNvPr id="169" name="Google Shape;169;p4"/>
              <p:cNvGrpSpPr/>
              <p:nvPr/>
            </p:nvGrpSpPr>
            <p:grpSpPr>
              <a:xfrm rot="10800000">
                <a:off x="7374998" y="-6"/>
                <a:ext cx="1768999" cy="499146"/>
                <a:chOff x="1289425" y="372100"/>
                <a:chExt cx="1003175" cy="283075"/>
              </a:xfrm>
            </p:grpSpPr>
            <p:sp>
              <p:nvSpPr>
                <p:cNvPr id="170" name="Google Shape;170;p4"/>
                <p:cNvSpPr/>
                <p:nvPr/>
              </p:nvSpPr>
              <p:spPr>
                <a:xfrm>
                  <a:off x="1289425" y="372100"/>
                  <a:ext cx="16075" cy="16075"/>
                </a:xfrm>
                <a:custGeom>
                  <a:avLst/>
                  <a:gdLst/>
                  <a:ahLst/>
                  <a:cxnLst/>
                  <a:rect l="l" t="t" r="r" b="b"/>
                  <a:pathLst>
                    <a:path w="643" h="643" extrusionOk="0">
                      <a:moveTo>
                        <a:pt x="1" y="0"/>
                      </a:moveTo>
                      <a:lnTo>
                        <a:pt x="1" y="643"/>
                      </a:lnTo>
                      <a:lnTo>
                        <a:pt x="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1289425" y="372100"/>
                  <a:ext cx="71200" cy="71200"/>
                </a:xfrm>
                <a:custGeom>
                  <a:avLst/>
                  <a:gdLst/>
                  <a:ahLst/>
                  <a:cxnLst/>
                  <a:rect l="l" t="t" r="r" b="b"/>
                  <a:pathLst>
                    <a:path w="2848" h="2848" extrusionOk="0">
                      <a:moveTo>
                        <a:pt x="2060" y="0"/>
                      </a:moveTo>
                      <a:lnTo>
                        <a:pt x="1" y="2060"/>
                      </a:lnTo>
                      <a:lnTo>
                        <a:pt x="1" y="2847"/>
                      </a:lnTo>
                      <a:lnTo>
                        <a:pt x="2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1289425" y="372100"/>
                  <a:ext cx="126275" cy="126275"/>
                </a:xfrm>
                <a:custGeom>
                  <a:avLst/>
                  <a:gdLst/>
                  <a:ahLst/>
                  <a:cxnLst/>
                  <a:rect l="l" t="t" r="r" b="b"/>
                  <a:pathLst>
                    <a:path w="5051" h="5051" extrusionOk="0">
                      <a:moveTo>
                        <a:pt x="4263" y="0"/>
                      </a:moveTo>
                      <a:lnTo>
                        <a:pt x="1" y="4263"/>
                      </a:lnTo>
                      <a:lnTo>
                        <a:pt x="1" y="5051"/>
                      </a:lnTo>
                      <a:lnTo>
                        <a:pt x="5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1289425" y="372100"/>
                  <a:ext cx="181400" cy="181375"/>
                </a:xfrm>
                <a:custGeom>
                  <a:avLst/>
                  <a:gdLst/>
                  <a:ahLst/>
                  <a:cxnLst/>
                  <a:rect l="l" t="t" r="r" b="b"/>
                  <a:pathLst>
                    <a:path w="7256" h="7255" extrusionOk="0">
                      <a:moveTo>
                        <a:pt x="6468" y="0"/>
                      </a:moveTo>
                      <a:lnTo>
                        <a:pt x="1" y="6468"/>
                      </a:lnTo>
                      <a:lnTo>
                        <a:pt x="1" y="7255"/>
                      </a:lnTo>
                      <a:lnTo>
                        <a:pt x="7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1289425" y="372100"/>
                  <a:ext cx="236500" cy="236500"/>
                </a:xfrm>
                <a:custGeom>
                  <a:avLst/>
                  <a:gdLst/>
                  <a:ahLst/>
                  <a:cxnLst/>
                  <a:rect l="l" t="t" r="r" b="b"/>
                  <a:pathLst>
                    <a:path w="9460" h="9460" extrusionOk="0">
                      <a:moveTo>
                        <a:pt x="8672" y="0"/>
                      </a:moveTo>
                      <a:lnTo>
                        <a:pt x="1" y="8672"/>
                      </a:lnTo>
                      <a:lnTo>
                        <a:pt x="1" y="9459"/>
                      </a:lnTo>
                      <a:lnTo>
                        <a:pt x="9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1289425" y="372100"/>
                  <a:ext cx="291600" cy="283075"/>
                </a:xfrm>
                <a:custGeom>
                  <a:avLst/>
                  <a:gdLst/>
                  <a:ahLst/>
                  <a:cxnLst/>
                  <a:rect l="l" t="t" r="r" b="b"/>
                  <a:pathLst>
                    <a:path w="11664" h="11323" extrusionOk="0">
                      <a:moveTo>
                        <a:pt x="10876" y="0"/>
                      </a:moveTo>
                      <a:lnTo>
                        <a:pt x="1" y="10877"/>
                      </a:lnTo>
                      <a:lnTo>
                        <a:pt x="1" y="11323"/>
                      </a:lnTo>
                      <a:lnTo>
                        <a:pt x="342" y="11323"/>
                      </a:lnTo>
                      <a:lnTo>
                        <a:pt x="11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13334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1388475"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14435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14987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1553800" y="372100"/>
                  <a:ext cx="302725" cy="283075"/>
                </a:xfrm>
                <a:custGeom>
                  <a:avLst/>
                  <a:gdLst/>
                  <a:ahLst/>
                  <a:cxnLst/>
                  <a:rect l="l" t="t" r="r" b="b"/>
                  <a:pathLst>
                    <a:path w="12109"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16088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1664000" y="372100"/>
                  <a:ext cx="302725" cy="283075"/>
                </a:xfrm>
                <a:custGeom>
                  <a:avLst/>
                  <a:gdLst/>
                  <a:ahLst/>
                  <a:cxnLst/>
                  <a:rect l="l" t="t" r="r" b="b"/>
                  <a:pathLst>
                    <a:path w="12109" h="11323" extrusionOk="0">
                      <a:moveTo>
                        <a:pt x="11321" y="0"/>
                      </a:moveTo>
                      <a:lnTo>
                        <a:pt x="0"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17191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1774200" y="372100"/>
                  <a:ext cx="302750" cy="283075"/>
                </a:xfrm>
                <a:custGeom>
                  <a:avLst/>
                  <a:gdLst/>
                  <a:ahLst/>
                  <a:cxnLst/>
                  <a:rect l="l" t="t" r="r" b="b"/>
                  <a:pathLst>
                    <a:path w="12110" h="11323" extrusionOk="0">
                      <a:moveTo>
                        <a:pt x="11322" y="0"/>
                      </a:moveTo>
                      <a:lnTo>
                        <a:pt x="0" y="11323"/>
                      </a:lnTo>
                      <a:lnTo>
                        <a:pt x="787"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1829300" y="372100"/>
                  <a:ext cx="302750" cy="283075"/>
                </a:xfrm>
                <a:custGeom>
                  <a:avLst/>
                  <a:gdLst/>
                  <a:ahLst/>
                  <a:cxnLst/>
                  <a:rect l="l" t="t" r="r" b="b"/>
                  <a:pathLst>
                    <a:path w="12110"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18844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1939500"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1994600" y="372100"/>
                  <a:ext cx="298000" cy="283075"/>
                </a:xfrm>
                <a:custGeom>
                  <a:avLst/>
                  <a:gdLst/>
                  <a:ahLst/>
                  <a:cxnLst/>
                  <a:rect l="l" t="t" r="r" b="b"/>
                  <a:pathLst>
                    <a:path w="11920" h="11323" extrusionOk="0">
                      <a:moveTo>
                        <a:pt x="11323" y="0"/>
                      </a:moveTo>
                      <a:lnTo>
                        <a:pt x="1" y="11323"/>
                      </a:lnTo>
                      <a:lnTo>
                        <a:pt x="788" y="11323"/>
                      </a:lnTo>
                      <a:lnTo>
                        <a:pt x="11920" y="191"/>
                      </a:lnTo>
                      <a:lnTo>
                        <a:pt x="11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2049725" y="412275"/>
                  <a:ext cx="242875" cy="242900"/>
                </a:xfrm>
                <a:custGeom>
                  <a:avLst/>
                  <a:gdLst/>
                  <a:ahLst/>
                  <a:cxnLst/>
                  <a:rect l="l" t="t" r="r" b="b"/>
                  <a:pathLst>
                    <a:path w="9715" h="9716" extrusionOk="0">
                      <a:moveTo>
                        <a:pt x="9715" y="1"/>
                      </a:moveTo>
                      <a:lnTo>
                        <a:pt x="0" y="9716"/>
                      </a:lnTo>
                      <a:lnTo>
                        <a:pt x="787" y="9716"/>
                      </a:lnTo>
                      <a:lnTo>
                        <a:pt x="9715" y="788"/>
                      </a:lnTo>
                      <a:lnTo>
                        <a:pt x="9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2104825" y="467400"/>
                  <a:ext cx="187775" cy="187775"/>
                </a:xfrm>
                <a:custGeom>
                  <a:avLst/>
                  <a:gdLst/>
                  <a:ahLst/>
                  <a:cxnLst/>
                  <a:rect l="l" t="t" r="r" b="b"/>
                  <a:pathLst>
                    <a:path w="7511" h="7511" extrusionOk="0">
                      <a:moveTo>
                        <a:pt x="7511" y="0"/>
                      </a:moveTo>
                      <a:lnTo>
                        <a:pt x="1" y="7511"/>
                      </a:lnTo>
                      <a:lnTo>
                        <a:pt x="788" y="7511"/>
                      </a:lnTo>
                      <a:lnTo>
                        <a:pt x="7511" y="787"/>
                      </a:lnTo>
                      <a:lnTo>
                        <a:pt x="75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2159900" y="522475"/>
                  <a:ext cx="132700" cy="132700"/>
                </a:xfrm>
                <a:custGeom>
                  <a:avLst/>
                  <a:gdLst/>
                  <a:ahLst/>
                  <a:cxnLst/>
                  <a:rect l="l" t="t" r="r" b="b"/>
                  <a:pathLst>
                    <a:path w="5308" h="5308" extrusionOk="0">
                      <a:moveTo>
                        <a:pt x="5308" y="1"/>
                      </a:moveTo>
                      <a:lnTo>
                        <a:pt x="1" y="5308"/>
                      </a:lnTo>
                      <a:lnTo>
                        <a:pt x="788" y="5308"/>
                      </a:lnTo>
                      <a:lnTo>
                        <a:pt x="5308" y="788"/>
                      </a:lnTo>
                      <a:lnTo>
                        <a:pt x="5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2215025" y="577575"/>
                  <a:ext cx="77575" cy="77600"/>
                </a:xfrm>
                <a:custGeom>
                  <a:avLst/>
                  <a:gdLst/>
                  <a:ahLst/>
                  <a:cxnLst/>
                  <a:rect l="l" t="t" r="r" b="b"/>
                  <a:pathLst>
                    <a:path w="3103" h="3104" extrusionOk="0">
                      <a:moveTo>
                        <a:pt x="3103" y="1"/>
                      </a:moveTo>
                      <a:lnTo>
                        <a:pt x="0" y="3104"/>
                      </a:lnTo>
                      <a:lnTo>
                        <a:pt x="788" y="3104"/>
                      </a:lnTo>
                      <a:lnTo>
                        <a:pt x="3103" y="788"/>
                      </a:lnTo>
                      <a:lnTo>
                        <a:pt x="3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2270125" y="632700"/>
                  <a:ext cx="22475" cy="22475"/>
                </a:xfrm>
                <a:custGeom>
                  <a:avLst/>
                  <a:gdLst/>
                  <a:ahLst/>
                  <a:cxnLst/>
                  <a:rect l="l" t="t" r="r" b="b"/>
                  <a:pathLst>
                    <a:path w="899" h="899" extrusionOk="0">
                      <a:moveTo>
                        <a:pt x="899" y="0"/>
                      </a:moveTo>
                      <a:lnTo>
                        <a:pt x="1" y="899"/>
                      </a:lnTo>
                      <a:lnTo>
                        <a:pt x="788" y="899"/>
                      </a:lnTo>
                      <a:lnTo>
                        <a:pt x="899" y="788"/>
                      </a:lnTo>
                      <a:lnTo>
                        <a:pt x="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 name="Google Shape;194;p4"/>
              <p:cNvGrpSpPr/>
              <p:nvPr/>
            </p:nvGrpSpPr>
            <p:grpSpPr>
              <a:xfrm rot="5400000">
                <a:off x="-519459" y="4202552"/>
                <a:ext cx="1460407" cy="421510"/>
                <a:chOff x="5509675" y="781075"/>
                <a:chExt cx="425725" cy="122875"/>
              </a:xfrm>
            </p:grpSpPr>
            <p:sp>
              <p:nvSpPr>
                <p:cNvPr id="195" name="Google Shape;195;p4"/>
                <p:cNvSpPr/>
                <p:nvPr/>
              </p:nvSpPr>
              <p:spPr>
                <a:xfrm>
                  <a:off x="5509675" y="781075"/>
                  <a:ext cx="44750" cy="44750"/>
                </a:xfrm>
                <a:custGeom>
                  <a:avLst/>
                  <a:gdLst/>
                  <a:ahLst/>
                  <a:cxnLst/>
                  <a:rect l="l" t="t" r="r" b="b"/>
                  <a:pathLst>
                    <a:path w="1790" h="1790" extrusionOk="0">
                      <a:moveTo>
                        <a:pt x="1003" y="0"/>
                      </a:moveTo>
                      <a:lnTo>
                        <a:pt x="1" y="1002"/>
                      </a:lnTo>
                      <a:lnTo>
                        <a:pt x="1" y="1789"/>
                      </a:lnTo>
                      <a:lnTo>
                        <a:pt x="17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5509675" y="781075"/>
                  <a:ext cx="99875" cy="99850"/>
                </a:xfrm>
                <a:custGeom>
                  <a:avLst/>
                  <a:gdLst/>
                  <a:ahLst/>
                  <a:cxnLst/>
                  <a:rect l="l" t="t" r="r" b="b"/>
                  <a:pathLst>
                    <a:path w="3995" h="3994" extrusionOk="0">
                      <a:moveTo>
                        <a:pt x="3207" y="0"/>
                      </a:moveTo>
                      <a:lnTo>
                        <a:pt x="1" y="3207"/>
                      </a:lnTo>
                      <a:lnTo>
                        <a:pt x="1" y="3994"/>
                      </a:lnTo>
                      <a:lnTo>
                        <a:pt x="39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5522075" y="781075"/>
                  <a:ext cx="142575" cy="122875"/>
                </a:xfrm>
                <a:custGeom>
                  <a:avLst/>
                  <a:gdLst/>
                  <a:ahLst/>
                  <a:cxnLst/>
                  <a:rect l="l" t="t" r="r" b="b"/>
                  <a:pathLst>
                    <a:path w="5703" h="4915" extrusionOk="0">
                      <a:moveTo>
                        <a:pt x="4915" y="0"/>
                      </a:moveTo>
                      <a:lnTo>
                        <a:pt x="1" y="4915"/>
                      </a:lnTo>
                      <a:lnTo>
                        <a:pt x="788" y="4915"/>
                      </a:lnTo>
                      <a:lnTo>
                        <a:pt x="5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5577200" y="781075"/>
                  <a:ext cx="142525" cy="122875"/>
                </a:xfrm>
                <a:custGeom>
                  <a:avLst/>
                  <a:gdLst/>
                  <a:ahLst/>
                  <a:cxnLst/>
                  <a:rect l="l" t="t" r="r" b="b"/>
                  <a:pathLst>
                    <a:path w="5701" h="4915" extrusionOk="0">
                      <a:moveTo>
                        <a:pt x="4914" y="0"/>
                      </a:moveTo>
                      <a:lnTo>
                        <a:pt x="0" y="4915"/>
                      </a:lnTo>
                      <a:lnTo>
                        <a:pt x="788" y="4915"/>
                      </a:lnTo>
                      <a:lnTo>
                        <a:pt x="5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5632275"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5687400" y="781075"/>
                  <a:ext cx="142550" cy="122875"/>
                </a:xfrm>
                <a:custGeom>
                  <a:avLst/>
                  <a:gdLst/>
                  <a:ahLst/>
                  <a:cxnLst/>
                  <a:rect l="l" t="t" r="r" b="b"/>
                  <a:pathLst>
                    <a:path w="5702" h="4915" extrusionOk="0">
                      <a:moveTo>
                        <a:pt x="4915" y="0"/>
                      </a:moveTo>
                      <a:lnTo>
                        <a:pt x="0" y="4915"/>
                      </a:lnTo>
                      <a:lnTo>
                        <a:pt x="787"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5742500"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5797575" y="781075"/>
                  <a:ext cx="137825" cy="122875"/>
                </a:xfrm>
                <a:custGeom>
                  <a:avLst/>
                  <a:gdLst/>
                  <a:ahLst/>
                  <a:cxnLst/>
                  <a:rect l="l" t="t" r="r" b="b"/>
                  <a:pathLst>
                    <a:path w="5513" h="4915" extrusionOk="0">
                      <a:moveTo>
                        <a:pt x="4915" y="0"/>
                      </a:moveTo>
                      <a:lnTo>
                        <a:pt x="1" y="4915"/>
                      </a:lnTo>
                      <a:lnTo>
                        <a:pt x="788" y="4915"/>
                      </a:lnTo>
                      <a:lnTo>
                        <a:pt x="5512" y="190"/>
                      </a:lnTo>
                      <a:lnTo>
                        <a:pt x="55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5852700" y="821250"/>
                  <a:ext cx="82700" cy="82700"/>
                </a:xfrm>
                <a:custGeom>
                  <a:avLst/>
                  <a:gdLst/>
                  <a:ahLst/>
                  <a:cxnLst/>
                  <a:rect l="l" t="t" r="r" b="b"/>
                  <a:pathLst>
                    <a:path w="3308" h="3308" extrusionOk="0">
                      <a:moveTo>
                        <a:pt x="3307" y="1"/>
                      </a:moveTo>
                      <a:lnTo>
                        <a:pt x="0" y="3308"/>
                      </a:lnTo>
                      <a:lnTo>
                        <a:pt x="788" y="3308"/>
                      </a:lnTo>
                      <a:lnTo>
                        <a:pt x="3307" y="788"/>
                      </a:lnTo>
                      <a:lnTo>
                        <a:pt x="3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5907800" y="876350"/>
                  <a:ext cx="27600" cy="27600"/>
                </a:xfrm>
                <a:custGeom>
                  <a:avLst/>
                  <a:gdLst/>
                  <a:ahLst/>
                  <a:cxnLst/>
                  <a:rect l="l" t="t" r="r" b="b"/>
                  <a:pathLst>
                    <a:path w="1104" h="1104" extrusionOk="0">
                      <a:moveTo>
                        <a:pt x="1103" y="1"/>
                      </a:moveTo>
                      <a:lnTo>
                        <a:pt x="1" y="1104"/>
                      </a:lnTo>
                      <a:lnTo>
                        <a:pt x="788" y="1104"/>
                      </a:lnTo>
                      <a:lnTo>
                        <a:pt x="1103" y="787"/>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05;p4"/>
              <p:cNvGrpSpPr/>
              <p:nvPr/>
            </p:nvGrpSpPr>
            <p:grpSpPr>
              <a:xfrm rot="5400000">
                <a:off x="917" y="353937"/>
                <a:ext cx="373777" cy="371139"/>
                <a:chOff x="3387298" y="4772375"/>
                <a:chExt cx="373777" cy="371139"/>
              </a:xfrm>
            </p:grpSpPr>
            <p:sp>
              <p:nvSpPr>
                <p:cNvPr id="206" name="Google Shape;206;p4"/>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12" name="Google Shape;212;p4"/>
          <p:cNvGrpSpPr/>
          <p:nvPr/>
        </p:nvGrpSpPr>
        <p:grpSpPr>
          <a:xfrm>
            <a:off x="5114225" y="218018"/>
            <a:ext cx="4055050" cy="4925482"/>
            <a:chOff x="5114225" y="218018"/>
            <a:chExt cx="4055050" cy="4925482"/>
          </a:xfrm>
        </p:grpSpPr>
        <p:sp>
          <p:nvSpPr>
            <p:cNvPr id="213" name="Google Shape;213;p4"/>
            <p:cNvSpPr/>
            <p:nvPr/>
          </p:nvSpPr>
          <p:spPr>
            <a:xfrm rot="10800000">
              <a:off x="5678307" y="4862397"/>
              <a:ext cx="3490968" cy="281103"/>
            </a:xfrm>
            <a:custGeom>
              <a:avLst/>
              <a:gdLst/>
              <a:ahLst/>
              <a:cxnLst/>
              <a:rect l="l" t="t" r="r" b="b"/>
              <a:pathLst>
                <a:path w="78754" h="4981" extrusionOk="0">
                  <a:moveTo>
                    <a:pt x="1" y="0"/>
                  </a:moveTo>
                  <a:lnTo>
                    <a:pt x="1" y="4980"/>
                  </a:lnTo>
                  <a:lnTo>
                    <a:pt x="78754" y="4980"/>
                  </a:lnTo>
                  <a:lnTo>
                    <a:pt x="78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rot="10800000">
              <a:off x="5114225" y="4862397"/>
              <a:ext cx="564076" cy="281103"/>
            </a:xfrm>
            <a:custGeom>
              <a:avLst/>
              <a:gdLst/>
              <a:ahLst/>
              <a:cxnLst/>
              <a:rect l="l" t="t" r="r" b="b"/>
              <a:pathLst>
                <a:path w="78754" h="4981" extrusionOk="0">
                  <a:moveTo>
                    <a:pt x="1" y="0"/>
                  </a:moveTo>
                  <a:lnTo>
                    <a:pt x="1" y="4980"/>
                  </a:lnTo>
                  <a:lnTo>
                    <a:pt x="78754" y="4980"/>
                  </a:lnTo>
                  <a:lnTo>
                    <a:pt x="78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4"/>
            <p:cNvGrpSpPr/>
            <p:nvPr/>
          </p:nvGrpSpPr>
          <p:grpSpPr>
            <a:xfrm rot="10800000">
              <a:off x="6261705" y="218018"/>
              <a:ext cx="749152" cy="63126"/>
              <a:chOff x="2133750" y="758150"/>
              <a:chExt cx="216800" cy="18275"/>
            </a:xfrm>
          </p:grpSpPr>
          <p:sp>
            <p:nvSpPr>
              <p:cNvPr id="216" name="Google Shape;216;p4"/>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86"/>
        <p:cNvGrpSpPr/>
        <p:nvPr/>
      </p:nvGrpSpPr>
      <p:grpSpPr>
        <a:xfrm>
          <a:off x="0" y="0"/>
          <a:ext cx="0" cy="0"/>
          <a:chOff x="0" y="0"/>
          <a:chExt cx="0" cy="0"/>
        </a:xfrm>
      </p:grpSpPr>
      <p:sp>
        <p:nvSpPr>
          <p:cNvPr id="687" name="Google Shape;687;p10"/>
          <p:cNvSpPr>
            <a:spLocks noGrp="1"/>
          </p:cNvSpPr>
          <p:nvPr>
            <p:ph type="pic" idx="2"/>
          </p:nvPr>
        </p:nvSpPr>
        <p:spPr>
          <a:xfrm>
            <a:off x="0" y="0"/>
            <a:ext cx="9144000" cy="5143500"/>
          </a:xfrm>
          <a:prstGeom prst="rect">
            <a:avLst/>
          </a:prstGeom>
          <a:noFill/>
          <a:ln>
            <a:noFill/>
          </a:ln>
        </p:spPr>
      </p:sp>
      <p:sp>
        <p:nvSpPr>
          <p:cNvPr id="688" name="Google Shape;688;p10"/>
          <p:cNvSpPr txBox="1">
            <a:spLocks noGrp="1"/>
          </p:cNvSpPr>
          <p:nvPr>
            <p:ph type="body" idx="1"/>
          </p:nvPr>
        </p:nvSpPr>
        <p:spPr>
          <a:xfrm>
            <a:off x="720000" y="3994325"/>
            <a:ext cx="7704000" cy="605100"/>
          </a:xfrm>
          <a:prstGeom prst="rect">
            <a:avLst/>
          </a:prstGeom>
          <a:solidFill>
            <a:schemeClr val="lt2"/>
          </a:solidFill>
          <a:ln>
            <a:noFill/>
          </a:ln>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1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1"/>
        <p:cNvGrpSpPr/>
        <p:nvPr/>
      </p:nvGrpSpPr>
      <p:grpSpPr>
        <a:xfrm>
          <a:off x="0" y="0"/>
          <a:ext cx="0" cy="0"/>
          <a:chOff x="0" y="0"/>
          <a:chExt cx="0" cy="0"/>
        </a:xfrm>
      </p:grpSpPr>
      <p:sp>
        <p:nvSpPr>
          <p:cNvPr id="222" name="Google Shape;222;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2"/>
              </a:buClr>
              <a:buSzPts val="2800"/>
              <a:buNone/>
              <a:defRPr>
                <a:solidFill>
                  <a:schemeClr val="lt2"/>
                </a:solidFill>
              </a:defRPr>
            </a:lvl1pPr>
            <a:lvl2pPr lvl="1">
              <a:spcBef>
                <a:spcPts val="0"/>
              </a:spcBef>
              <a:spcAft>
                <a:spcPts val="0"/>
              </a:spcAft>
              <a:buClr>
                <a:schemeClr val="lt2"/>
              </a:buClr>
              <a:buSzPts val="2800"/>
              <a:buNone/>
              <a:defRPr>
                <a:solidFill>
                  <a:schemeClr val="lt2"/>
                </a:solidFill>
              </a:defRPr>
            </a:lvl2pPr>
            <a:lvl3pPr lvl="2">
              <a:spcBef>
                <a:spcPts val="0"/>
              </a:spcBef>
              <a:spcAft>
                <a:spcPts val="0"/>
              </a:spcAft>
              <a:buClr>
                <a:schemeClr val="lt2"/>
              </a:buClr>
              <a:buSzPts val="2800"/>
              <a:buNone/>
              <a:defRPr>
                <a:solidFill>
                  <a:schemeClr val="lt2"/>
                </a:solidFill>
              </a:defRPr>
            </a:lvl3pPr>
            <a:lvl4pPr lvl="3">
              <a:spcBef>
                <a:spcPts val="0"/>
              </a:spcBef>
              <a:spcAft>
                <a:spcPts val="0"/>
              </a:spcAft>
              <a:buClr>
                <a:schemeClr val="lt2"/>
              </a:buClr>
              <a:buSzPts val="2800"/>
              <a:buNone/>
              <a:defRPr>
                <a:solidFill>
                  <a:schemeClr val="lt2"/>
                </a:solidFill>
              </a:defRPr>
            </a:lvl4pPr>
            <a:lvl5pPr lvl="4">
              <a:spcBef>
                <a:spcPts val="0"/>
              </a:spcBef>
              <a:spcAft>
                <a:spcPts val="0"/>
              </a:spcAft>
              <a:buClr>
                <a:schemeClr val="lt2"/>
              </a:buClr>
              <a:buSzPts val="2800"/>
              <a:buNone/>
              <a:defRPr>
                <a:solidFill>
                  <a:schemeClr val="lt2"/>
                </a:solidFill>
              </a:defRPr>
            </a:lvl5pPr>
            <a:lvl6pPr lvl="5">
              <a:spcBef>
                <a:spcPts val="0"/>
              </a:spcBef>
              <a:spcAft>
                <a:spcPts val="0"/>
              </a:spcAft>
              <a:buClr>
                <a:schemeClr val="lt2"/>
              </a:buClr>
              <a:buSzPts val="2800"/>
              <a:buNone/>
              <a:defRPr>
                <a:solidFill>
                  <a:schemeClr val="lt2"/>
                </a:solidFill>
              </a:defRPr>
            </a:lvl6pPr>
            <a:lvl7pPr lvl="6">
              <a:spcBef>
                <a:spcPts val="0"/>
              </a:spcBef>
              <a:spcAft>
                <a:spcPts val="0"/>
              </a:spcAft>
              <a:buClr>
                <a:schemeClr val="lt2"/>
              </a:buClr>
              <a:buSzPts val="2800"/>
              <a:buNone/>
              <a:defRPr>
                <a:solidFill>
                  <a:schemeClr val="lt2"/>
                </a:solidFill>
              </a:defRPr>
            </a:lvl7pPr>
            <a:lvl8pPr lvl="7">
              <a:spcBef>
                <a:spcPts val="0"/>
              </a:spcBef>
              <a:spcAft>
                <a:spcPts val="0"/>
              </a:spcAft>
              <a:buClr>
                <a:schemeClr val="lt2"/>
              </a:buClr>
              <a:buSzPts val="2800"/>
              <a:buNone/>
              <a:defRPr>
                <a:solidFill>
                  <a:schemeClr val="lt2"/>
                </a:solidFill>
              </a:defRPr>
            </a:lvl8pPr>
            <a:lvl9pPr lvl="8">
              <a:spcBef>
                <a:spcPts val="0"/>
              </a:spcBef>
              <a:spcAft>
                <a:spcPts val="0"/>
              </a:spcAft>
              <a:buClr>
                <a:schemeClr val="lt2"/>
              </a:buClr>
              <a:buSzPts val="2800"/>
              <a:buNone/>
              <a:defRPr>
                <a:solidFill>
                  <a:schemeClr val="lt2"/>
                </a:solidFill>
              </a:defRPr>
            </a:lvl9pPr>
          </a:lstStyle>
          <a:p>
            <a:endParaRPr/>
          </a:p>
        </p:txBody>
      </p:sp>
      <p:sp>
        <p:nvSpPr>
          <p:cNvPr id="223" name="Google Shape;223;p5"/>
          <p:cNvSpPr txBox="1">
            <a:spLocks noGrp="1"/>
          </p:cNvSpPr>
          <p:nvPr>
            <p:ph type="title" idx="2"/>
          </p:nvPr>
        </p:nvSpPr>
        <p:spPr>
          <a:xfrm>
            <a:off x="713225" y="1682825"/>
            <a:ext cx="3888000" cy="443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1800">
                <a:solidFill>
                  <a:schemeClr val="l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24" name="Google Shape;224;p5"/>
          <p:cNvSpPr txBox="1">
            <a:spLocks noGrp="1"/>
          </p:cNvSpPr>
          <p:nvPr>
            <p:ph type="subTitle" idx="1"/>
          </p:nvPr>
        </p:nvSpPr>
        <p:spPr>
          <a:xfrm>
            <a:off x="713225" y="2014795"/>
            <a:ext cx="38880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225" name="Google Shape;225;p5"/>
          <p:cNvSpPr txBox="1">
            <a:spLocks noGrp="1"/>
          </p:cNvSpPr>
          <p:nvPr>
            <p:ph type="title" idx="3"/>
          </p:nvPr>
        </p:nvSpPr>
        <p:spPr>
          <a:xfrm>
            <a:off x="713225" y="3144170"/>
            <a:ext cx="3888000" cy="443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1800">
                <a:solidFill>
                  <a:schemeClr val="lt2"/>
                </a:solidFill>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26" name="Google Shape;226;p5"/>
          <p:cNvSpPr txBox="1">
            <a:spLocks noGrp="1"/>
          </p:cNvSpPr>
          <p:nvPr>
            <p:ph type="subTitle" idx="4"/>
          </p:nvPr>
        </p:nvSpPr>
        <p:spPr>
          <a:xfrm>
            <a:off x="713225" y="3476249"/>
            <a:ext cx="38880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grpSp>
        <p:nvGrpSpPr>
          <p:cNvPr id="227" name="Google Shape;227;p5"/>
          <p:cNvGrpSpPr/>
          <p:nvPr/>
        </p:nvGrpSpPr>
        <p:grpSpPr>
          <a:xfrm>
            <a:off x="189270" y="630225"/>
            <a:ext cx="232856" cy="259363"/>
            <a:chOff x="189270" y="630225"/>
            <a:chExt cx="232856" cy="259363"/>
          </a:xfrm>
        </p:grpSpPr>
        <p:sp>
          <p:nvSpPr>
            <p:cNvPr id="228" name="Google Shape;228;p5"/>
            <p:cNvSpPr/>
            <p:nvPr/>
          </p:nvSpPr>
          <p:spPr>
            <a:xfrm>
              <a:off x="189270" y="630225"/>
              <a:ext cx="141682" cy="137577"/>
            </a:xfrm>
            <a:custGeom>
              <a:avLst/>
              <a:gdLst/>
              <a:ahLst/>
              <a:cxnLst/>
              <a:rect l="l" t="t" r="r" b="b"/>
              <a:pathLst>
                <a:path w="2002" h="1944" extrusionOk="0">
                  <a:moveTo>
                    <a:pt x="1001" y="1"/>
                  </a:moveTo>
                  <a:cubicBezTo>
                    <a:pt x="961" y="1"/>
                    <a:pt x="921" y="29"/>
                    <a:pt x="885" y="86"/>
                  </a:cubicBezTo>
                  <a:cubicBezTo>
                    <a:pt x="714" y="358"/>
                    <a:pt x="386" y="685"/>
                    <a:pt x="116" y="855"/>
                  </a:cubicBezTo>
                  <a:cubicBezTo>
                    <a:pt x="1" y="927"/>
                    <a:pt x="1" y="1017"/>
                    <a:pt x="116" y="1089"/>
                  </a:cubicBezTo>
                  <a:cubicBezTo>
                    <a:pt x="386" y="1259"/>
                    <a:pt x="714" y="1587"/>
                    <a:pt x="885" y="1858"/>
                  </a:cubicBezTo>
                  <a:cubicBezTo>
                    <a:pt x="921" y="1915"/>
                    <a:pt x="961" y="1944"/>
                    <a:pt x="1001" y="1944"/>
                  </a:cubicBezTo>
                  <a:cubicBezTo>
                    <a:pt x="1042" y="1944"/>
                    <a:pt x="1082" y="1915"/>
                    <a:pt x="1118" y="1858"/>
                  </a:cubicBezTo>
                  <a:cubicBezTo>
                    <a:pt x="1289" y="1587"/>
                    <a:pt x="1616" y="1259"/>
                    <a:pt x="1888" y="1089"/>
                  </a:cubicBezTo>
                  <a:cubicBezTo>
                    <a:pt x="2002" y="1017"/>
                    <a:pt x="2002" y="927"/>
                    <a:pt x="1888" y="855"/>
                  </a:cubicBezTo>
                  <a:cubicBezTo>
                    <a:pt x="1616" y="685"/>
                    <a:pt x="1289" y="358"/>
                    <a:pt x="1118" y="86"/>
                  </a:cubicBezTo>
                  <a:cubicBezTo>
                    <a:pt x="1082" y="29"/>
                    <a:pt x="1042" y="1"/>
                    <a:pt x="1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330950" y="801087"/>
              <a:ext cx="91176" cy="88501"/>
            </a:xfrm>
            <a:custGeom>
              <a:avLst/>
              <a:gdLst/>
              <a:ahLst/>
              <a:cxnLst/>
              <a:rect l="l" t="t" r="r" b="b"/>
              <a:pathLst>
                <a:path w="2002" h="1944" extrusionOk="0">
                  <a:moveTo>
                    <a:pt x="1001" y="1"/>
                  </a:moveTo>
                  <a:cubicBezTo>
                    <a:pt x="961" y="1"/>
                    <a:pt x="921" y="29"/>
                    <a:pt x="885" y="86"/>
                  </a:cubicBezTo>
                  <a:cubicBezTo>
                    <a:pt x="714" y="358"/>
                    <a:pt x="386" y="685"/>
                    <a:pt x="116" y="855"/>
                  </a:cubicBezTo>
                  <a:cubicBezTo>
                    <a:pt x="1" y="927"/>
                    <a:pt x="1" y="1017"/>
                    <a:pt x="116" y="1089"/>
                  </a:cubicBezTo>
                  <a:cubicBezTo>
                    <a:pt x="386" y="1259"/>
                    <a:pt x="714" y="1587"/>
                    <a:pt x="885" y="1858"/>
                  </a:cubicBezTo>
                  <a:cubicBezTo>
                    <a:pt x="921" y="1915"/>
                    <a:pt x="961" y="1944"/>
                    <a:pt x="1001" y="1944"/>
                  </a:cubicBezTo>
                  <a:cubicBezTo>
                    <a:pt x="1042" y="1944"/>
                    <a:pt x="1082" y="1915"/>
                    <a:pt x="1118" y="1858"/>
                  </a:cubicBezTo>
                  <a:cubicBezTo>
                    <a:pt x="1289" y="1587"/>
                    <a:pt x="1616" y="1259"/>
                    <a:pt x="1888" y="1089"/>
                  </a:cubicBezTo>
                  <a:cubicBezTo>
                    <a:pt x="2002" y="1017"/>
                    <a:pt x="2002" y="927"/>
                    <a:pt x="1888" y="855"/>
                  </a:cubicBezTo>
                  <a:cubicBezTo>
                    <a:pt x="1616" y="685"/>
                    <a:pt x="1289" y="358"/>
                    <a:pt x="1118" y="86"/>
                  </a:cubicBezTo>
                  <a:cubicBezTo>
                    <a:pt x="1082" y="29"/>
                    <a:pt x="1042" y="1"/>
                    <a:pt x="1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5"/>
          <p:cNvGrpSpPr/>
          <p:nvPr/>
        </p:nvGrpSpPr>
        <p:grpSpPr>
          <a:xfrm>
            <a:off x="-25" y="-211554"/>
            <a:ext cx="9915978" cy="5451366"/>
            <a:chOff x="-25" y="-211554"/>
            <a:chExt cx="9915978" cy="5451366"/>
          </a:xfrm>
        </p:grpSpPr>
        <p:grpSp>
          <p:nvGrpSpPr>
            <p:cNvPr id="231" name="Google Shape;231;p5"/>
            <p:cNvGrpSpPr/>
            <p:nvPr/>
          </p:nvGrpSpPr>
          <p:grpSpPr>
            <a:xfrm>
              <a:off x="8852593" y="4140239"/>
              <a:ext cx="1063360" cy="1099573"/>
              <a:chOff x="1375600" y="1002375"/>
              <a:chExt cx="781825" cy="808450"/>
            </a:xfrm>
          </p:grpSpPr>
          <p:sp>
            <p:nvSpPr>
              <p:cNvPr id="232" name="Google Shape;232;p5"/>
              <p:cNvSpPr/>
              <p:nvPr/>
            </p:nvSpPr>
            <p:spPr>
              <a:xfrm>
                <a:off x="1375600" y="1002375"/>
                <a:ext cx="28925" cy="28900"/>
              </a:xfrm>
              <a:custGeom>
                <a:avLst/>
                <a:gdLst/>
                <a:ahLst/>
                <a:cxnLst/>
                <a:rect l="l" t="t" r="r" b="b"/>
                <a:pathLst>
                  <a:path w="1157" h="1156"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1501100" y="1002375"/>
                <a:ext cx="28900" cy="28900"/>
              </a:xfrm>
              <a:custGeom>
                <a:avLst/>
                <a:gdLst/>
                <a:ahLst/>
                <a:cxnLst/>
                <a:rect l="l" t="t" r="r" b="b"/>
                <a:pathLst>
                  <a:path w="1156" h="1156"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1626600" y="1002375"/>
                <a:ext cx="28900" cy="28900"/>
              </a:xfrm>
              <a:custGeom>
                <a:avLst/>
                <a:gdLst/>
                <a:ahLst/>
                <a:cxnLst/>
                <a:rect l="l" t="t" r="r" b="b"/>
                <a:pathLst>
                  <a:path w="1156" h="1156"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1752075" y="1002375"/>
                <a:ext cx="28900" cy="28900"/>
              </a:xfrm>
              <a:custGeom>
                <a:avLst/>
                <a:gdLst/>
                <a:ahLst/>
                <a:cxnLst/>
                <a:rect l="l" t="t" r="r" b="b"/>
                <a:pathLst>
                  <a:path w="1156" h="1156"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1877550"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2003025"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2128525" y="1002375"/>
                <a:ext cx="28900" cy="28900"/>
              </a:xfrm>
              <a:custGeom>
                <a:avLst/>
                <a:gdLst/>
                <a:ahLst/>
                <a:cxnLst/>
                <a:rect l="l" t="t" r="r" b="b"/>
                <a:pathLst>
                  <a:path w="1156" h="1156"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1375600" y="1113725"/>
                <a:ext cx="28925" cy="28900"/>
              </a:xfrm>
              <a:custGeom>
                <a:avLst/>
                <a:gdLst/>
                <a:ahLst/>
                <a:cxnLst/>
                <a:rect l="l" t="t" r="r" b="b"/>
                <a:pathLst>
                  <a:path w="1157" h="1156" extrusionOk="0">
                    <a:moveTo>
                      <a:pt x="578" y="1"/>
                    </a:moveTo>
                    <a:cubicBezTo>
                      <a:pt x="259" y="1"/>
                      <a:pt x="1" y="260"/>
                      <a:pt x="1" y="578"/>
                    </a:cubicBezTo>
                    <a:cubicBezTo>
                      <a:pt x="1" y="898"/>
                      <a:pt x="259" y="1156"/>
                      <a:pt x="578" y="1156"/>
                    </a:cubicBezTo>
                    <a:cubicBezTo>
                      <a:pt x="898" y="1156"/>
                      <a:pt x="1157" y="898"/>
                      <a:pt x="1157" y="578"/>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5"/>
              <p:cNvSpPr/>
              <p:nvPr/>
            </p:nvSpPr>
            <p:spPr>
              <a:xfrm>
                <a:off x="1501100" y="1113725"/>
                <a:ext cx="28900" cy="28900"/>
              </a:xfrm>
              <a:custGeom>
                <a:avLst/>
                <a:gdLst/>
                <a:ahLst/>
                <a:cxnLst/>
                <a:rect l="l" t="t" r="r" b="b"/>
                <a:pathLst>
                  <a:path w="1156" h="1156" extrusionOk="0">
                    <a:moveTo>
                      <a:pt x="578" y="1"/>
                    </a:moveTo>
                    <a:cubicBezTo>
                      <a:pt x="259" y="1"/>
                      <a:pt x="1" y="260"/>
                      <a:pt x="1" y="578"/>
                    </a:cubicBezTo>
                    <a:cubicBezTo>
                      <a:pt x="1" y="898"/>
                      <a:pt x="259"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5"/>
              <p:cNvSpPr/>
              <p:nvPr/>
            </p:nvSpPr>
            <p:spPr>
              <a:xfrm>
                <a:off x="1626600" y="1113725"/>
                <a:ext cx="28900" cy="28900"/>
              </a:xfrm>
              <a:custGeom>
                <a:avLst/>
                <a:gdLst/>
                <a:ahLst/>
                <a:cxnLst/>
                <a:rect l="l" t="t" r="r" b="b"/>
                <a:pathLst>
                  <a:path w="1156" h="1156" extrusionOk="0">
                    <a:moveTo>
                      <a:pt x="578" y="1"/>
                    </a:moveTo>
                    <a:cubicBezTo>
                      <a:pt x="258" y="1"/>
                      <a:pt x="0" y="260"/>
                      <a:pt x="0" y="578"/>
                    </a:cubicBezTo>
                    <a:cubicBezTo>
                      <a:pt x="0" y="898"/>
                      <a:pt x="258"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5"/>
              <p:cNvSpPr/>
              <p:nvPr/>
            </p:nvSpPr>
            <p:spPr>
              <a:xfrm>
                <a:off x="1752075" y="1113725"/>
                <a:ext cx="28900" cy="28900"/>
              </a:xfrm>
              <a:custGeom>
                <a:avLst/>
                <a:gdLst/>
                <a:ahLst/>
                <a:cxnLst/>
                <a:rect l="l" t="t" r="r" b="b"/>
                <a:pathLst>
                  <a:path w="1156" h="1156" extrusionOk="0">
                    <a:moveTo>
                      <a:pt x="578" y="1"/>
                    </a:moveTo>
                    <a:cubicBezTo>
                      <a:pt x="258" y="1"/>
                      <a:pt x="0" y="260"/>
                      <a:pt x="0" y="578"/>
                    </a:cubicBezTo>
                    <a:cubicBezTo>
                      <a:pt x="0" y="898"/>
                      <a:pt x="259"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a:off x="1877550"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a:off x="2003025"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a:off x="2128525" y="1113725"/>
                <a:ext cx="28900" cy="28900"/>
              </a:xfrm>
              <a:custGeom>
                <a:avLst/>
                <a:gdLst/>
                <a:ahLst/>
                <a:cxnLst/>
                <a:rect l="l" t="t" r="r" b="b"/>
                <a:pathLst>
                  <a:path w="1156" h="1156" extrusionOk="0">
                    <a:moveTo>
                      <a:pt x="578" y="1"/>
                    </a:moveTo>
                    <a:cubicBezTo>
                      <a:pt x="259" y="1"/>
                      <a:pt x="0" y="260"/>
                      <a:pt x="0" y="578"/>
                    </a:cubicBezTo>
                    <a:cubicBezTo>
                      <a:pt x="0" y="898"/>
                      <a:pt x="259" y="1156"/>
                      <a:pt x="578" y="1156"/>
                    </a:cubicBezTo>
                    <a:cubicBezTo>
                      <a:pt x="897" y="1156"/>
                      <a:pt x="1155" y="898"/>
                      <a:pt x="1155" y="578"/>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1375600" y="1225100"/>
                <a:ext cx="28925" cy="28925"/>
              </a:xfrm>
              <a:custGeom>
                <a:avLst/>
                <a:gdLst/>
                <a:ahLst/>
                <a:cxnLst/>
                <a:rect l="l" t="t" r="r" b="b"/>
                <a:pathLst>
                  <a:path w="1157" h="1157"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a:off x="1501100" y="1225100"/>
                <a:ext cx="28900" cy="28925"/>
              </a:xfrm>
              <a:custGeom>
                <a:avLst/>
                <a:gdLst/>
                <a:ahLst/>
                <a:cxnLst/>
                <a:rect l="l" t="t" r="r" b="b"/>
                <a:pathLst>
                  <a:path w="1156" h="1157"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a:off x="1626600" y="1225100"/>
                <a:ext cx="28900" cy="28925"/>
              </a:xfrm>
              <a:custGeom>
                <a:avLst/>
                <a:gdLst/>
                <a:ahLst/>
                <a:cxnLst/>
                <a:rect l="l" t="t" r="r" b="b"/>
                <a:pathLst>
                  <a:path w="1156" h="1157"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a:off x="1752075" y="1225100"/>
                <a:ext cx="28900" cy="28925"/>
              </a:xfrm>
              <a:custGeom>
                <a:avLst/>
                <a:gdLst/>
                <a:ahLst/>
                <a:cxnLst/>
                <a:rect l="l" t="t" r="r" b="b"/>
                <a:pathLst>
                  <a:path w="1156" h="1157"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a:off x="1877550"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a:off x="2003025"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a:off x="2128525" y="1225100"/>
                <a:ext cx="28900" cy="28925"/>
              </a:xfrm>
              <a:custGeom>
                <a:avLst/>
                <a:gdLst/>
                <a:ahLst/>
                <a:cxnLst/>
                <a:rect l="l" t="t" r="r" b="b"/>
                <a:pathLst>
                  <a:path w="1156" h="1157"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a:off x="1375600" y="1336450"/>
                <a:ext cx="28925" cy="28925"/>
              </a:xfrm>
              <a:custGeom>
                <a:avLst/>
                <a:gdLst/>
                <a:ahLst/>
                <a:cxnLst/>
                <a:rect l="l" t="t" r="r" b="b"/>
                <a:pathLst>
                  <a:path w="1157" h="1157" extrusionOk="0">
                    <a:moveTo>
                      <a:pt x="578" y="1"/>
                    </a:moveTo>
                    <a:cubicBezTo>
                      <a:pt x="259" y="1"/>
                      <a:pt x="1" y="260"/>
                      <a:pt x="1" y="579"/>
                    </a:cubicBezTo>
                    <a:cubicBezTo>
                      <a:pt x="1" y="898"/>
                      <a:pt x="259" y="1156"/>
                      <a:pt x="578" y="1156"/>
                    </a:cubicBezTo>
                    <a:cubicBezTo>
                      <a:pt x="898" y="1156"/>
                      <a:pt x="1157" y="898"/>
                      <a:pt x="1157" y="579"/>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a:off x="1501100" y="1336450"/>
                <a:ext cx="28900" cy="28925"/>
              </a:xfrm>
              <a:custGeom>
                <a:avLst/>
                <a:gdLst/>
                <a:ahLst/>
                <a:cxnLst/>
                <a:rect l="l" t="t" r="r" b="b"/>
                <a:pathLst>
                  <a:path w="1156" h="1157" extrusionOk="0">
                    <a:moveTo>
                      <a:pt x="578" y="1"/>
                    </a:moveTo>
                    <a:cubicBezTo>
                      <a:pt x="259" y="1"/>
                      <a:pt x="1" y="260"/>
                      <a:pt x="1" y="579"/>
                    </a:cubicBezTo>
                    <a:cubicBezTo>
                      <a:pt x="1" y="898"/>
                      <a:pt x="259"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a:off x="1626600" y="1336450"/>
                <a:ext cx="28900" cy="28925"/>
              </a:xfrm>
              <a:custGeom>
                <a:avLst/>
                <a:gdLst/>
                <a:ahLst/>
                <a:cxnLst/>
                <a:rect l="l" t="t" r="r" b="b"/>
                <a:pathLst>
                  <a:path w="1156" h="1157" extrusionOk="0">
                    <a:moveTo>
                      <a:pt x="578" y="1"/>
                    </a:moveTo>
                    <a:cubicBezTo>
                      <a:pt x="258" y="1"/>
                      <a:pt x="0" y="260"/>
                      <a:pt x="0" y="579"/>
                    </a:cubicBezTo>
                    <a:cubicBezTo>
                      <a:pt x="0" y="898"/>
                      <a:pt x="258"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a:off x="1752075" y="1336450"/>
                <a:ext cx="28900" cy="28925"/>
              </a:xfrm>
              <a:custGeom>
                <a:avLst/>
                <a:gdLst/>
                <a:ahLst/>
                <a:cxnLst/>
                <a:rect l="l" t="t" r="r" b="b"/>
                <a:pathLst>
                  <a:path w="1156" h="1157" extrusionOk="0">
                    <a:moveTo>
                      <a:pt x="578" y="1"/>
                    </a:moveTo>
                    <a:cubicBezTo>
                      <a:pt x="258" y="1"/>
                      <a:pt x="0" y="260"/>
                      <a:pt x="0" y="579"/>
                    </a:cubicBezTo>
                    <a:cubicBezTo>
                      <a:pt x="0" y="898"/>
                      <a:pt x="259"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a:off x="1877550"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a:off x="2003025"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a:off x="2128525" y="1336450"/>
                <a:ext cx="28900" cy="28925"/>
              </a:xfrm>
              <a:custGeom>
                <a:avLst/>
                <a:gdLst/>
                <a:ahLst/>
                <a:cxnLst/>
                <a:rect l="l" t="t" r="r" b="b"/>
                <a:pathLst>
                  <a:path w="1156" h="1157" extrusionOk="0">
                    <a:moveTo>
                      <a:pt x="578" y="1"/>
                    </a:moveTo>
                    <a:cubicBezTo>
                      <a:pt x="259" y="1"/>
                      <a:pt x="0" y="260"/>
                      <a:pt x="0" y="579"/>
                    </a:cubicBezTo>
                    <a:cubicBezTo>
                      <a:pt x="0" y="898"/>
                      <a:pt x="259" y="1156"/>
                      <a:pt x="578" y="1156"/>
                    </a:cubicBezTo>
                    <a:cubicBezTo>
                      <a:pt x="897" y="1156"/>
                      <a:pt x="1155" y="898"/>
                      <a:pt x="1155" y="579"/>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a:off x="1375600" y="1447825"/>
                <a:ext cx="28925" cy="28925"/>
              </a:xfrm>
              <a:custGeom>
                <a:avLst/>
                <a:gdLst/>
                <a:ahLst/>
                <a:cxnLst/>
                <a:rect l="l" t="t" r="r" b="b"/>
                <a:pathLst>
                  <a:path w="1157" h="1157" extrusionOk="0">
                    <a:moveTo>
                      <a:pt x="578" y="1"/>
                    </a:moveTo>
                    <a:cubicBezTo>
                      <a:pt x="259" y="1"/>
                      <a:pt x="1" y="259"/>
                      <a:pt x="1" y="579"/>
                    </a:cubicBezTo>
                    <a:cubicBezTo>
                      <a:pt x="1" y="897"/>
                      <a:pt x="259" y="1156"/>
                      <a:pt x="578" y="1156"/>
                    </a:cubicBezTo>
                    <a:cubicBezTo>
                      <a:pt x="898" y="1156"/>
                      <a:pt x="1157" y="897"/>
                      <a:pt x="1157" y="579"/>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a:off x="1501100" y="1447825"/>
                <a:ext cx="28900" cy="28925"/>
              </a:xfrm>
              <a:custGeom>
                <a:avLst/>
                <a:gdLst/>
                <a:ahLst/>
                <a:cxnLst/>
                <a:rect l="l" t="t" r="r" b="b"/>
                <a:pathLst>
                  <a:path w="1156" h="1157" extrusionOk="0">
                    <a:moveTo>
                      <a:pt x="578" y="1"/>
                    </a:moveTo>
                    <a:cubicBezTo>
                      <a:pt x="259" y="1"/>
                      <a:pt x="1" y="259"/>
                      <a:pt x="1" y="579"/>
                    </a:cubicBezTo>
                    <a:cubicBezTo>
                      <a:pt x="1" y="897"/>
                      <a:pt x="259"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a:off x="1626600" y="1447825"/>
                <a:ext cx="28900" cy="28925"/>
              </a:xfrm>
              <a:custGeom>
                <a:avLst/>
                <a:gdLst/>
                <a:ahLst/>
                <a:cxnLst/>
                <a:rect l="l" t="t" r="r" b="b"/>
                <a:pathLst>
                  <a:path w="1156" h="1157" extrusionOk="0">
                    <a:moveTo>
                      <a:pt x="578" y="1"/>
                    </a:moveTo>
                    <a:cubicBezTo>
                      <a:pt x="258" y="1"/>
                      <a:pt x="0" y="259"/>
                      <a:pt x="0" y="579"/>
                    </a:cubicBezTo>
                    <a:cubicBezTo>
                      <a:pt x="0" y="897"/>
                      <a:pt x="258"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a:off x="1752075" y="1447825"/>
                <a:ext cx="28900" cy="28925"/>
              </a:xfrm>
              <a:custGeom>
                <a:avLst/>
                <a:gdLst/>
                <a:ahLst/>
                <a:cxnLst/>
                <a:rect l="l" t="t" r="r" b="b"/>
                <a:pathLst>
                  <a:path w="1156" h="1157" extrusionOk="0">
                    <a:moveTo>
                      <a:pt x="578" y="1"/>
                    </a:moveTo>
                    <a:cubicBezTo>
                      <a:pt x="258" y="1"/>
                      <a:pt x="0" y="259"/>
                      <a:pt x="0" y="579"/>
                    </a:cubicBezTo>
                    <a:cubicBezTo>
                      <a:pt x="0" y="897"/>
                      <a:pt x="259"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a:off x="1877550"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a:off x="2003025"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a:off x="2128525" y="1447825"/>
                <a:ext cx="28900" cy="28925"/>
              </a:xfrm>
              <a:custGeom>
                <a:avLst/>
                <a:gdLst/>
                <a:ahLst/>
                <a:cxnLst/>
                <a:rect l="l" t="t" r="r" b="b"/>
                <a:pathLst>
                  <a:path w="1156" h="1157" extrusionOk="0">
                    <a:moveTo>
                      <a:pt x="578" y="1"/>
                    </a:moveTo>
                    <a:cubicBezTo>
                      <a:pt x="259" y="1"/>
                      <a:pt x="0" y="259"/>
                      <a:pt x="0" y="579"/>
                    </a:cubicBezTo>
                    <a:cubicBezTo>
                      <a:pt x="0" y="897"/>
                      <a:pt x="259" y="1156"/>
                      <a:pt x="578" y="1156"/>
                    </a:cubicBezTo>
                    <a:cubicBezTo>
                      <a:pt x="897" y="1156"/>
                      <a:pt x="1155" y="897"/>
                      <a:pt x="1155" y="579"/>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a:off x="1375600" y="1559200"/>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1501100" y="1559200"/>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1626600" y="1559200"/>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1752075" y="1559200"/>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1877550"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2003025"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a:off x="2128525" y="1559200"/>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a:off x="1375600" y="1670575"/>
                <a:ext cx="28925" cy="28900"/>
              </a:xfrm>
              <a:custGeom>
                <a:avLst/>
                <a:gdLst/>
                <a:ahLst/>
                <a:cxnLst/>
                <a:rect l="l" t="t" r="r" b="b"/>
                <a:pathLst>
                  <a:path w="1157" h="1156" extrusionOk="0">
                    <a:moveTo>
                      <a:pt x="578" y="0"/>
                    </a:moveTo>
                    <a:cubicBezTo>
                      <a:pt x="259" y="0"/>
                      <a:pt x="1" y="258"/>
                      <a:pt x="1" y="578"/>
                    </a:cubicBezTo>
                    <a:cubicBezTo>
                      <a:pt x="1" y="896"/>
                      <a:pt x="259" y="1155"/>
                      <a:pt x="578" y="1155"/>
                    </a:cubicBezTo>
                    <a:cubicBezTo>
                      <a:pt x="898" y="1155"/>
                      <a:pt x="1157" y="896"/>
                      <a:pt x="1157" y="578"/>
                    </a:cubicBezTo>
                    <a:cubicBezTo>
                      <a:pt x="1157"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a:off x="1501100" y="1670575"/>
                <a:ext cx="28900" cy="28900"/>
              </a:xfrm>
              <a:custGeom>
                <a:avLst/>
                <a:gdLst/>
                <a:ahLst/>
                <a:cxnLst/>
                <a:rect l="l" t="t" r="r" b="b"/>
                <a:pathLst>
                  <a:path w="1156" h="1156" extrusionOk="0">
                    <a:moveTo>
                      <a:pt x="578" y="0"/>
                    </a:moveTo>
                    <a:cubicBezTo>
                      <a:pt x="259" y="0"/>
                      <a:pt x="1" y="258"/>
                      <a:pt x="1" y="578"/>
                    </a:cubicBezTo>
                    <a:cubicBezTo>
                      <a:pt x="1" y="896"/>
                      <a:pt x="259"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5"/>
              <p:cNvSpPr/>
              <p:nvPr/>
            </p:nvSpPr>
            <p:spPr>
              <a:xfrm>
                <a:off x="1626600" y="1670575"/>
                <a:ext cx="28900" cy="28900"/>
              </a:xfrm>
              <a:custGeom>
                <a:avLst/>
                <a:gdLst/>
                <a:ahLst/>
                <a:cxnLst/>
                <a:rect l="l" t="t" r="r" b="b"/>
                <a:pathLst>
                  <a:path w="1156" h="1156" extrusionOk="0">
                    <a:moveTo>
                      <a:pt x="578" y="0"/>
                    </a:moveTo>
                    <a:cubicBezTo>
                      <a:pt x="258" y="0"/>
                      <a:pt x="0" y="258"/>
                      <a:pt x="0" y="578"/>
                    </a:cubicBezTo>
                    <a:cubicBezTo>
                      <a:pt x="0" y="896"/>
                      <a:pt x="258"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
              <p:cNvSpPr/>
              <p:nvPr/>
            </p:nvSpPr>
            <p:spPr>
              <a:xfrm>
                <a:off x="1752075" y="1670575"/>
                <a:ext cx="28900" cy="28900"/>
              </a:xfrm>
              <a:custGeom>
                <a:avLst/>
                <a:gdLst/>
                <a:ahLst/>
                <a:cxnLst/>
                <a:rect l="l" t="t" r="r" b="b"/>
                <a:pathLst>
                  <a:path w="1156" h="1156" extrusionOk="0">
                    <a:moveTo>
                      <a:pt x="578" y="0"/>
                    </a:moveTo>
                    <a:cubicBezTo>
                      <a:pt x="258" y="0"/>
                      <a:pt x="0" y="258"/>
                      <a:pt x="0" y="578"/>
                    </a:cubicBezTo>
                    <a:cubicBezTo>
                      <a:pt x="0" y="896"/>
                      <a:pt x="259"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
              <p:cNvSpPr/>
              <p:nvPr/>
            </p:nvSpPr>
            <p:spPr>
              <a:xfrm>
                <a:off x="1877550"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a:off x="2003025"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
              <p:cNvSpPr/>
              <p:nvPr/>
            </p:nvSpPr>
            <p:spPr>
              <a:xfrm>
                <a:off x="2128525" y="1670575"/>
                <a:ext cx="28900" cy="28900"/>
              </a:xfrm>
              <a:custGeom>
                <a:avLst/>
                <a:gdLst/>
                <a:ahLst/>
                <a:cxnLst/>
                <a:rect l="l" t="t" r="r" b="b"/>
                <a:pathLst>
                  <a:path w="1156" h="1156" extrusionOk="0">
                    <a:moveTo>
                      <a:pt x="578" y="0"/>
                    </a:moveTo>
                    <a:cubicBezTo>
                      <a:pt x="259" y="0"/>
                      <a:pt x="0" y="258"/>
                      <a:pt x="0" y="578"/>
                    </a:cubicBezTo>
                    <a:cubicBezTo>
                      <a:pt x="0" y="896"/>
                      <a:pt x="259" y="1155"/>
                      <a:pt x="578" y="1155"/>
                    </a:cubicBezTo>
                    <a:cubicBezTo>
                      <a:pt x="897" y="1155"/>
                      <a:pt x="1155" y="896"/>
                      <a:pt x="1155" y="578"/>
                    </a:cubicBezTo>
                    <a:cubicBezTo>
                      <a:pt x="1155"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
              <p:cNvSpPr/>
              <p:nvPr/>
            </p:nvSpPr>
            <p:spPr>
              <a:xfrm>
                <a:off x="1375600" y="1781925"/>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5"/>
              <p:cNvSpPr/>
              <p:nvPr/>
            </p:nvSpPr>
            <p:spPr>
              <a:xfrm>
                <a:off x="1501100" y="1781925"/>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5"/>
              <p:cNvSpPr/>
              <p:nvPr/>
            </p:nvSpPr>
            <p:spPr>
              <a:xfrm>
                <a:off x="1626600" y="1781925"/>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5"/>
              <p:cNvSpPr/>
              <p:nvPr/>
            </p:nvSpPr>
            <p:spPr>
              <a:xfrm>
                <a:off x="1752075" y="1781925"/>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5"/>
              <p:cNvSpPr/>
              <p:nvPr/>
            </p:nvSpPr>
            <p:spPr>
              <a:xfrm>
                <a:off x="1877550"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5"/>
              <p:cNvSpPr/>
              <p:nvPr/>
            </p:nvSpPr>
            <p:spPr>
              <a:xfrm>
                <a:off x="2003025"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5"/>
              <p:cNvSpPr/>
              <p:nvPr/>
            </p:nvSpPr>
            <p:spPr>
              <a:xfrm>
                <a:off x="2128525" y="1781925"/>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8" name="Google Shape;288;p5"/>
            <p:cNvGrpSpPr/>
            <p:nvPr/>
          </p:nvGrpSpPr>
          <p:grpSpPr>
            <a:xfrm>
              <a:off x="-25" y="-211554"/>
              <a:ext cx="9144037" cy="5355029"/>
              <a:chOff x="-25" y="-211554"/>
              <a:chExt cx="9144037" cy="5355029"/>
            </a:xfrm>
          </p:grpSpPr>
          <p:grpSp>
            <p:nvGrpSpPr>
              <p:cNvPr id="289" name="Google Shape;289;p5"/>
              <p:cNvGrpSpPr/>
              <p:nvPr/>
            </p:nvGrpSpPr>
            <p:grpSpPr>
              <a:xfrm>
                <a:off x="8770236" y="213988"/>
                <a:ext cx="373777" cy="371139"/>
                <a:chOff x="3387298" y="4772375"/>
                <a:chExt cx="373777" cy="371139"/>
              </a:xfrm>
            </p:grpSpPr>
            <p:sp>
              <p:nvSpPr>
                <p:cNvPr id="290" name="Google Shape;290;p5"/>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5"/>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5"/>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5"/>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5"/>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5"/>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6" name="Google Shape;296;p5"/>
              <p:cNvGrpSpPr/>
              <p:nvPr/>
            </p:nvGrpSpPr>
            <p:grpSpPr>
              <a:xfrm>
                <a:off x="-25" y="4857779"/>
                <a:ext cx="989853" cy="285697"/>
                <a:chOff x="5509675" y="781075"/>
                <a:chExt cx="425725" cy="122875"/>
              </a:xfrm>
            </p:grpSpPr>
            <p:sp>
              <p:nvSpPr>
                <p:cNvPr id="297" name="Google Shape;297;p5"/>
                <p:cNvSpPr/>
                <p:nvPr/>
              </p:nvSpPr>
              <p:spPr>
                <a:xfrm>
                  <a:off x="5509675" y="781075"/>
                  <a:ext cx="44750" cy="44750"/>
                </a:xfrm>
                <a:custGeom>
                  <a:avLst/>
                  <a:gdLst/>
                  <a:ahLst/>
                  <a:cxnLst/>
                  <a:rect l="l" t="t" r="r" b="b"/>
                  <a:pathLst>
                    <a:path w="1790" h="1790" extrusionOk="0">
                      <a:moveTo>
                        <a:pt x="1003" y="0"/>
                      </a:moveTo>
                      <a:lnTo>
                        <a:pt x="1" y="1002"/>
                      </a:lnTo>
                      <a:lnTo>
                        <a:pt x="1" y="1789"/>
                      </a:lnTo>
                      <a:lnTo>
                        <a:pt x="17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5"/>
                <p:cNvSpPr/>
                <p:nvPr/>
              </p:nvSpPr>
              <p:spPr>
                <a:xfrm>
                  <a:off x="5509675" y="781075"/>
                  <a:ext cx="99875" cy="99850"/>
                </a:xfrm>
                <a:custGeom>
                  <a:avLst/>
                  <a:gdLst/>
                  <a:ahLst/>
                  <a:cxnLst/>
                  <a:rect l="l" t="t" r="r" b="b"/>
                  <a:pathLst>
                    <a:path w="3995" h="3994" extrusionOk="0">
                      <a:moveTo>
                        <a:pt x="3207" y="0"/>
                      </a:moveTo>
                      <a:lnTo>
                        <a:pt x="1" y="3207"/>
                      </a:lnTo>
                      <a:lnTo>
                        <a:pt x="1" y="3994"/>
                      </a:lnTo>
                      <a:lnTo>
                        <a:pt x="39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5"/>
                <p:cNvSpPr/>
                <p:nvPr/>
              </p:nvSpPr>
              <p:spPr>
                <a:xfrm>
                  <a:off x="5522075" y="781075"/>
                  <a:ext cx="142575" cy="122875"/>
                </a:xfrm>
                <a:custGeom>
                  <a:avLst/>
                  <a:gdLst/>
                  <a:ahLst/>
                  <a:cxnLst/>
                  <a:rect l="l" t="t" r="r" b="b"/>
                  <a:pathLst>
                    <a:path w="5703" h="4915" extrusionOk="0">
                      <a:moveTo>
                        <a:pt x="4915" y="0"/>
                      </a:moveTo>
                      <a:lnTo>
                        <a:pt x="1" y="4915"/>
                      </a:lnTo>
                      <a:lnTo>
                        <a:pt x="788" y="4915"/>
                      </a:lnTo>
                      <a:lnTo>
                        <a:pt x="5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5"/>
                <p:cNvSpPr/>
                <p:nvPr/>
              </p:nvSpPr>
              <p:spPr>
                <a:xfrm>
                  <a:off x="5577200" y="781075"/>
                  <a:ext cx="142525" cy="122875"/>
                </a:xfrm>
                <a:custGeom>
                  <a:avLst/>
                  <a:gdLst/>
                  <a:ahLst/>
                  <a:cxnLst/>
                  <a:rect l="l" t="t" r="r" b="b"/>
                  <a:pathLst>
                    <a:path w="5701" h="4915" extrusionOk="0">
                      <a:moveTo>
                        <a:pt x="4914" y="0"/>
                      </a:moveTo>
                      <a:lnTo>
                        <a:pt x="0" y="4915"/>
                      </a:lnTo>
                      <a:lnTo>
                        <a:pt x="788" y="4915"/>
                      </a:lnTo>
                      <a:lnTo>
                        <a:pt x="5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5"/>
                <p:cNvSpPr/>
                <p:nvPr/>
              </p:nvSpPr>
              <p:spPr>
                <a:xfrm>
                  <a:off x="5632275"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5"/>
                <p:cNvSpPr/>
                <p:nvPr/>
              </p:nvSpPr>
              <p:spPr>
                <a:xfrm>
                  <a:off x="5687400" y="781075"/>
                  <a:ext cx="142550" cy="122875"/>
                </a:xfrm>
                <a:custGeom>
                  <a:avLst/>
                  <a:gdLst/>
                  <a:ahLst/>
                  <a:cxnLst/>
                  <a:rect l="l" t="t" r="r" b="b"/>
                  <a:pathLst>
                    <a:path w="5702" h="4915" extrusionOk="0">
                      <a:moveTo>
                        <a:pt x="4915" y="0"/>
                      </a:moveTo>
                      <a:lnTo>
                        <a:pt x="0" y="4915"/>
                      </a:lnTo>
                      <a:lnTo>
                        <a:pt x="787"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5"/>
                <p:cNvSpPr/>
                <p:nvPr/>
              </p:nvSpPr>
              <p:spPr>
                <a:xfrm>
                  <a:off x="5742500"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5"/>
                <p:cNvSpPr/>
                <p:nvPr/>
              </p:nvSpPr>
              <p:spPr>
                <a:xfrm>
                  <a:off x="5797575" y="781075"/>
                  <a:ext cx="137825" cy="122875"/>
                </a:xfrm>
                <a:custGeom>
                  <a:avLst/>
                  <a:gdLst/>
                  <a:ahLst/>
                  <a:cxnLst/>
                  <a:rect l="l" t="t" r="r" b="b"/>
                  <a:pathLst>
                    <a:path w="5513" h="4915" extrusionOk="0">
                      <a:moveTo>
                        <a:pt x="4915" y="0"/>
                      </a:moveTo>
                      <a:lnTo>
                        <a:pt x="1" y="4915"/>
                      </a:lnTo>
                      <a:lnTo>
                        <a:pt x="788" y="4915"/>
                      </a:lnTo>
                      <a:lnTo>
                        <a:pt x="5512" y="190"/>
                      </a:lnTo>
                      <a:lnTo>
                        <a:pt x="55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5"/>
                <p:cNvSpPr/>
                <p:nvPr/>
              </p:nvSpPr>
              <p:spPr>
                <a:xfrm>
                  <a:off x="5852700" y="821250"/>
                  <a:ext cx="82700" cy="82700"/>
                </a:xfrm>
                <a:custGeom>
                  <a:avLst/>
                  <a:gdLst/>
                  <a:ahLst/>
                  <a:cxnLst/>
                  <a:rect l="l" t="t" r="r" b="b"/>
                  <a:pathLst>
                    <a:path w="3308" h="3308" extrusionOk="0">
                      <a:moveTo>
                        <a:pt x="3307" y="1"/>
                      </a:moveTo>
                      <a:lnTo>
                        <a:pt x="0" y="3308"/>
                      </a:lnTo>
                      <a:lnTo>
                        <a:pt x="788" y="3308"/>
                      </a:lnTo>
                      <a:lnTo>
                        <a:pt x="3307" y="788"/>
                      </a:lnTo>
                      <a:lnTo>
                        <a:pt x="3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5"/>
                <p:cNvSpPr/>
                <p:nvPr/>
              </p:nvSpPr>
              <p:spPr>
                <a:xfrm>
                  <a:off x="5907800" y="876350"/>
                  <a:ext cx="27600" cy="27600"/>
                </a:xfrm>
                <a:custGeom>
                  <a:avLst/>
                  <a:gdLst/>
                  <a:ahLst/>
                  <a:cxnLst/>
                  <a:rect l="l" t="t" r="r" b="b"/>
                  <a:pathLst>
                    <a:path w="1104" h="1104" extrusionOk="0">
                      <a:moveTo>
                        <a:pt x="1103" y="1"/>
                      </a:moveTo>
                      <a:lnTo>
                        <a:pt x="1" y="1104"/>
                      </a:lnTo>
                      <a:lnTo>
                        <a:pt x="788" y="1104"/>
                      </a:lnTo>
                      <a:lnTo>
                        <a:pt x="1103" y="787"/>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7" name="Google Shape;307;p5"/>
              <p:cNvGrpSpPr/>
              <p:nvPr/>
            </p:nvGrpSpPr>
            <p:grpSpPr>
              <a:xfrm>
                <a:off x="1157478" y="-211554"/>
                <a:ext cx="1508073" cy="425547"/>
                <a:chOff x="1289425" y="372100"/>
                <a:chExt cx="1003175" cy="283075"/>
              </a:xfrm>
            </p:grpSpPr>
            <p:sp>
              <p:nvSpPr>
                <p:cNvPr id="308" name="Google Shape;308;p5"/>
                <p:cNvSpPr/>
                <p:nvPr/>
              </p:nvSpPr>
              <p:spPr>
                <a:xfrm>
                  <a:off x="1289425" y="372100"/>
                  <a:ext cx="16075" cy="16075"/>
                </a:xfrm>
                <a:custGeom>
                  <a:avLst/>
                  <a:gdLst/>
                  <a:ahLst/>
                  <a:cxnLst/>
                  <a:rect l="l" t="t" r="r" b="b"/>
                  <a:pathLst>
                    <a:path w="643" h="643" extrusionOk="0">
                      <a:moveTo>
                        <a:pt x="1" y="0"/>
                      </a:moveTo>
                      <a:lnTo>
                        <a:pt x="1" y="643"/>
                      </a:lnTo>
                      <a:lnTo>
                        <a:pt x="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5"/>
                <p:cNvSpPr/>
                <p:nvPr/>
              </p:nvSpPr>
              <p:spPr>
                <a:xfrm>
                  <a:off x="1289425" y="372100"/>
                  <a:ext cx="71200" cy="71200"/>
                </a:xfrm>
                <a:custGeom>
                  <a:avLst/>
                  <a:gdLst/>
                  <a:ahLst/>
                  <a:cxnLst/>
                  <a:rect l="l" t="t" r="r" b="b"/>
                  <a:pathLst>
                    <a:path w="2848" h="2848" extrusionOk="0">
                      <a:moveTo>
                        <a:pt x="2060" y="0"/>
                      </a:moveTo>
                      <a:lnTo>
                        <a:pt x="1" y="2060"/>
                      </a:lnTo>
                      <a:lnTo>
                        <a:pt x="1" y="2847"/>
                      </a:lnTo>
                      <a:lnTo>
                        <a:pt x="2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5"/>
                <p:cNvSpPr/>
                <p:nvPr/>
              </p:nvSpPr>
              <p:spPr>
                <a:xfrm>
                  <a:off x="1289425" y="372100"/>
                  <a:ext cx="126275" cy="126275"/>
                </a:xfrm>
                <a:custGeom>
                  <a:avLst/>
                  <a:gdLst/>
                  <a:ahLst/>
                  <a:cxnLst/>
                  <a:rect l="l" t="t" r="r" b="b"/>
                  <a:pathLst>
                    <a:path w="5051" h="5051" extrusionOk="0">
                      <a:moveTo>
                        <a:pt x="4263" y="0"/>
                      </a:moveTo>
                      <a:lnTo>
                        <a:pt x="1" y="4263"/>
                      </a:lnTo>
                      <a:lnTo>
                        <a:pt x="1" y="5051"/>
                      </a:lnTo>
                      <a:lnTo>
                        <a:pt x="5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5"/>
                <p:cNvSpPr/>
                <p:nvPr/>
              </p:nvSpPr>
              <p:spPr>
                <a:xfrm>
                  <a:off x="1289425" y="372100"/>
                  <a:ext cx="181400" cy="181375"/>
                </a:xfrm>
                <a:custGeom>
                  <a:avLst/>
                  <a:gdLst/>
                  <a:ahLst/>
                  <a:cxnLst/>
                  <a:rect l="l" t="t" r="r" b="b"/>
                  <a:pathLst>
                    <a:path w="7256" h="7255" extrusionOk="0">
                      <a:moveTo>
                        <a:pt x="6468" y="0"/>
                      </a:moveTo>
                      <a:lnTo>
                        <a:pt x="1" y="6468"/>
                      </a:lnTo>
                      <a:lnTo>
                        <a:pt x="1" y="7255"/>
                      </a:lnTo>
                      <a:lnTo>
                        <a:pt x="7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5"/>
                <p:cNvSpPr/>
                <p:nvPr/>
              </p:nvSpPr>
              <p:spPr>
                <a:xfrm>
                  <a:off x="1289425" y="372100"/>
                  <a:ext cx="236500" cy="236500"/>
                </a:xfrm>
                <a:custGeom>
                  <a:avLst/>
                  <a:gdLst/>
                  <a:ahLst/>
                  <a:cxnLst/>
                  <a:rect l="l" t="t" r="r" b="b"/>
                  <a:pathLst>
                    <a:path w="9460" h="9460" extrusionOk="0">
                      <a:moveTo>
                        <a:pt x="8672" y="0"/>
                      </a:moveTo>
                      <a:lnTo>
                        <a:pt x="1" y="8672"/>
                      </a:lnTo>
                      <a:lnTo>
                        <a:pt x="1" y="9459"/>
                      </a:lnTo>
                      <a:lnTo>
                        <a:pt x="9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5"/>
                <p:cNvSpPr/>
                <p:nvPr/>
              </p:nvSpPr>
              <p:spPr>
                <a:xfrm>
                  <a:off x="1289425" y="372100"/>
                  <a:ext cx="291600" cy="283075"/>
                </a:xfrm>
                <a:custGeom>
                  <a:avLst/>
                  <a:gdLst/>
                  <a:ahLst/>
                  <a:cxnLst/>
                  <a:rect l="l" t="t" r="r" b="b"/>
                  <a:pathLst>
                    <a:path w="11664" h="11323" extrusionOk="0">
                      <a:moveTo>
                        <a:pt x="10876" y="0"/>
                      </a:moveTo>
                      <a:lnTo>
                        <a:pt x="1" y="10877"/>
                      </a:lnTo>
                      <a:lnTo>
                        <a:pt x="1" y="11323"/>
                      </a:lnTo>
                      <a:lnTo>
                        <a:pt x="342" y="11323"/>
                      </a:lnTo>
                      <a:lnTo>
                        <a:pt x="11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5"/>
                <p:cNvSpPr/>
                <p:nvPr/>
              </p:nvSpPr>
              <p:spPr>
                <a:xfrm>
                  <a:off x="13334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5"/>
                <p:cNvSpPr/>
                <p:nvPr/>
              </p:nvSpPr>
              <p:spPr>
                <a:xfrm>
                  <a:off x="1388475"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5"/>
                <p:cNvSpPr/>
                <p:nvPr/>
              </p:nvSpPr>
              <p:spPr>
                <a:xfrm>
                  <a:off x="14435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5"/>
                <p:cNvSpPr/>
                <p:nvPr/>
              </p:nvSpPr>
              <p:spPr>
                <a:xfrm>
                  <a:off x="14987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5"/>
                <p:cNvSpPr/>
                <p:nvPr/>
              </p:nvSpPr>
              <p:spPr>
                <a:xfrm>
                  <a:off x="1553800" y="372100"/>
                  <a:ext cx="302725" cy="283075"/>
                </a:xfrm>
                <a:custGeom>
                  <a:avLst/>
                  <a:gdLst/>
                  <a:ahLst/>
                  <a:cxnLst/>
                  <a:rect l="l" t="t" r="r" b="b"/>
                  <a:pathLst>
                    <a:path w="12109"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5"/>
                <p:cNvSpPr/>
                <p:nvPr/>
              </p:nvSpPr>
              <p:spPr>
                <a:xfrm>
                  <a:off x="16088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5"/>
                <p:cNvSpPr/>
                <p:nvPr/>
              </p:nvSpPr>
              <p:spPr>
                <a:xfrm>
                  <a:off x="1664000" y="372100"/>
                  <a:ext cx="302725" cy="283075"/>
                </a:xfrm>
                <a:custGeom>
                  <a:avLst/>
                  <a:gdLst/>
                  <a:ahLst/>
                  <a:cxnLst/>
                  <a:rect l="l" t="t" r="r" b="b"/>
                  <a:pathLst>
                    <a:path w="12109" h="11323" extrusionOk="0">
                      <a:moveTo>
                        <a:pt x="11321" y="0"/>
                      </a:moveTo>
                      <a:lnTo>
                        <a:pt x="0"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5"/>
                <p:cNvSpPr/>
                <p:nvPr/>
              </p:nvSpPr>
              <p:spPr>
                <a:xfrm>
                  <a:off x="17191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5"/>
                <p:cNvSpPr/>
                <p:nvPr/>
              </p:nvSpPr>
              <p:spPr>
                <a:xfrm>
                  <a:off x="1774200" y="372100"/>
                  <a:ext cx="302750" cy="283075"/>
                </a:xfrm>
                <a:custGeom>
                  <a:avLst/>
                  <a:gdLst/>
                  <a:ahLst/>
                  <a:cxnLst/>
                  <a:rect l="l" t="t" r="r" b="b"/>
                  <a:pathLst>
                    <a:path w="12110" h="11323" extrusionOk="0">
                      <a:moveTo>
                        <a:pt x="11322" y="0"/>
                      </a:moveTo>
                      <a:lnTo>
                        <a:pt x="0" y="11323"/>
                      </a:lnTo>
                      <a:lnTo>
                        <a:pt x="787"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5"/>
                <p:cNvSpPr/>
                <p:nvPr/>
              </p:nvSpPr>
              <p:spPr>
                <a:xfrm>
                  <a:off x="1829300" y="372100"/>
                  <a:ext cx="302750" cy="283075"/>
                </a:xfrm>
                <a:custGeom>
                  <a:avLst/>
                  <a:gdLst/>
                  <a:ahLst/>
                  <a:cxnLst/>
                  <a:rect l="l" t="t" r="r" b="b"/>
                  <a:pathLst>
                    <a:path w="12110"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5"/>
                <p:cNvSpPr/>
                <p:nvPr/>
              </p:nvSpPr>
              <p:spPr>
                <a:xfrm>
                  <a:off x="18844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5"/>
                <p:cNvSpPr/>
                <p:nvPr/>
              </p:nvSpPr>
              <p:spPr>
                <a:xfrm>
                  <a:off x="1939500"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5"/>
                <p:cNvSpPr/>
                <p:nvPr/>
              </p:nvSpPr>
              <p:spPr>
                <a:xfrm>
                  <a:off x="1994600" y="372100"/>
                  <a:ext cx="298000" cy="283075"/>
                </a:xfrm>
                <a:custGeom>
                  <a:avLst/>
                  <a:gdLst/>
                  <a:ahLst/>
                  <a:cxnLst/>
                  <a:rect l="l" t="t" r="r" b="b"/>
                  <a:pathLst>
                    <a:path w="11920" h="11323" extrusionOk="0">
                      <a:moveTo>
                        <a:pt x="11323" y="0"/>
                      </a:moveTo>
                      <a:lnTo>
                        <a:pt x="1" y="11323"/>
                      </a:lnTo>
                      <a:lnTo>
                        <a:pt x="788" y="11323"/>
                      </a:lnTo>
                      <a:lnTo>
                        <a:pt x="11920" y="191"/>
                      </a:lnTo>
                      <a:lnTo>
                        <a:pt x="11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5"/>
                <p:cNvSpPr/>
                <p:nvPr/>
              </p:nvSpPr>
              <p:spPr>
                <a:xfrm>
                  <a:off x="2049725" y="412275"/>
                  <a:ext cx="242875" cy="242900"/>
                </a:xfrm>
                <a:custGeom>
                  <a:avLst/>
                  <a:gdLst/>
                  <a:ahLst/>
                  <a:cxnLst/>
                  <a:rect l="l" t="t" r="r" b="b"/>
                  <a:pathLst>
                    <a:path w="9715" h="9716" extrusionOk="0">
                      <a:moveTo>
                        <a:pt x="9715" y="1"/>
                      </a:moveTo>
                      <a:lnTo>
                        <a:pt x="0" y="9716"/>
                      </a:lnTo>
                      <a:lnTo>
                        <a:pt x="787" y="9716"/>
                      </a:lnTo>
                      <a:lnTo>
                        <a:pt x="9715" y="788"/>
                      </a:lnTo>
                      <a:lnTo>
                        <a:pt x="9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5"/>
                <p:cNvSpPr/>
                <p:nvPr/>
              </p:nvSpPr>
              <p:spPr>
                <a:xfrm>
                  <a:off x="2104825" y="467400"/>
                  <a:ext cx="187775" cy="187775"/>
                </a:xfrm>
                <a:custGeom>
                  <a:avLst/>
                  <a:gdLst/>
                  <a:ahLst/>
                  <a:cxnLst/>
                  <a:rect l="l" t="t" r="r" b="b"/>
                  <a:pathLst>
                    <a:path w="7511" h="7511" extrusionOk="0">
                      <a:moveTo>
                        <a:pt x="7511" y="0"/>
                      </a:moveTo>
                      <a:lnTo>
                        <a:pt x="1" y="7511"/>
                      </a:lnTo>
                      <a:lnTo>
                        <a:pt x="788" y="7511"/>
                      </a:lnTo>
                      <a:lnTo>
                        <a:pt x="7511" y="787"/>
                      </a:lnTo>
                      <a:lnTo>
                        <a:pt x="75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5"/>
                <p:cNvSpPr/>
                <p:nvPr/>
              </p:nvSpPr>
              <p:spPr>
                <a:xfrm>
                  <a:off x="2159900" y="522475"/>
                  <a:ext cx="132700" cy="132700"/>
                </a:xfrm>
                <a:custGeom>
                  <a:avLst/>
                  <a:gdLst/>
                  <a:ahLst/>
                  <a:cxnLst/>
                  <a:rect l="l" t="t" r="r" b="b"/>
                  <a:pathLst>
                    <a:path w="5308" h="5308" extrusionOk="0">
                      <a:moveTo>
                        <a:pt x="5308" y="1"/>
                      </a:moveTo>
                      <a:lnTo>
                        <a:pt x="1" y="5308"/>
                      </a:lnTo>
                      <a:lnTo>
                        <a:pt x="788" y="5308"/>
                      </a:lnTo>
                      <a:lnTo>
                        <a:pt x="5308" y="788"/>
                      </a:lnTo>
                      <a:lnTo>
                        <a:pt x="5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5"/>
                <p:cNvSpPr/>
                <p:nvPr/>
              </p:nvSpPr>
              <p:spPr>
                <a:xfrm>
                  <a:off x="2215025" y="577575"/>
                  <a:ext cx="77575" cy="77600"/>
                </a:xfrm>
                <a:custGeom>
                  <a:avLst/>
                  <a:gdLst/>
                  <a:ahLst/>
                  <a:cxnLst/>
                  <a:rect l="l" t="t" r="r" b="b"/>
                  <a:pathLst>
                    <a:path w="3103" h="3104" extrusionOk="0">
                      <a:moveTo>
                        <a:pt x="3103" y="1"/>
                      </a:moveTo>
                      <a:lnTo>
                        <a:pt x="0" y="3104"/>
                      </a:lnTo>
                      <a:lnTo>
                        <a:pt x="788" y="3104"/>
                      </a:lnTo>
                      <a:lnTo>
                        <a:pt x="3103" y="788"/>
                      </a:lnTo>
                      <a:lnTo>
                        <a:pt x="3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5"/>
                <p:cNvSpPr/>
                <p:nvPr/>
              </p:nvSpPr>
              <p:spPr>
                <a:xfrm>
                  <a:off x="2270125" y="632700"/>
                  <a:ext cx="22475" cy="22475"/>
                </a:xfrm>
                <a:custGeom>
                  <a:avLst/>
                  <a:gdLst/>
                  <a:ahLst/>
                  <a:cxnLst/>
                  <a:rect l="l" t="t" r="r" b="b"/>
                  <a:pathLst>
                    <a:path w="899" h="899" extrusionOk="0">
                      <a:moveTo>
                        <a:pt x="899" y="0"/>
                      </a:moveTo>
                      <a:lnTo>
                        <a:pt x="1" y="899"/>
                      </a:lnTo>
                      <a:lnTo>
                        <a:pt x="788" y="899"/>
                      </a:lnTo>
                      <a:lnTo>
                        <a:pt x="899" y="788"/>
                      </a:lnTo>
                      <a:lnTo>
                        <a:pt x="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32" name="Google Shape;332;p5"/>
          <p:cNvGrpSpPr/>
          <p:nvPr/>
        </p:nvGrpSpPr>
        <p:grpSpPr>
          <a:xfrm>
            <a:off x="-30" y="-14600"/>
            <a:ext cx="9144030" cy="5162201"/>
            <a:chOff x="-30" y="-14600"/>
            <a:chExt cx="9144030" cy="5162201"/>
          </a:xfrm>
        </p:grpSpPr>
        <p:sp>
          <p:nvSpPr>
            <p:cNvPr id="333" name="Google Shape;333;p5"/>
            <p:cNvSpPr/>
            <p:nvPr/>
          </p:nvSpPr>
          <p:spPr>
            <a:xfrm>
              <a:off x="3520075" y="5009900"/>
              <a:ext cx="2649875" cy="137575"/>
            </a:xfrm>
            <a:custGeom>
              <a:avLst/>
              <a:gdLst/>
              <a:ahLst/>
              <a:cxnLst/>
              <a:rect l="l" t="t" r="r" b="b"/>
              <a:pathLst>
                <a:path w="78754" h="4981" extrusionOk="0">
                  <a:moveTo>
                    <a:pt x="1" y="0"/>
                  </a:moveTo>
                  <a:lnTo>
                    <a:pt x="1" y="4980"/>
                  </a:lnTo>
                  <a:lnTo>
                    <a:pt x="78754" y="4980"/>
                  </a:lnTo>
                  <a:lnTo>
                    <a:pt x="78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5"/>
            <p:cNvSpPr/>
            <p:nvPr/>
          </p:nvSpPr>
          <p:spPr>
            <a:xfrm>
              <a:off x="-30" y="-4725"/>
              <a:ext cx="1157487" cy="228603"/>
            </a:xfrm>
            <a:custGeom>
              <a:avLst/>
              <a:gdLst/>
              <a:ahLst/>
              <a:cxnLst/>
              <a:rect l="l" t="t" r="r" b="b"/>
              <a:pathLst>
                <a:path w="78754" h="4981" extrusionOk="0">
                  <a:moveTo>
                    <a:pt x="1" y="0"/>
                  </a:moveTo>
                  <a:lnTo>
                    <a:pt x="1" y="4980"/>
                  </a:lnTo>
                  <a:lnTo>
                    <a:pt x="78754" y="4980"/>
                  </a:lnTo>
                  <a:lnTo>
                    <a:pt x="78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5"/>
            <p:cNvSpPr/>
            <p:nvPr/>
          </p:nvSpPr>
          <p:spPr>
            <a:xfrm>
              <a:off x="7743900" y="-14600"/>
              <a:ext cx="1400100" cy="22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6" name="Google Shape;336;p5"/>
            <p:cNvGrpSpPr/>
            <p:nvPr/>
          </p:nvGrpSpPr>
          <p:grpSpPr>
            <a:xfrm>
              <a:off x="8271599" y="68134"/>
              <a:ext cx="749152" cy="63126"/>
              <a:chOff x="2133750" y="758150"/>
              <a:chExt cx="216800" cy="18275"/>
            </a:xfrm>
          </p:grpSpPr>
          <p:sp>
            <p:nvSpPr>
              <p:cNvPr id="337" name="Google Shape;337;p5"/>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5"/>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5"/>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5"/>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5"/>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2" name="Google Shape;342;p5"/>
            <p:cNvSpPr/>
            <p:nvPr/>
          </p:nvSpPr>
          <p:spPr>
            <a:xfrm>
              <a:off x="6158100" y="5009901"/>
              <a:ext cx="2113500" cy="1377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05"/>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3"/>
        <p:cNvGrpSpPr/>
        <p:nvPr/>
      </p:nvGrpSpPr>
      <p:grpSpPr>
        <a:xfrm>
          <a:off x="0" y="0"/>
          <a:ext cx="0" cy="0"/>
          <a:chOff x="0" y="0"/>
          <a:chExt cx="0" cy="0"/>
        </a:xfrm>
      </p:grpSpPr>
      <p:sp>
        <p:nvSpPr>
          <p:cNvPr id="344" name="Google Shape;344;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800"/>
              <a:buNone/>
              <a:defRPr/>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a:endParaRPr/>
          </a:p>
        </p:txBody>
      </p:sp>
      <p:grpSp>
        <p:nvGrpSpPr>
          <p:cNvPr id="345" name="Google Shape;345;p6"/>
          <p:cNvGrpSpPr/>
          <p:nvPr/>
        </p:nvGrpSpPr>
        <p:grpSpPr>
          <a:xfrm>
            <a:off x="0" y="7"/>
            <a:ext cx="9155480" cy="5143554"/>
            <a:chOff x="0" y="7"/>
            <a:chExt cx="9155480" cy="5143554"/>
          </a:xfrm>
        </p:grpSpPr>
        <p:sp>
          <p:nvSpPr>
            <p:cNvPr id="346" name="Google Shape;346;p6"/>
            <p:cNvSpPr/>
            <p:nvPr/>
          </p:nvSpPr>
          <p:spPr>
            <a:xfrm rot="5400000">
              <a:off x="8247489" y="2899397"/>
              <a:ext cx="1589209" cy="226772"/>
            </a:xfrm>
            <a:custGeom>
              <a:avLst/>
              <a:gdLst/>
              <a:ahLst/>
              <a:cxnLst/>
              <a:rect l="l" t="t" r="r" b="b"/>
              <a:pathLst>
                <a:path w="30659" h="4981" extrusionOk="0">
                  <a:moveTo>
                    <a:pt x="1" y="0"/>
                  </a:moveTo>
                  <a:lnTo>
                    <a:pt x="1" y="4980"/>
                  </a:lnTo>
                  <a:lnTo>
                    <a:pt x="30659" y="4980"/>
                  </a:lnTo>
                  <a:lnTo>
                    <a:pt x="306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6"/>
            <p:cNvSpPr/>
            <p:nvPr/>
          </p:nvSpPr>
          <p:spPr>
            <a:xfrm rot="10800000">
              <a:off x="1250887" y="7"/>
              <a:ext cx="1479842" cy="358896"/>
            </a:xfrm>
            <a:custGeom>
              <a:avLst/>
              <a:gdLst/>
              <a:ahLst/>
              <a:cxnLst/>
              <a:rect l="l" t="t" r="r" b="b"/>
              <a:pathLst>
                <a:path w="47591" h="11428" extrusionOk="0">
                  <a:moveTo>
                    <a:pt x="0" y="1"/>
                  </a:moveTo>
                  <a:lnTo>
                    <a:pt x="0" y="11428"/>
                  </a:lnTo>
                  <a:lnTo>
                    <a:pt x="47590" y="11428"/>
                  </a:lnTo>
                  <a:lnTo>
                    <a:pt x="475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48" name="Google Shape;348;p6"/>
            <p:cNvCxnSpPr/>
            <p:nvPr/>
          </p:nvCxnSpPr>
          <p:spPr>
            <a:xfrm rot="10800000">
              <a:off x="1250879" y="179454"/>
              <a:ext cx="803400" cy="0"/>
            </a:xfrm>
            <a:prstGeom prst="straightConnector1">
              <a:avLst/>
            </a:prstGeom>
            <a:noFill/>
            <a:ln w="19050" cap="flat" cmpd="sng">
              <a:solidFill>
                <a:schemeClr val="lt1"/>
              </a:solidFill>
              <a:prstDash val="solid"/>
              <a:round/>
              <a:headEnd type="none" w="med" len="med"/>
              <a:tailEnd type="none" w="med" len="med"/>
            </a:ln>
          </p:spPr>
        </p:cxnSp>
        <p:grpSp>
          <p:nvGrpSpPr>
            <p:cNvPr id="349" name="Google Shape;349;p6"/>
            <p:cNvGrpSpPr/>
            <p:nvPr/>
          </p:nvGrpSpPr>
          <p:grpSpPr>
            <a:xfrm rot="10800000">
              <a:off x="7657678" y="143378"/>
              <a:ext cx="749152" cy="63126"/>
              <a:chOff x="2133750" y="758150"/>
              <a:chExt cx="216800" cy="18275"/>
            </a:xfrm>
          </p:grpSpPr>
          <p:sp>
            <p:nvSpPr>
              <p:cNvPr id="350" name="Google Shape;350;p6"/>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6"/>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6"/>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6"/>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6"/>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 name="Google Shape;355;p6"/>
            <p:cNvSpPr/>
            <p:nvPr/>
          </p:nvSpPr>
          <p:spPr>
            <a:xfrm rot="5400000">
              <a:off x="236235" y="4662744"/>
              <a:ext cx="244582" cy="717052"/>
            </a:xfrm>
            <a:custGeom>
              <a:avLst/>
              <a:gdLst/>
              <a:ahLst/>
              <a:cxnLst/>
              <a:rect l="l" t="t" r="r" b="b"/>
              <a:pathLst>
                <a:path w="30659" h="4981" extrusionOk="0">
                  <a:moveTo>
                    <a:pt x="1" y="0"/>
                  </a:moveTo>
                  <a:lnTo>
                    <a:pt x="1" y="4980"/>
                  </a:lnTo>
                  <a:lnTo>
                    <a:pt x="30659" y="4980"/>
                  </a:lnTo>
                  <a:lnTo>
                    <a:pt x="306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 name="Google Shape;356;p6"/>
          <p:cNvGrpSpPr/>
          <p:nvPr/>
        </p:nvGrpSpPr>
        <p:grpSpPr>
          <a:xfrm>
            <a:off x="-21027" y="12"/>
            <a:ext cx="9165033" cy="5997785"/>
            <a:chOff x="-21027" y="12"/>
            <a:chExt cx="9165033" cy="5997785"/>
          </a:xfrm>
        </p:grpSpPr>
        <p:grpSp>
          <p:nvGrpSpPr>
            <p:cNvPr id="357" name="Google Shape;357;p6"/>
            <p:cNvGrpSpPr/>
            <p:nvPr/>
          </p:nvGrpSpPr>
          <p:grpSpPr>
            <a:xfrm rot="10800000">
              <a:off x="-21027" y="12"/>
              <a:ext cx="1271926" cy="358882"/>
              <a:chOff x="1289425" y="372100"/>
              <a:chExt cx="1003175" cy="283075"/>
            </a:xfrm>
          </p:grpSpPr>
          <p:sp>
            <p:nvSpPr>
              <p:cNvPr id="358" name="Google Shape;358;p6"/>
              <p:cNvSpPr/>
              <p:nvPr/>
            </p:nvSpPr>
            <p:spPr>
              <a:xfrm>
                <a:off x="1289425" y="372100"/>
                <a:ext cx="16075" cy="16075"/>
              </a:xfrm>
              <a:custGeom>
                <a:avLst/>
                <a:gdLst/>
                <a:ahLst/>
                <a:cxnLst/>
                <a:rect l="l" t="t" r="r" b="b"/>
                <a:pathLst>
                  <a:path w="643" h="643" extrusionOk="0">
                    <a:moveTo>
                      <a:pt x="1" y="0"/>
                    </a:moveTo>
                    <a:lnTo>
                      <a:pt x="1" y="643"/>
                    </a:lnTo>
                    <a:lnTo>
                      <a:pt x="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6"/>
              <p:cNvSpPr/>
              <p:nvPr/>
            </p:nvSpPr>
            <p:spPr>
              <a:xfrm>
                <a:off x="1289425" y="372100"/>
                <a:ext cx="71200" cy="71200"/>
              </a:xfrm>
              <a:custGeom>
                <a:avLst/>
                <a:gdLst/>
                <a:ahLst/>
                <a:cxnLst/>
                <a:rect l="l" t="t" r="r" b="b"/>
                <a:pathLst>
                  <a:path w="2848" h="2848" extrusionOk="0">
                    <a:moveTo>
                      <a:pt x="2060" y="0"/>
                    </a:moveTo>
                    <a:lnTo>
                      <a:pt x="1" y="2060"/>
                    </a:lnTo>
                    <a:lnTo>
                      <a:pt x="1" y="2847"/>
                    </a:lnTo>
                    <a:lnTo>
                      <a:pt x="2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6"/>
              <p:cNvSpPr/>
              <p:nvPr/>
            </p:nvSpPr>
            <p:spPr>
              <a:xfrm>
                <a:off x="1289425" y="372100"/>
                <a:ext cx="126275" cy="126275"/>
              </a:xfrm>
              <a:custGeom>
                <a:avLst/>
                <a:gdLst/>
                <a:ahLst/>
                <a:cxnLst/>
                <a:rect l="l" t="t" r="r" b="b"/>
                <a:pathLst>
                  <a:path w="5051" h="5051" extrusionOk="0">
                    <a:moveTo>
                      <a:pt x="4263" y="0"/>
                    </a:moveTo>
                    <a:lnTo>
                      <a:pt x="1" y="4263"/>
                    </a:lnTo>
                    <a:lnTo>
                      <a:pt x="1" y="5051"/>
                    </a:lnTo>
                    <a:lnTo>
                      <a:pt x="5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6"/>
              <p:cNvSpPr/>
              <p:nvPr/>
            </p:nvSpPr>
            <p:spPr>
              <a:xfrm>
                <a:off x="1289425" y="372100"/>
                <a:ext cx="181400" cy="181375"/>
              </a:xfrm>
              <a:custGeom>
                <a:avLst/>
                <a:gdLst/>
                <a:ahLst/>
                <a:cxnLst/>
                <a:rect l="l" t="t" r="r" b="b"/>
                <a:pathLst>
                  <a:path w="7256" h="7255" extrusionOk="0">
                    <a:moveTo>
                      <a:pt x="6468" y="0"/>
                    </a:moveTo>
                    <a:lnTo>
                      <a:pt x="1" y="6468"/>
                    </a:lnTo>
                    <a:lnTo>
                      <a:pt x="1" y="7255"/>
                    </a:lnTo>
                    <a:lnTo>
                      <a:pt x="7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6"/>
              <p:cNvSpPr/>
              <p:nvPr/>
            </p:nvSpPr>
            <p:spPr>
              <a:xfrm>
                <a:off x="1289425" y="372100"/>
                <a:ext cx="236500" cy="236500"/>
              </a:xfrm>
              <a:custGeom>
                <a:avLst/>
                <a:gdLst/>
                <a:ahLst/>
                <a:cxnLst/>
                <a:rect l="l" t="t" r="r" b="b"/>
                <a:pathLst>
                  <a:path w="9460" h="9460" extrusionOk="0">
                    <a:moveTo>
                      <a:pt x="8672" y="0"/>
                    </a:moveTo>
                    <a:lnTo>
                      <a:pt x="1" y="8672"/>
                    </a:lnTo>
                    <a:lnTo>
                      <a:pt x="1" y="9459"/>
                    </a:lnTo>
                    <a:lnTo>
                      <a:pt x="9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6"/>
              <p:cNvSpPr/>
              <p:nvPr/>
            </p:nvSpPr>
            <p:spPr>
              <a:xfrm>
                <a:off x="1289425" y="372100"/>
                <a:ext cx="291600" cy="283075"/>
              </a:xfrm>
              <a:custGeom>
                <a:avLst/>
                <a:gdLst/>
                <a:ahLst/>
                <a:cxnLst/>
                <a:rect l="l" t="t" r="r" b="b"/>
                <a:pathLst>
                  <a:path w="11664" h="11323" extrusionOk="0">
                    <a:moveTo>
                      <a:pt x="10876" y="0"/>
                    </a:moveTo>
                    <a:lnTo>
                      <a:pt x="1" y="10877"/>
                    </a:lnTo>
                    <a:lnTo>
                      <a:pt x="1" y="11323"/>
                    </a:lnTo>
                    <a:lnTo>
                      <a:pt x="342" y="11323"/>
                    </a:lnTo>
                    <a:lnTo>
                      <a:pt x="11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6"/>
              <p:cNvSpPr/>
              <p:nvPr/>
            </p:nvSpPr>
            <p:spPr>
              <a:xfrm>
                <a:off x="13334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6"/>
              <p:cNvSpPr/>
              <p:nvPr/>
            </p:nvSpPr>
            <p:spPr>
              <a:xfrm>
                <a:off x="1388475"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6"/>
              <p:cNvSpPr/>
              <p:nvPr/>
            </p:nvSpPr>
            <p:spPr>
              <a:xfrm>
                <a:off x="14435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6"/>
              <p:cNvSpPr/>
              <p:nvPr/>
            </p:nvSpPr>
            <p:spPr>
              <a:xfrm>
                <a:off x="14987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6"/>
              <p:cNvSpPr/>
              <p:nvPr/>
            </p:nvSpPr>
            <p:spPr>
              <a:xfrm>
                <a:off x="1553800" y="372100"/>
                <a:ext cx="302725" cy="283075"/>
              </a:xfrm>
              <a:custGeom>
                <a:avLst/>
                <a:gdLst/>
                <a:ahLst/>
                <a:cxnLst/>
                <a:rect l="l" t="t" r="r" b="b"/>
                <a:pathLst>
                  <a:path w="12109"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6"/>
              <p:cNvSpPr/>
              <p:nvPr/>
            </p:nvSpPr>
            <p:spPr>
              <a:xfrm>
                <a:off x="16088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6"/>
              <p:cNvSpPr/>
              <p:nvPr/>
            </p:nvSpPr>
            <p:spPr>
              <a:xfrm>
                <a:off x="1664000" y="372100"/>
                <a:ext cx="302725" cy="283075"/>
              </a:xfrm>
              <a:custGeom>
                <a:avLst/>
                <a:gdLst/>
                <a:ahLst/>
                <a:cxnLst/>
                <a:rect l="l" t="t" r="r" b="b"/>
                <a:pathLst>
                  <a:path w="12109" h="11323" extrusionOk="0">
                    <a:moveTo>
                      <a:pt x="11321" y="0"/>
                    </a:moveTo>
                    <a:lnTo>
                      <a:pt x="0"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6"/>
              <p:cNvSpPr/>
              <p:nvPr/>
            </p:nvSpPr>
            <p:spPr>
              <a:xfrm>
                <a:off x="17191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6"/>
              <p:cNvSpPr/>
              <p:nvPr/>
            </p:nvSpPr>
            <p:spPr>
              <a:xfrm>
                <a:off x="1774200" y="372100"/>
                <a:ext cx="302750" cy="283075"/>
              </a:xfrm>
              <a:custGeom>
                <a:avLst/>
                <a:gdLst/>
                <a:ahLst/>
                <a:cxnLst/>
                <a:rect l="l" t="t" r="r" b="b"/>
                <a:pathLst>
                  <a:path w="12110" h="11323" extrusionOk="0">
                    <a:moveTo>
                      <a:pt x="11322" y="0"/>
                    </a:moveTo>
                    <a:lnTo>
                      <a:pt x="0" y="11323"/>
                    </a:lnTo>
                    <a:lnTo>
                      <a:pt x="787"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6"/>
              <p:cNvSpPr/>
              <p:nvPr/>
            </p:nvSpPr>
            <p:spPr>
              <a:xfrm>
                <a:off x="1829300" y="372100"/>
                <a:ext cx="302750" cy="283075"/>
              </a:xfrm>
              <a:custGeom>
                <a:avLst/>
                <a:gdLst/>
                <a:ahLst/>
                <a:cxnLst/>
                <a:rect l="l" t="t" r="r" b="b"/>
                <a:pathLst>
                  <a:path w="12110"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6"/>
              <p:cNvSpPr/>
              <p:nvPr/>
            </p:nvSpPr>
            <p:spPr>
              <a:xfrm>
                <a:off x="18844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6"/>
              <p:cNvSpPr/>
              <p:nvPr/>
            </p:nvSpPr>
            <p:spPr>
              <a:xfrm>
                <a:off x="1939500"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6"/>
              <p:cNvSpPr/>
              <p:nvPr/>
            </p:nvSpPr>
            <p:spPr>
              <a:xfrm>
                <a:off x="1994600" y="372100"/>
                <a:ext cx="298000" cy="283075"/>
              </a:xfrm>
              <a:custGeom>
                <a:avLst/>
                <a:gdLst/>
                <a:ahLst/>
                <a:cxnLst/>
                <a:rect l="l" t="t" r="r" b="b"/>
                <a:pathLst>
                  <a:path w="11920" h="11323" extrusionOk="0">
                    <a:moveTo>
                      <a:pt x="11323" y="0"/>
                    </a:moveTo>
                    <a:lnTo>
                      <a:pt x="1" y="11323"/>
                    </a:lnTo>
                    <a:lnTo>
                      <a:pt x="788" y="11323"/>
                    </a:lnTo>
                    <a:lnTo>
                      <a:pt x="11920" y="191"/>
                    </a:lnTo>
                    <a:lnTo>
                      <a:pt x="11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6"/>
              <p:cNvSpPr/>
              <p:nvPr/>
            </p:nvSpPr>
            <p:spPr>
              <a:xfrm>
                <a:off x="2049725" y="412275"/>
                <a:ext cx="242875" cy="242900"/>
              </a:xfrm>
              <a:custGeom>
                <a:avLst/>
                <a:gdLst/>
                <a:ahLst/>
                <a:cxnLst/>
                <a:rect l="l" t="t" r="r" b="b"/>
                <a:pathLst>
                  <a:path w="9715" h="9716" extrusionOk="0">
                    <a:moveTo>
                      <a:pt x="9715" y="1"/>
                    </a:moveTo>
                    <a:lnTo>
                      <a:pt x="0" y="9716"/>
                    </a:lnTo>
                    <a:lnTo>
                      <a:pt x="787" y="9716"/>
                    </a:lnTo>
                    <a:lnTo>
                      <a:pt x="9715" y="788"/>
                    </a:lnTo>
                    <a:lnTo>
                      <a:pt x="9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6"/>
              <p:cNvSpPr/>
              <p:nvPr/>
            </p:nvSpPr>
            <p:spPr>
              <a:xfrm>
                <a:off x="2104825" y="467400"/>
                <a:ext cx="187775" cy="187775"/>
              </a:xfrm>
              <a:custGeom>
                <a:avLst/>
                <a:gdLst/>
                <a:ahLst/>
                <a:cxnLst/>
                <a:rect l="l" t="t" r="r" b="b"/>
                <a:pathLst>
                  <a:path w="7511" h="7511" extrusionOk="0">
                    <a:moveTo>
                      <a:pt x="7511" y="0"/>
                    </a:moveTo>
                    <a:lnTo>
                      <a:pt x="1" y="7511"/>
                    </a:lnTo>
                    <a:lnTo>
                      <a:pt x="788" y="7511"/>
                    </a:lnTo>
                    <a:lnTo>
                      <a:pt x="7511" y="787"/>
                    </a:lnTo>
                    <a:lnTo>
                      <a:pt x="75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6"/>
              <p:cNvSpPr/>
              <p:nvPr/>
            </p:nvSpPr>
            <p:spPr>
              <a:xfrm>
                <a:off x="2159900" y="522475"/>
                <a:ext cx="132700" cy="132700"/>
              </a:xfrm>
              <a:custGeom>
                <a:avLst/>
                <a:gdLst/>
                <a:ahLst/>
                <a:cxnLst/>
                <a:rect l="l" t="t" r="r" b="b"/>
                <a:pathLst>
                  <a:path w="5308" h="5308" extrusionOk="0">
                    <a:moveTo>
                      <a:pt x="5308" y="1"/>
                    </a:moveTo>
                    <a:lnTo>
                      <a:pt x="1" y="5308"/>
                    </a:lnTo>
                    <a:lnTo>
                      <a:pt x="788" y="5308"/>
                    </a:lnTo>
                    <a:lnTo>
                      <a:pt x="5308" y="788"/>
                    </a:lnTo>
                    <a:lnTo>
                      <a:pt x="5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6"/>
              <p:cNvSpPr/>
              <p:nvPr/>
            </p:nvSpPr>
            <p:spPr>
              <a:xfrm>
                <a:off x="2215025" y="577575"/>
                <a:ext cx="77575" cy="77600"/>
              </a:xfrm>
              <a:custGeom>
                <a:avLst/>
                <a:gdLst/>
                <a:ahLst/>
                <a:cxnLst/>
                <a:rect l="l" t="t" r="r" b="b"/>
                <a:pathLst>
                  <a:path w="3103" h="3104" extrusionOk="0">
                    <a:moveTo>
                      <a:pt x="3103" y="1"/>
                    </a:moveTo>
                    <a:lnTo>
                      <a:pt x="0" y="3104"/>
                    </a:lnTo>
                    <a:lnTo>
                      <a:pt x="788" y="3104"/>
                    </a:lnTo>
                    <a:lnTo>
                      <a:pt x="3103" y="788"/>
                    </a:lnTo>
                    <a:lnTo>
                      <a:pt x="3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6"/>
              <p:cNvSpPr/>
              <p:nvPr/>
            </p:nvSpPr>
            <p:spPr>
              <a:xfrm>
                <a:off x="2270125" y="632700"/>
                <a:ext cx="22475" cy="22475"/>
              </a:xfrm>
              <a:custGeom>
                <a:avLst/>
                <a:gdLst/>
                <a:ahLst/>
                <a:cxnLst/>
                <a:rect l="l" t="t" r="r" b="b"/>
                <a:pathLst>
                  <a:path w="899" h="899" extrusionOk="0">
                    <a:moveTo>
                      <a:pt x="899" y="0"/>
                    </a:moveTo>
                    <a:lnTo>
                      <a:pt x="1" y="899"/>
                    </a:lnTo>
                    <a:lnTo>
                      <a:pt x="788" y="899"/>
                    </a:lnTo>
                    <a:lnTo>
                      <a:pt x="899" y="788"/>
                    </a:lnTo>
                    <a:lnTo>
                      <a:pt x="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6"/>
            <p:cNvGrpSpPr/>
            <p:nvPr/>
          </p:nvGrpSpPr>
          <p:grpSpPr>
            <a:xfrm rot="10800000">
              <a:off x="1010951" y="4898223"/>
              <a:ext cx="1063360" cy="1099573"/>
              <a:chOff x="1375600" y="1002375"/>
              <a:chExt cx="781825" cy="808450"/>
            </a:xfrm>
          </p:grpSpPr>
          <p:sp>
            <p:nvSpPr>
              <p:cNvPr id="383" name="Google Shape;383;p6"/>
              <p:cNvSpPr/>
              <p:nvPr/>
            </p:nvSpPr>
            <p:spPr>
              <a:xfrm>
                <a:off x="1375600" y="1002375"/>
                <a:ext cx="28925" cy="28900"/>
              </a:xfrm>
              <a:custGeom>
                <a:avLst/>
                <a:gdLst/>
                <a:ahLst/>
                <a:cxnLst/>
                <a:rect l="l" t="t" r="r" b="b"/>
                <a:pathLst>
                  <a:path w="1157" h="1156"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6"/>
              <p:cNvSpPr/>
              <p:nvPr/>
            </p:nvSpPr>
            <p:spPr>
              <a:xfrm>
                <a:off x="1501100" y="1002375"/>
                <a:ext cx="28900" cy="28900"/>
              </a:xfrm>
              <a:custGeom>
                <a:avLst/>
                <a:gdLst/>
                <a:ahLst/>
                <a:cxnLst/>
                <a:rect l="l" t="t" r="r" b="b"/>
                <a:pathLst>
                  <a:path w="1156" h="1156"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6"/>
              <p:cNvSpPr/>
              <p:nvPr/>
            </p:nvSpPr>
            <p:spPr>
              <a:xfrm>
                <a:off x="1626600" y="1002375"/>
                <a:ext cx="28900" cy="28900"/>
              </a:xfrm>
              <a:custGeom>
                <a:avLst/>
                <a:gdLst/>
                <a:ahLst/>
                <a:cxnLst/>
                <a:rect l="l" t="t" r="r" b="b"/>
                <a:pathLst>
                  <a:path w="1156" h="1156"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6"/>
              <p:cNvSpPr/>
              <p:nvPr/>
            </p:nvSpPr>
            <p:spPr>
              <a:xfrm>
                <a:off x="1752075" y="1002375"/>
                <a:ext cx="28900" cy="28900"/>
              </a:xfrm>
              <a:custGeom>
                <a:avLst/>
                <a:gdLst/>
                <a:ahLst/>
                <a:cxnLst/>
                <a:rect l="l" t="t" r="r" b="b"/>
                <a:pathLst>
                  <a:path w="1156" h="1156"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6"/>
              <p:cNvSpPr/>
              <p:nvPr/>
            </p:nvSpPr>
            <p:spPr>
              <a:xfrm>
                <a:off x="1877550"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6"/>
              <p:cNvSpPr/>
              <p:nvPr/>
            </p:nvSpPr>
            <p:spPr>
              <a:xfrm>
                <a:off x="2003025"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6"/>
              <p:cNvSpPr/>
              <p:nvPr/>
            </p:nvSpPr>
            <p:spPr>
              <a:xfrm>
                <a:off x="2128525" y="1002375"/>
                <a:ext cx="28900" cy="28900"/>
              </a:xfrm>
              <a:custGeom>
                <a:avLst/>
                <a:gdLst/>
                <a:ahLst/>
                <a:cxnLst/>
                <a:rect l="l" t="t" r="r" b="b"/>
                <a:pathLst>
                  <a:path w="1156" h="1156"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6"/>
              <p:cNvSpPr/>
              <p:nvPr/>
            </p:nvSpPr>
            <p:spPr>
              <a:xfrm>
                <a:off x="1375600" y="1113725"/>
                <a:ext cx="28925" cy="28900"/>
              </a:xfrm>
              <a:custGeom>
                <a:avLst/>
                <a:gdLst/>
                <a:ahLst/>
                <a:cxnLst/>
                <a:rect l="l" t="t" r="r" b="b"/>
                <a:pathLst>
                  <a:path w="1157" h="1156" extrusionOk="0">
                    <a:moveTo>
                      <a:pt x="578" y="1"/>
                    </a:moveTo>
                    <a:cubicBezTo>
                      <a:pt x="259" y="1"/>
                      <a:pt x="1" y="260"/>
                      <a:pt x="1" y="578"/>
                    </a:cubicBezTo>
                    <a:cubicBezTo>
                      <a:pt x="1" y="898"/>
                      <a:pt x="259" y="1156"/>
                      <a:pt x="578" y="1156"/>
                    </a:cubicBezTo>
                    <a:cubicBezTo>
                      <a:pt x="898" y="1156"/>
                      <a:pt x="1157" y="898"/>
                      <a:pt x="1157" y="578"/>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6"/>
              <p:cNvSpPr/>
              <p:nvPr/>
            </p:nvSpPr>
            <p:spPr>
              <a:xfrm>
                <a:off x="1501100" y="1113725"/>
                <a:ext cx="28900" cy="28900"/>
              </a:xfrm>
              <a:custGeom>
                <a:avLst/>
                <a:gdLst/>
                <a:ahLst/>
                <a:cxnLst/>
                <a:rect l="l" t="t" r="r" b="b"/>
                <a:pathLst>
                  <a:path w="1156" h="1156" extrusionOk="0">
                    <a:moveTo>
                      <a:pt x="578" y="1"/>
                    </a:moveTo>
                    <a:cubicBezTo>
                      <a:pt x="259" y="1"/>
                      <a:pt x="1" y="260"/>
                      <a:pt x="1" y="578"/>
                    </a:cubicBezTo>
                    <a:cubicBezTo>
                      <a:pt x="1" y="898"/>
                      <a:pt x="259"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6"/>
              <p:cNvSpPr/>
              <p:nvPr/>
            </p:nvSpPr>
            <p:spPr>
              <a:xfrm>
                <a:off x="1626600" y="1113725"/>
                <a:ext cx="28900" cy="28900"/>
              </a:xfrm>
              <a:custGeom>
                <a:avLst/>
                <a:gdLst/>
                <a:ahLst/>
                <a:cxnLst/>
                <a:rect l="l" t="t" r="r" b="b"/>
                <a:pathLst>
                  <a:path w="1156" h="1156" extrusionOk="0">
                    <a:moveTo>
                      <a:pt x="578" y="1"/>
                    </a:moveTo>
                    <a:cubicBezTo>
                      <a:pt x="258" y="1"/>
                      <a:pt x="0" y="260"/>
                      <a:pt x="0" y="578"/>
                    </a:cubicBezTo>
                    <a:cubicBezTo>
                      <a:pt x="0" y="898"/>
                      <a:pt x="258"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6"/>
              <p:cNvSpPr/>
              <p:nvPr/>
            </p:nvSpPr>
            <p:spPr>
              <a:xfrm>
                <a:off x="1752075" y="1113725"/>
                <a:ext cx="28900" cy="28900"/>
              </a:xfrm>
              <a:custGeom>
                <a:avLst/>
                <a:gdLst/>
                <a:ahLst/>
                <a:cxnLst/>
                <a:rect l="l" t="t" r="r" b="b"/>
                <a:pathLst>
                  <a:path w="1156" h="1156" extrusionOk="0">
                    <a:moveTo>
                      <a:pt x="578" y="1"/>
                    </a:moveTo>
                    <a:cubicBezTo>
                      <a:pt x="258" y="1"/>
                      <a:pt x="0" y="260"/>
                      <a:pt x="0" y="578"/>
                    </a:cubicBezTo>
                    <a:cubicBezTo>
                      <a:pt x="0" y="898"/>
                      <a:pt x="259"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6"/>
              <p:cNvSpPr/>
              <p:nvPr/>
            </p:nvSpPr>
            <p:spPr>
              <a:xfrm>
                <a:off x="1877550"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6"/>
              <p:cNvSpPr/>
              <p:nvPr/>
            </p:nvSpPr>
            <p:spPr>
              <a:xfrm>
                <a:off x="2003025"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6"/>
              <p:cNvSpPr/>
              <p:nvPr/>
            </p:nvSpPr>
            <p:spPr>
              <a:xfrm>
                <a:off x="2128525" y="1113725"/>
                <a:ext cx="28900" cy="28900"/>
              </a:xfrm>
              <a:custGeom>
                <a:avLst/>
                <a:gdLst/>
                <a:ahLst/>
                <a:cxnLst/>
                <a:rect l="l" t="t" r="r" b="b"/>
                <a:pathLst>
                  <a:path w="1156" h="1156" extrusionOk="0">
                    <a:moveTo>
                      <a:pt x="578" y="1"/>
                    </a:moveTo>
                    <a:cubicBezTo>
                      <a:pt x="259" y="1"/>
                      <a:pt x="0" y="260"/>
                      <a:pt x="0" y="578"/>
                    </a:cubicBezTo>
                    <a:cubicBezTo>
                      <a:pt x="0" y="898"/>
                      <a:pt x="259" y="1156"/>
                      <a:pt x="578" y="1156"/>
                    </a:cubicBezTo>
                    <a:cubicBezTo>
                      <a:pt x="897" y="1156"/>
                      <a:pt x="1155" y="898"/>
                      <a:pt x="1155" y="578"/>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6"/>
              <p:cNvSpPr/>
              <p:nvPr/>
            </p:nvSpPr>
            <p:spPr>
              <a:xfrm>
                <a:off x="1375600" y="1225100"/>
                <a:ext cx="28925" cy="28925"/>
              </a:xfrm>
              <a:custGeom>
                <a:avLst/>
                <a:gdLst/>
                <a:ahLst/>
                <a:cxnLst/>
                <a:rect l="l" t="t" r="r" b="b"/>
                <a:pathLst>
                  <a:path w="1157" h="1157"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6"/>
              <p:cNvSpPr/>
              <p:nvPr/>
            </p:nvSpPr>
            <p:spPr>
              <a:xfrm>
                <a:off x="1501100" y="1225100"/>
                <a:ext cx="28900" cy="28925"/>
              </a:xfrm>
              <a:custGeom>
                <a:avLst/>
                <a:gdLst/>
                <a:ahLst/>
                <a:cxnLst/>
                <a:rect l="l" t="t" r="r" b="b"/>
                <a:pathLst>
                  <a:path w="1156" h="1157"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6"/>
              <p:cNvSpPr/>
              <p:nvPr/>
            </p:nvSpPr>
            <p:spPr>
              <a:xfrm>
                <a:off x="1626600" y="1225100"/>
                <a:ext cx="28900" cy="28925"/>
              </a:xfrm>
              <a:custGeom>
                <a:avLst/>
                <a:gdLst/>
                <a:ahLst/>
                <a:cxnLst/>
                <a:rect l="l" t="t" r="r" b="b"/>
                <a:pathLst>
                  <a:path w="1156" h="1157"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6"/>
              <p:cNvSpPr/>
              <p:nvPr/>
            </p:nvSpPr>
            <p:spPr>
              <a:xfrm>
                <a:off x="1752075" y="1225100"/>
                <a:ext cx="28900" cy="28925"/>
              </a:xfrm>
              <a:custGeom>
                <a:avLst/>
                <a:gdLst/>
                <a:ahLst/>
                <a:cxnLst/>
                <a:rect l="l" t="t" r="r" b="b"/>
                <a:pathLst>
                  <a:path w="1156" h="1157"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6"/>
              <p:cNvSpPr/>
              <p:nvPr/>
            </p:nvSpPr>
            <p:spPr>
              <a:xfrm>
                <a:off x="1877550"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6"/>
              <p:cNvSpPr/>
              <p:nvPr/>
            </p:nvSpPr>
            <p:spPr>
              <a:xfrm>
                <a:off x="2003025"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6"/>
              <p:cNvSpPr/>
              <p:nvPr/>
            </p:nvSpPr>
            <p:spPr>
              <a:xfrm>
                <a:off x="2128525" y="1225100"/>
                <a:ext cx="28900" cy="28925"/>
              </a:xfrm>
              <a:custGeom>
                <a:avLst/>
                <a:gdLst/>
                <a:ahLst/>
                <a:cxnLst/>
                <a:rect l="l" t="t" r="r" b="b"/>
                <a:pathLst>
                  <a:path w="1156" h="1157"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6"/>
              <p:cNvSpPr/>
              <p:nvPr/>
            </p:nvSpPr>
            <p:spPr>
              <a:xfrm>
                <a:off x="1375600" y="1336450"/>
                <a:ext cx="28925" cy="28925"/>
              </a:xfrm>
              <a:custGeom>
                <a:avLst/>
                <a:gdLst/>
                <a:ahLst/>
                <a:cxnLst/>
                <a:rect l="l" t="t" r="r" b="b"/>
                <a:pathLst>
                  <a:path w="1157" h="1157" extrusionOk="0">
                    <a:moveTo>
                      <a:pt x="578" y="1"/>
                    </a:moveTo>
                    <a:cubicBezTo>
                      <a:pt x="259" y="1"/>
                      <a:pt x="1" y="260"/>
                      <a:pt x="1" y="579"/>
                    </a:cubicBezTo>
                    <a:cubicBezTo>
                      <a:pt x="1" y="898"/>
                      <a:pt x="259" y="1156"/>
                      <a:pt x="578" y="1156"/>
                    </a:cubicBezTo>
                    <a:cubicBezTo>
                      <a:pt x="898" y="1156"/>
                      <a:pt x="1157" y="898"/>
                      <a:pt x="1157" y="579"/>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6"/>
              <p:cNvSpPr/>
              <p:nvPr/>
            </p:nvSpPr>
            <p:spPr>
              <a:xfrm>
                <a:off x="1501100" y="1336450"/>
                <a:ext cx="28900" cy="28925"/>
              </a:xfrm>
              <a:custGeom>
                <a:avLst/>
                <a:gdLst/>
                <a:ahLst/>
                <a:cxnLst/>
                <a:rect l="l" t="t" r="r" b="b"/>
                <a:pathLst>
                  <a:path w="1156" h="1157" extrusionOk="0">
                    <a:moveTo>
                      <a:pt x="578" y="1"/>
                    </a:moveTo>
                    <a:cubicBezTo>
                      <a:pt x="259" y="1"/>
                      <a:pt x="1" y="260"/>
                      <a:pt x="1" y="579"/>
                    </a:cubicBezTo>
                    <a:cubicBezTo>
                      <a:pt x="1" y="898"/>
                      <a:pt x="259"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6"/>
              <p:cNvSpPr/>
              <p:nvPr/>
            </p:nvSpPr>
            <p:spPr>
              <a:xfrm>
                <a:off x="1626600" y="1336450"/>
                <a:ext cx="28900" cy="28925"/>
              </a:xfrm>
              <a:custGeom>
                <a:avLst/>
                <a:gdLst/>
                <a:ahLst/>
                <a:cxnLst/>
                <a:rect l="l" t="t" r="r" b="b"/>
                <a:pathLst>
                  <a:path w="1156" h="1157" extrusionOk="0">
                    <a:moveTo>
                      <a:pt x="578" y="1"/>
                    </a:moveTo>
                    <a:cubicBezTo>
                      <a:pt x="258" y="1"/>
                      <a:pt x="0" y="260"/>
                      <a:pt x="0" y="579"/>
                    </a:cubicBezTo>
                    <a:cubicBezTo>
                      <a:pt x="0" y="898"/>
                      <a:pt x="258"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6"/>
              <p:cNvSpPr/>
              <p:nvPr/>
            </p:nvSpPr>
            <p:spPr>
              <a:xfrm>
                <a:off x="1752075" y="1336450"/>
                <a:ext cx="28900" cy="28925"/>
              </a:xfrm>
              <a:custGeom>
                <a:avLst/>
                <a:gdLst/>
                <a:ahLst/>
                <a:cxnLst/>
                <a:rect l="l" t="t" r="r" b="b"/>
                <a:pathLst>
                  <a:path w="1156" h="1157" extrusionOk="0">
                    <a:moveTo>
                      <a:pt x="578" y="1"/>
                    </a:moveTo>
                    <a:cubicBezTo>
                      <a:pt x="258" y="1"/>
                      <a:pt x="0" y="260"/>
                      <a:pt x="0" y="579"/>
                    </a:cubicBezTo>
                    <a:cubicBezTo>
                      <a:pt x="0" y="898"/>
                      <a:pt x="259"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6"/>
              <p:cNvSpPr/>
              <p:nvPr/>
            </p:nvSpPr>
            <p:spPr>
              <a:xfrm>
                <a:off x="1877550"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6"/>
              <p:cNvSpPr/>
              <p:nvPr/>
            </p:nvSpPr>
            <p:spPr>
              <a:xfrm>
                <a:off x="2003025"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6"/>
              <p:cNvSpPr/>
              <p:nvPr/>
            </p:nvSpPr>
            <p:spPr>
              <a:xfrm>
                <a:off x="2128525" y="1336450"/>
                <a:ext cx="28900" cy="28925"/>
              </a:xfrm>
              <a:custGeom>
                <a:avLst/>
                <a:gdLst/>
                <a:ahLst/>
                <a:cxnLst/>
                <a:rect l="l" t="t" r="r" b="b"/>
                <a:pathLst>
                  <a:path w="1156" h="1157" extrusionOk="0">
                    <a:moveTo>
                      <a:pt x="578" y="1"/>
                    </a:moveTo>
                    <a:cubicBezTo>
                      <a:pt x="259" y="1"/>
                      <a:pt x="0" y="260"/>
                      <a:pt x="0" y="579"/>
                    </a:cubicBezTo>
                    <a:cubicBezTo>
                      <a:pt x="0" y="898"/>
                      <a:pt x="259" y="1156"/>
                      <a:pt x="578" y="1156"/>
                    </a:cubicBezTo>
                    <a:cubicBezTo>
                      <a:pt x="897" y="1156"/>
                      <a:pt x="1155" y="898"/>
                      <a:pt x="1155" y="579"/>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6"/>
              <p:cNvSpPr/>
              <p:nvPr/>
            </p:nvSpPr>
            <p:spPr>
              <a:xfrm>
                <a:off x="1375600" y="1447825"/>
                <a:ext cx="28925" cy="28925"/>
              </a:xfrm>
              <a:custGeom>
                <a:avLst/>
                <a:gdLst/>
                <a:ahLst/>
                <a:cxnLst/>
                <a:rect l="l" t="t" r="r" b="b"/>
                <a:pathLst>
                  <a:path w="1157" h="1157" extrusionOk="0">
                    <a:moveTo>
                      <a:pt x="578" y="1"/>
                    </a:moveTo>
                    <a:cubicBezTo>
                      <a:pt x="259" y="1"/>
                      <a:pt x="1" y="259"/>
                      <a:pt x="1" y="579"/>
                    </a:cubicBezTo>
                    <a:cubicBezTo>
                      <a:pt x="1" y="897"/>
                      <a:pt x="259" y="1156"/>
                      <a:pt x="578" y="1156"/>
                    </a:cubicBezTo>
                    <a:cubicBezTo>
                      <a:pt x="898" y="1156"/>
                      <a:pt x="1157" y="897"/>
                      <a:pt x="1157" y="579"/>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6"/>
              <p:cNvSpPr/>
              <p:nvPr/>
            </p:nvSpPr>
            <p:spPr>
              <a:xfrm>
                <a:off x="1501100" y="1447825"/>
                <a:ext cx="28900" cy="28925"/>
              </a:xfrm>
              <a:custGeom>
                <a:avLst/>
                <a:gdLst/>
                <a:ahLst/>
                <a:cxnLst/>
                <a:rect l="l" t="t" r="r" b="b"/>
                <a:pathLst>
                  <a:path w="1156" h="1157" extrusionOk="0">
                    <a:moveTo>
                      <a:pt x="578" y="1"/>
                    </a:moveTo>
                    <a:cubicBezTo>
                      <a:pt x="259" y="1"/>
                      <a:pt x="1" y="259"/>
                      <a:pt x="1" y="579"/>
                    </a:cubicBezTo>
                    <a:cubicBezTo>
                      <a:pt x="1" y="897"/>
                      <a:pt x="259"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6"/>
              <p:cNvSpPr/>
              <p:nvPr/>
            </p:nvSpPr>
            <p:spPr>
              <a:xfrm>
                <a:off x="1626600" y="1447825"/>
                <a:ext cx="28900" cy="28925"/>
              </a:xfrm>
              <a:custGeom>
                <a:avLst/>
                <a:gdLst/>
                <a:ahLst/>
                <a:cxnLst/>
                <a:rect l="l" t="t" r="r" b="b"/>
                <a:pathLst>
                  <a:path w="1156" h="1157" extrusionOk="0">
                    <a:moveTo>
                      <a:pt x="578" y="1"/>
                    </a:moveTo>
                    <a:cubicBezTo>
                      <a:pt x="258" y="1"/>
                      <a:pt x="0" y="259"/>
                      <a:pt x="0" y="579"/>
                    </a:cubicBezTo>
                    <a:cubicBezTo>
                      <a:pt x="0" y="897"/>
                      <a:pt x="258"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6"/>
              <p:cNvSpPr/>
              <p:nvPr/>
            </p:nvSpPr>
            <p:spPr>
              <a:xfrm>
                <a:off x="1752075" y="1447825"/>
                <a:ext cx="28900" cy="28925"/>
              </a:xfrm>
              <a:custGeom>
                <a:avLst/>
                <a:gdLst/>
                <a:ahLst/>
                <a:cxnLst/>
                <a:rect l="l" t="t" r="r" b="b"/>
                <a:pathLst>
                  <a:path w="1156" h="1157" extrusionOk="0">
                    <a:moveTo>
                      <a:pt x="578" y="1"/>
                    </a:moveTo>
                    <a:cubicBezTo>
                      <a:pt x="258" y="1"/>
                      <a:pt x="0" y="259"/>
                      <a:pt x="0" y="579"/>
                    </a:cubicBezTo>
                    <a:cubicBezTo>
                      <a:pt x="0" y="897"/>
                      <a:pt x="259"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6"/>
              <p:cNvSpPr/>
              <p:nvPr/>
            </p:nvSpPr>
            <p:spPr>
              <a:xfrm>
                <a:off x="1877550"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6"/>
              <p:cNvSpPr/>
              <p:nvPr/>
            </p:nvSpPr>
            <p:spPr>
              <a:xfrm>
                <a:off x="2003025"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6"/>
              <p:cNvSpPr/>
              <p:nvPr/>
            </p:nvSpPr>
            <p:spPr>
              <a:xfrm>
                <a:off x="2128525" y="1447825"/>
                <a:ext cx="28900" cy="28925"/>
              </a:xfrm>
              <a:custGeom>
                <a:avLst/>
                <a:gdLst/>
                <a:ahLst/>
                <a:cxnLst/>
                <a:rect l="l" t="t" r="r" b="b"/>
                <a:pathLst>
                  <a:path w="1156" h="1157" extrusionOk="0">
                    <a:moveTo>
                      <a:pt x="578" y="1"/>
                    </a:moveTo>
                    <a:cubicBezTo>
                      <a:pt x="259" y="1"/>
                      <a:pt x="0" y="259"/>
                      <a:pt x="0" y="579"/>
                    </a:cubicBezTo>
                    <a:cubicBezTo>
                      <a:pt x="0" y="897"/>
                      <a:pt x="259" y="1156"/>
                      <a:pt x="578" y="1156"/>
                    </a:cubicBezTo>
                    <a:cubicBezTo>
                      <a:pt x="897" y="1156"/>
                      <a:pt x="1155" y="897"/>
                      <a:pt x="1155" y="579"/>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6"/>
              <p:cNvSpPr/>
              <p:nvPr/>
            </p:nvSpPr>
            <p:spPr>
              <a:xfrm>
                <a:off x="1375600" y="1559200"/>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6"/>
              <p:cNvSpPr/>
              <p:nvPr/>
            </p:nvSpPr>
            <p:spPr>
              <a:xfrm>
                <a:off x="1501100" y="1559200"/>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6"/>
              <p:cNvSpPr/>
              <p:nvPr/>
            </p:nvSpPr>
            <p:spPr>
              <a:xfrm>
                <a:off x="1626600" y="1559200"/>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6"/>
              <p:cNvSpPr/>
              <p:nvPr/>
            </p:nvSpPr>
            <p:spPr>
              <a:xfrm>
                <a:off x="1752075" y="1559200"/>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6"/>
              <p:cNvSpPr/>
              <p:nvPr/>
            </p:nvSpPr>
            <p:spPr>
              <a:xfrm>
                <a:off x="1877550"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6"/>
              <p:cNvSpPr/>
              <p:nvPr/>
            </p:nvSpPr>
            <p:spPr>
              <a:xfrm>
                <a:off x="2003025"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
              <p:cNvSpPr/>
              <p:nvPr/>
            </p:nvSpPr>
            <p:spPr>
              <a:xfrm>
                <a:off x="2128525" y="1559200"/>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
              <p:cNvSpPr/>
              <p:nvPr/>
            </p:nvSpPr>
            <p:spPr>
              <a:xfrm>
                <a:off x="1375600" y="1670575"/>
                <a:ext cx="28925" cy="28900"/>
              </a:xfrm>
              <a:custGeom>
                <a:avLst/>
                <a:gdLst/>
                <a:ahLst/>
                <a:cxnLst/>
                <a:rect l="l" t="t" r="r" b="b"/>
                <a:pathLst>
                  <a:path w="1157" h="1156" extrusionOk="0">
                    <a:moveTo>
                      <a:pt x="578" y="0"/>
                    </a:moveTo>
                    <a:cubicBezTo>
                      <a:pt x="259" y="0"/>
                      <a:pt x="1" y="258"/>
                      <a:pt x="1" y="578"/>
                    </a:cubicBezTo>
                    <a:cubicBezTo>
                      <a:pt x="1" y="896"/>
                      <a:pt x="259" y="1155"/>
                      <a:pt x="578" y="1155"/>
                    </a:cubicBezTo>
                    <a:cubicBezTo>
                      <a:pt x="898" y="1155"/>
                      <a:pt x="1157" y="896"/>
                      <a:pt x="1157" y="578"/>
                    </a:cubicBezTo>
                    <a:cubicBezTo>
                      <a:pt x="1157"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6"/>
              <p:cNvSpPr/>
              <p:nvPr/>
            </p:nvSpPr>
            <p:spPr>
              <a:xfrm>
                <a:off x="1501100" y="1670575"/>
                <a:ext cx="28900" cy="28900"/>
              </a:xfrm>
              <a:custGeom>
                <a:avLst/>
                <a:gdLst/>
                <a:ahLst/>
                <a:cxnLst/>
                <a:rect l="l" t="t" r="r" b="b"/>
                <a:pathLst>
                  <a:path w="1156" h="1156" extrusionOk="0">
                    <a:moveTo>
                      <a:pt x="578" y="0"/>
                    </a:moveTo>
                    <a:cubicBezTo>
                      <a:pt x="259" y="0"/>
                      <a:pt x="1" y="258"/>
                      <a:pt x="1" y="578"/>
                    </a:cubicBezTo>
                    <a:cubicBezTo>
                      <a:pt x="1" y="896"/>
                      <a:pt x="259"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6"/>
              <p:cNvSpPr/>
              <p:nvPr/>
            </p:nvSpPr>
            <p:spPr>
              <a:xfrm>
                <a:off x="1626600" y="1670575"/>
                <a:ext cx="28900" cy="28900"/>
              </a:xfrm>
              <a:custGeom>
                <a:avLst/>
                <a:gdLst/>
                <a:ahLst/>
                <a:cxnLst/>
                <a:rect l="l" t="t" r="r" b="b"/>
                <a:pathLst>
                  <a:path w="1156" h="1156" extrusionOk="0">
                    <a:moveTo>
                      <a:pt x="578" y="0"/>
                    </a:moveTo>
                    <a:cubicBezTo>
                      <a:pt x="258" y="0"/>
                      <a:pt x="0" y="258"/>
                      <a:pt x="0" y="578"/>
                    </a:cubicBezTo>
                    <a:cubicBezTo>
                      <a:pt x="0" y="896"/>
                      <a:pt x="258"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6"/>
              <p:cNvSpPr/>
              <p:nvPr/>
            </p:nvSpPr>
            <p:spPr>
              <a:xfrm>
                <a:off x="1752075" y="1670575"/>
                <a:ext cx="28900" cy="28900"/>
              </a:xfrm>
              <a:custGeom>
                <a:avLst/>
                <a:gdLst/>
                <a:ahLst/>
                <a:cxnLst/>
                <a:rect l="l" t="t" r="r" b="b"/>
                <a:pathLst>
                  <a:path w="1156" h="1156" extrusionOk="0">
                    <a:moveTo>
                      <a:pt x="578" y="0"/>
                    </a:moveTo>
                    <a:cubicBezTo>
                      <a:pt x="258" y="0"/>
                      <a:pt x="0" y="258"/>
                      <a:pt x="0" y="578"/>
                    </a:cubicBezTo>
                    <a:cubicBezTo>
                      <a:pt x="0" y="896"/>
                      <a:pt x="259"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6"/>
              <p:cNvSpPr/>
              <p:nvPr/>
            </p:nvSpPr>
            <p:spPr>
              <a:xfrm>
                <a:off x="1877550"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6"/>
              <p:cNvSpPr/>
              <p:nvPr/>
            </p:nvSpPr>
            <p:spPr>
              <a:xfrm>
                <a:off x="2003025"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6"/>
              <p:cNvSpPr/>
              <p:nvPr/>
            </p:nvSpPr>
            <p:spPr>
              <a:xfrm>
                <a:off x="2128525" y="1670575"/>
                <a:ext cx="28900" cy="28900"/>
              </a:xfrm>
              <a:custGeom>
                <a:avLst/>
                <a:gdLst/>
                <a:ahLst/>
                <a:cxnLst/>
                <a:rect l="l" t="t" r="r" b="b"/>
                <a:pathLst>
                  <a:path w="1156" h="1156" extrusionOk="0">
                    <a:moveTo>
                      <a:pt x="578" y="0"/>
                    </a:moveTo>
                    <a:cubicBezTo>
                      <a:pt x="259" y="0"/>
                      <a:pt x="0" y="258"/>
                      <a:pt x="0" y="578"/>
                    </a:cubicBezTo>
                    <a:cubicBezTo>
                      <a:pt x="0" y="896"/>
                      <a:pt x="259" y="1155"/>
                      <a:pt x="578" y="1155"/>
                    </a:cubicBezTo>
                    <a:cubicBezTo>
                      <a:pt x="897" y="1155"/>
                      <a:pt x="1155" y="896"/>
                      <a:pt x="1155" y="578"/>
                    </a:cubicBezTo>
                    <a:cubicBezTo>
                      <a:pt x="1155"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6"/>
              <p:cNvSpPr/>
              <p:nvPr/>
            </p:nvSpPr>
            <p:spPr>
              <a:xfrm>
                <a:off x="1375600" y="1781925"/>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6"/>
              <p:cNvSpPr/>
              <p:nvPr/>
            </p:nvSpPr>
            <p:spPr>
              <a:xfrm>
                <a:off x="1501100" y="1781925"/>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6"/>
              <p:cNvSpPr/>
              <p:nvPr/>
            </p:nvSpPr>
            <p:spPr>
              <a:xfrm>
                <a:off x="1626600" y="1781925"/>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
              <p:cNvSpPr/>
              <p:nvPr/>
            </p:nvSpPr>
            <p:spPr>
              <a:xfrm>
                <a:off x="1752075" y="1781925"/>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6"/>
              <p:cNvSpPr/>
              <p:nvPr/>
            </p:nvSpPr>
            <p:spPr>
              <a:xfrm>
                <a:off x="1877550"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
              <p:cNvSpPr/>
              <p:nvPr/>
            </p:nvSpPr>
            <p:spPr>
              <a:xfrm>
                <a:off x="2003025"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6"/>
              <p:cNvSpPr/>
              <p:nvPr/>
            </p:nvSpPr>
            <p:spPr>
              <a:xfrm>
                <a:off x="2128525" y="1781925"/>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 name="Google Shape;439;p6"/>
            <p:cNvGrpSpPr/>
            <p:nvPr/>
          </p:nvGrpSpPr>
          <p:grpSpPr>
            <a:xfrm rot="10800000">
              <a:off x="8917225" y="4481748"/>
              <a:ext cx="226781" cy="408966"/>
              <a:chOff x="5152700" y="941825"/>
              <a:chExt cx="122300" cy="220550"/>
            </a:xfrm>
          </p:grpSpPr>
          <p:sp>
            <p:nvSpPr>
              <p:cNvPr id="440" name="Google Shape;440;p6"/>
              <p:cNvSpPr/>
              <p:nvPr/>
            </p:nvSpPr>
            <p:spPr>
              <a:xfrm>
                <a:off x="5152700" y="1158325"/>
                <a:ext cx="122300" cy="4050"/>
              </a:xfrm>
              <a:custGeom>
                <a:avLst/>
                <a:gdLst/>
                <a:ahLst/>
                <a:cxnLst/>
                <a:rect l="l" t="t" r="r" b="b"/>
                <a:pathLst>
                  <a:path w="4892" h="162" extrusionOk="0">
                    <a:moveTo>
                      <a:pt x="1" y="1"/>
                    </a:moveTo>
                    <a:lnTo>
                      <a:pt x="1" y="161"/>
                    </a:lnTo>
                    <a:lnTo>
                      <a:pt x="4892" y="161"/>
                    </a:lnTo>
                    <a:lnTo>
                      <a:pt x="489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
              <p:cNvSpPr/>
              <p:nvPr/>
            </p:nvSpPr>
            <p:spPr>
              <a:xfrm>
                <a:off x="5152700" y="1115050"/>
                <a:ext cx="122300" cy="4025"/>
              </a:xfrm>
              <a:custGeom>
                <a:avLst/>
                <a:gdLst/>
                <a:ahLst/>
                <a:cxnLst/>
                <a:rect l="l" t="t" r="r" b="b"/>
                <a:pathLst>
                  <a:path w="4892" h="161" extrusionOk="0">
                    <a:moveTo>
                      <a:pt x="1" y="0"/>
                    </a:moveTo>
                    <a:lnTo>
                      <a:pt x="1" y="161"/>
                    </a:lnTo>
                    <a:lnTo>
                      <a:pt x="4892" y="161"/>
                    </a:lnTo>
                    <a:lnTo>
                      <a:pt x="4892"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6"/>
              <p:cNvSpPr/>
              <p:nvPr/>
            </p:nvSpPr>
            <p:spPr>
              <a:xfrm>
                <a:off x="5152700" y="1071725"/>
                <a:ext cx="122300" cy="4025"/>
              </a:xfrm>
              <a:custGeom>
                <a:avLst/>
                <a:gdLst/>
                <a:ahLst/>
                <a:cxnLst/>
                <a:rect l="l" t="t" r="r" b="b"/>
                <a:pathLst>
                  <a:path w="4892" h="161" extrusionOk="0">
                    <a:moveTo>
                      <a:pt x="1" y="1"/>
                    </a:moveTo>
                    <a:lnTo>
                      <a:pt x="1" y="161"/>
                    </a:lnTo>
                    <a:lnTo>
                      <a:pt x="4892" y="161"/>
                    </a:lnTo>
                    <a:lnTo>
                      <a:pt x="489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
              <p:cNvSpPr/>
              <p:nvPr/>
            </p:nvSpPr>
            <p:spPr>
              <a:xfrm>
                <a:off x="5152700" y="1028425"/>
                <a:ext cx="122300" cy="4050"/>
              </a:xfrm>
              <a:custGeom>
                <a:avLst/>
                <a:gdLst/>
                <a:ahLst/>
                <a:cxnLst/>
                <a:rect l="l" t="t" r="r" b="b"/>
                <a:pathLst>
                  <a:path w="4892" h="162" extrusionOk="0">
                    <a:moveTo>
                      <a:pt x="1" y="1"/>
                    </a:moveTo>
                    <a:lnTo>
                      <a:pt x="1" y="161"/>
                    </a:lnTo>
                    <a:lnTo>
                      <a:pt x="4892" y="161"/>
                    </a:lnTo>
                    <a:lnTo>
                      <a:pt x="489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6"/>
              <p:cNvSpPr/>
              <p:nvPr/>
            </p:nvSpPr>
            <p:spPr>
              <a:xfrm>
                <a:off x="5152700" y="985150"/>
                <a:ext cx="122300" cy="4025"/>
              </a:xfrm>
              <a:custGeom>
                <a:avLst/>
                <a:gdLst/>
                <a:ahLst/>
                <a:cxnLst/>
                <a:rect l="l" t="t" r="r" b="b"/>
                <a:pathLst>
                  <a:path w="4892" h="161" extrusionOk="0">
                    <a:moveTo>
                      <a:pt x="1" y="0"/>
                    </a:moveTo>
                    <a:lnTo>
                      <a:pt x="1" y="161"/>
                    </a:lnTo>
                    <a:lnTo>
                      <a:pt x="4892" y="161"/>
                    </a:lnTo>
                    <a:lnTo>
                      <a:pt x="4892"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6"/>
              <p:cNvSpPr/>
              <p:nvPr/>
            </p:nvSpPr>
            <p:spPr>
              <a:xfrm>
                <a:off x="5152700" y="941825"/>
                <a:ext cx="122300" cy="4025"/>
              </a:xfrm>
              <a:custGeom>
                <a:avLst/>
                <a:gdLst/>
                <a:ahLst/>
                <a:cxnLst/>
                <a:rect l="l" t="t" r="r" b="b"/>
                <a:pathLst>
                  <a:path w="4892" h="161" extrusionOk="0">
                    <a:moveTo>
                      <a:pt x="1" y="1"/>
                    </a:moveTo>
                    <a:lnTo>
                      <a:pt x="1" y="161"/>
                    </a:lnTo>
                    <a:lnTo>
                      <a:pt x="4892" y="161"/>
                    </a:lnTo>
                    <a:lnTo>
                      <a:pt x="489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four columns">
  <p:cSld name="CUSTOM_1">
    <p:spTree>
      <p:nvGrpSpPr>
        <p:cNvPr id="1" name="Shape 1058"/>
        <p:cNvGrpSpPr/>
        <p:nvPr/>
      </p:nvGrpSpPr>
      <p:grpSpPr>
        <a:xfrm>
          <a:off x="0" y="0"/>
          <a:ext cx="0" cy="0"/>
          <a:chOff x="0" y="0"/>
          <a:chExt cx="0" cy="0"/>
        </a:xfrm>
      </p:grpSpPr>
      <p:sp>
        <p:nvSpPr>
          <p:cNvPr id="1059" name="Google Shape;1059;p15"/>
          <p:cNvSpPr txBox="1">
            <a:spLocks noGrp="1"/>
          </p:cNvSpPr>
          <p:nvPr>
            <p:ph type="title"/>
          </p:nvPr>
        </p:nvSpPr>
        <p:spPr>
          <a:xfrm>
            <a:off x="1620525" y="1682825"/>
            <a:ext cx="2665500" cy="443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1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60" name="Google Shape;1060;p15"/>
          <p:cNvSpPr txBox="1">
            <a:spLocks noGrp="1"/>
          </p:cNvSpPr>
          <p:nvPr>
            <p:ph type="title" idx="2"/>
          </p:nvPr>
        </p:nvSpPr>
        <p:spPr>
          <a:xfrm>
            <a:off x="5479255" y="1682825"/>
            <a:ext cx="2665500" cy="443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1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61" name="Google Shape;1061;p15"/>
          <p:cNvSpPr txBox="1">
            <a:spLocks noGrp="1"/>
          </p:cNvSpPr>
          <p:nvPr>
            <p:ph type="subTitle" idx="1"/>
          </p:nvPr>
        </p:nvSpPr>
        <p:spPr>
          <a:xfrm>
            <a:off x="1620525" y="2014795"/>
            <a:ext cx="26655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062" name="Google Shape;1062;p15"/>
          <p:cNvSpPr txBox="1">
            <a:spLocks noGrp="1"/>
          </p:cNvSpPr>
          <p:nvPr>
            <p:ph type="subTitle" idx="3"/>
          </p:nvPr>
        </p:nvSpPr>
        <p:spPr>
          <a:xfrm>
            <a:off x="5479226" y="2014795"/>
            <a:ext cx="26655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063" name="Google Shape;1063;p15"/>
          <p:cNvSpPr txBox="1">
            <a:spLocks noGrp="1"/>
          </p:cNvSpPr>
          <p:nvPr>
            <p:ph type="title" idx="4"/>
          </p:nvPr>
        </p:nvSpPr>
        <p:spPr>
          <a:xfrm>
            <a:off x="1620525" y="3144167"/>
            <a:ext cx="2665500" cy="443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1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64" name="Google Shape;1064;p15"/>
          <p:cNvSpPr txBox="1">
            <a:spLocks noGrp="1"/>
          </p:cNvSpPr>
          <p:nvPr>
            <p:ph type="title" idx="5"/>
          </p:nvPr>
        </p:nvSpPr>
        <p:spPr>
          <a:xfrm>
            <a:off x="5479255" y="3144167"/>
            <a:ext cx="2665500" cy="4431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2800"/>
              <a:buNone/>
              <a:defRPr sz="1800"/>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65" name="Google Shape;1065;p15"/>
          <p:cNvSpPr txBox="1">
            <a:spLocks noGrp="1"/>
          </p:cNvSpPr>
          <p:nvPr>
            <p:ph type="subTitle" idx="6"/>
          </p:nvPr>
        </p:nvSpPr>
        <p:spPr>
          <a:xfrm>
            <a:off x="1620525" y="3476245"/>
            <a:ext cx="26655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066" name="Google Shape;1066;p15"/>
          <p:cNvSpPr txBox="1">
            <a:spLocks noGrp="1"/>
          </p:cNvSpPr>
          <p:nvPr>
            <p:ph type="subTitle" idx="7"/>
          </p:nvPr>
        </p:nvSpPr>
        <p:spPr>
          <a:xfrm>
            <a:off x="5479227" y="3476245"/>
            <a:ext cx="2665500" cy="5727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spcBef>
                <a:spcPts val="0"/>
              </a:spcBef>
              <a:spcAft>
                <a:spcPts val="0"/>
              </a:spcAft>
              <a:buSzPts val="1200"/>
              <a:buNone/>
              <a:defRPr/>
            </a:lvl2pPr>
            <a:lvl3pPr lvl="2" algn="ctr" rtl="0">
              <a:spcBef>
                <a:spcPts val="0"/>
              </a:spcBef>
              <a:spcAft>
                <a:spcPts val="0"/>
              </a:spcAft>
              <a:buSzPts val="1200"/>
              <a:buNone/>
              <a:defRPr/>
            </a:lvl3pPr>
            <a:lvl4pPr lvl="3" algn="ctr" rtl="0">
              <a:spcBef>
                <a:spcPts val="0"/>
              </a:spcBef>
              <a:spcAft>
                <a:spcPts val="0"/>
              </a:spcAft>
              <a:buSzPts val="1200"/>
              <a:buNone/>
              <a:defRPr/>
            </a:lvl4pPr>
            <a:lvl5pPr lvl="4" algn="ctr" rtl="0">
              <a:spcBef>
                <a:spcPts val="0"/>
              </a:spcBef>
              <a:spcAft>
                <a:spcPts val="0"/>
              </a:spcAft>
              <a:buSzPts val="1200"/>
              <a:buNone/>
              <a:defRPr/>
            </a:lvl5pPr>
            <a:lvl6pPr lvl="5" algn="ctr" rtl="0">
              <a:spcBef>
                <a:spcPts val="0"/>
              </a:spcBef>
              <a:spcAft>
                <a:spcPts val="0"/>
              </a:spcAft>
              <a:buSzPts val="1200"/>
              <a:buNone/>
              <a:defRPr/>
            </a:lvl6pPr>
            <a:lvl7pPr lvl="6" algn="ctr" rtl="0">
              <a:spcBef>
                <a:spcPts val="0"/>
              </a:spcBef>
              <a:spcAft>
                <a:spcPts val="0"/>
              </a:spcAft>
              <a:buSzPts val="1200"/>
              <a:buNone/>
              <a:defRPr/>
            </a:lvl7pPr>
            <a:lvl8pPr lvl="7" algn="ctr" rtl="0">
              <a:spcBef>
                <a:spcPts val="0"/>
              </a:spcBef>
              <a:spcAft>
                <a:spcPts val="0"/>
              </a:spcAft>
              <a:buSzPts val="1200"/>
              <a:buNone/>
              <a:defRPr/>
            </a:lvl8pPr>
            <a:lvl9pPr lvl="8" algn="ctr" rtl="0">
              <a:spcBef>
                <a:spcPts val="0"/>
              </a:spcBef>
              <a:spcAft>
                <a:spcPts val="0"/>
              </a:spcAft>
              <a:buSzPts val="1200"/>
              <a:buNone/>
              <a:defRPr/>
            </a:lvl9pPr>
          </a:lstStyle>
          <a:p>
            <a:endParaRPr/>
          </a:p>
        </p:txBody>
      </p:sp>
      <p:sp>
        <p:nvSpPr>
          <p:cNvPr id="1067" name="Google Shape;1067;p15"/>
          <p:cNvSpPr txBox="1">
            <a:spLocks noGrp="1"/>
          </p:cNvSpPr>
          <p:nvPr>
            <p:ph type="title" idx="8"/>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solidFill>
                  <a:schemeClr val="l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068" name="Google Shape;1068;p15"/>
          <p:cNvGrpSpPr/>
          <p:nvPr/>
        </p:nvGrpSpPr>
        <p:grpSpPr>
          <a:xfrm>
            <a:off x="0" y="-57"/>
            <a:ext cx="9144004" cy="5143554"/>
            <a:chOff x="0" y="-57"/>
            <a:chExt cx="9144004" cy="5143554"/>
          </a:xfrm>
        </p:grpSpPr>
        <p:sp>
          <p:nvSpPr>
            <p:cNvPr id="1069" name="Google Shape;1069;p15"/>
            <p:cNvSpPr/>
            <p:nvPr/>
          </p:nvSpPr>
          <p:spPr>
            <a:xfrm rot="-5400000">
              <a:off x="-681218" y="2017335"/>
              <a:ext cx="1589209" cy="226772"/>
            </a:xfrm>
            <a:custGeom>
              <a:avLst/>
              <a:gdLst/>
              <a:ahLst/>
              <a:cxnLst/>
              <a:rect l="l" t="t" r="r" b="b"/>
              <a:pathLst>
                <a:path w="30659" h="4981" extrusionOk="0">
                  <a:moveTo>
                    <a:pt x="1" y="0"/>
                  </a:moveTo>
                  <a:lnTo>
                    <a:pt x="1" y="4980"/>
                  </a:lnTo>
                  <a:lnTo>
                    <a:pt x="30659" y="4980"/>
                  </a:lnTo>
                  <a:lnTo>
                    <a:pt x="3065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5"/>
            <p:cNvSpPr/>
            <p:nvPr/>
          </p:nvSpPr>
          <p:spPr>
            <a:xfrm>
              <a:off x="6392250" y="4784600"/>
              <a:ext cx="1479842" cy="358896"/>
            </a:xfrm>
            <a:custGeom>
              <a:avLst/>
              <a:gdLst/>
              <a:ahLst/>
              <a:cxnLst/>
              <a:rect l="l" t="t" r="r" b="b"/>
              <a:pathLst>
                <a:path w="47591" h="11428" extrusionOk="0">
                  <a:moveTo>
                    <a:pt x="0" y="1"/>
                  </a:moveTo>
                  <a:lnTo>
                    <a:pt x="0" y="11428"/>
                  </a:lnTo>
                  <a:lnTo>
                    <a:pt x="47590" y="11428"/>
                  </a:lnTo>
                  <a:lnTo>
                    <a:pt x="475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71" name="Google Shape;1071;p15"/>
            <p:cNvCxnSpPr/>
            <p:nvPr/>
          </p:nvCxnSpPr>
          <p:spPr>
            <a:xfrm>
              <a:off x="7068700" y="4964050"/>
              <a:ext cx="803400" cy="0"/>
            </a:xfrm>
            <a:prstGeom prst="straightConnector1">
              <a:avLst/>
            </a:prstGeom>
            <a:noFill/>
            <a:ln w="19050" cap="flat" cmpd="sng">
              <a:solidFill>
                <a:schemeClr val="lt1"/>
              </a:solidFill>
              <a:prstDash val="solid"/>
              <a:round/>
              <a:headEnd type="none" w="med" len="med"/>
              <a:tailEnd type="none" w="med" len="med"/>
            </a:ln>
          </p:spPr>
        </p:cxnSp>
        <p:grpSp>
          <p:nvGrpSpPr>
            <p:cNvPr id="1072" name="Google Shape;1072;p15"/>
            <p:cNvGrpSpPr/>
            <p:nvPr/>
          </p:nvGrpSpPr>
          <p:grpSpPr>
            <a:xfrm>
              <a:off x="716149" y="4937000"/>
              <a:ext cx="749152" cy="63126"/>
              <a:chOff x="2133750" y="758150"/>
              <a:chExt cx="216800" cy="18275"/>
            </a:xfrm>
          </p:grpSpPr>
          <p:sp>
            <p:nvSpPr>
              <p:cNvPr id="1073" name="Google Shape;1073;p15"/>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5"/>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5"/>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5"/>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5"/>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8" name="Google Shape;1078;p15"/>
            <p:cNvSpPr/>
            <p:nvPr/>
          </p:nvSpPr>
          <p:spPr>
            <a:xfrm rot="-5400000">
              <a:off x="8663187" y="-236292"/>
              <a:ext cx="244582" cy="717052"/>
            </a:xfrm>
            <a:custGeom>
              <a:avLst/>
              <a:gdLst/>
              <a:ahLst/>
              <a:cxnLst/>
              <a:rect l="l" t="t" r="r" b="b"/>
              <a:pathLst>
                <a:path w="30659" h="4981" extrusionOk="0">
                  <a:moveTo>
                    <a:pt x="1" y="0"/>
                  </a:moveTo>
                  <a:lnTo>
                    <a:pt x="1" y="4980"/>
                  </a:lnTo>
                  <a:lnTo>
                    <a:pt x="30659" y="4980"/>
                  </a:lnTo>
                  <a:lnTo>
                    <a:pt x="306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9" name="Google Shape;1079;p15"/>
          <p:cNvGrpSpPr/>
          <p:nvPr/>
        </p:nvGrpSpPr>
        <p:grpSpPr>
          <a:xfrm>
            <a:off x="-21027" y="-854293"/>
            <a:ext cx="9165033" cy="5997785"/>
            <a:chOff x="-21027" y="-854293"/>
            <a:chExt cx="9165033" cy="5997785"/>
          </a:xfrm>
        </p:grpSpPr>
        <p:grpSp>
          <p:nvGrpSpPr>
            <p:cNvPr id="1080" name="Google Shape;1080;p15"/>
            <p:cNvGrpSpPr/>
            <p:nvPr/>
          </p:nvGrpSpPr>
          <p:grpSpPr>
            <a:xfrm>
              <a:off x="7872080" y="4784609"/>
              <a:ext cx="1271926" cy="358882"/>
              <a:chOff x="1289425" y="372100"/>
              <a:chExt cx="1003175" cy="283075"/>
            </a:xfrm>
          </p:grpSpPr>
          <p:sp>
            <p:nvSpPr>
              <p:cNvPr id="1081" name="Google Shape;1081;p15"/>
              <p:cNvSpPr/>
              <p:nvPr/>
            </p:nvSpPr>
            <p:spPr>
              <a:xfrm>
                <a:off x="1289425" y="372100"/>
                <a:ext cx="16075" cy="16075"/>
              </a:xfrm>
              <a:custGeom>
                <a:avLst/>
                <a:gdLst/>
                <a:ahLst/>
                <a:cxnLst/>
                <a:rect l="l" t="t" r="r" b="b"/>
                <a:pathLst>
                  <a:path w="643" h="643" extrusionOk="0">
                    <a:moveTo>
                      <a:pt x="1" y="0"/>
                    </a:moveTo>
                    <a:lnTo>
                      <a:pt x="1" y="643"/>
                    </a:lnTo>
                    <a:lnTo>
                      <a:pt x="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5"/>
              <p:cNvSpPr/>
              <p:nvPr/>
            </p:nvSpPr>
            <p:spPr>
              <a:xfrm>
                <a:off x="1289425" y="372100"/>
                <a:ext cx="71200" cy="71200"/>
              </a:xfrm>
              <a:custGeom>
                <a:avLst/>
                <a:gdLst/>
                <a:ahLst/>
                <a:cxnLst/>
                <a:rect l="l" t="t" r="r" b="b"/>
                <a:pathLst>
                  <a:path w="2848" h="2848" extrusionOk="0">
                    <a:moveTo>
                      <a:pt x="2060" y="0"/>
                    </a:moveTo>
                    <a:lnTo>
                      <a:pt x="1" y="2060"/>
                    </a:lnTo>
                    <a:lnTo>
                      <a:pt x="1" y="2847"/>
                    </a:lnTo>
                    <a:lnTo>
                      <a:pt x="2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5"/>
              <p:cNvSpPr/>
              <p:nvPr/>
            </p:nvSpPr>
            <p:spPr>
              <a:xfrm>
                <a:off x="1289425" y="372100"/>
                <a:ext cx="126275" cy="126275"/>
              </a:xfrm>
              <a:custGeom>
                <a:avLst/>
                <a:gdLst/>
                <a:ahLst/>
                <a:cxnLst/>
                <a:rect l="l" t="t" r="r" b="b"/>
                <a:pathLst>
                  <a:path w="5051" h="5051" extrusionOk="0">
                    <a:moveTo>
                      <a:pt x="4263" y="0"/>
                    </a:moveTo>
                    <a:lnTo>
                      <a:pt x="1" y="4263"/>
                    </a:lnTo>
                    <a:lnTo>
                      <a:pt x="1" y="5051"/>
                    </a:lnTo>
                    <a:lnTo>
                      <a:pt x="5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5"/>
              <p:cNvSpPr/>
              <p:nvPr/>
            </p:nvSpPr>
            <p:spPr>
              <a:xfrm>
                <a:off x="1289425" y="372100"/>
                <a:ext cx="181400" cy="181375"/>
              </a:xfrm>
              <a:custGeom>
                <a:avLst/>
                <a:gdLst/>
                <a:ahLst/>
                <a:cxnLst/>
                <a:rect l="l" t="t" r="r" b="b"/>
                <a:pathLst>
                  <a:path w="7256" h="7255" extrusionOk="0">
                    <a:moveTo>
                      <a:pt x="6468" y="0"/>
                    </a:moveTo>
                    <a:lnTo>
                      <a:pt x="1" y="6468"/>
                    </a:lnTo>
                    <a:lnTo>
                      <a:pt x="1" y="7255"/>
                    </a:lnTo>
                    <a:lnTo>
                      <a:pt x="7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5"/>
              <p:cNvSpPr/>
              <p:nvPr/>
            </p:nvSpPr>
            <p:spPr>
              <a:xfrm>
                <a:off x="1289425" y="372100"/>
                <a:ext cx="236500" cy="236500"/>
              </a:xfrm>
              <a:custGeom>
                <a:avLst/>
                <a:gdLst/>
                <a:ahLst/>
                <a:cxnLst/>
                <a:rect l="l" t="t" r="r" b="b"/>
                <a:pathLst>
                  <a:path w="9460" h="9460" extrusionOk="0">
                    <a:moveTo>
                      <a:pt x="8672" y="0"/>
                    </a:moveTo>
                    <a:lnTo>
                      <a:pt x="1" y="8672"/>
                    </a:lnTo>
                    <a:lnTo>
                      <a:pt x="1" y="9459"/>
                    </a:lnTo>
                    <a:lnTo>
                      <a:pt x="9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5"/>
              <p:cNvSpPr/>
              <p:nvPr/>
            </p:nvSpPr>
            <p:spPr>
              <a:xfrm>
                <a:off x="1289425" y="372100"/>
                <a:ext cx="291600" cy="283075"/>
              </a:xfrm>
              <a:custGeom>
                <a:avLst/>
                <a:gdLst/>
                <a:ahLst/>
                <a:cxnLst/>
                <a:rect l="l" t="t" r="r" b="b"/>
                <a:pathLst>
                  <a:path w="11664" h="11323" extrusionOk="0">
                    <a:moveTo>
                      <a:pt x="10876" y="0"/>
                    </a:moveTo>
                    <a:lnTo>
                      <a:pt x="1" y="10877"/>
                    </a:lnTo>
                    <a:lnTo>
                      <a:pt x="1" y="11323"/>
                    </a:lnTo>
                    <a:lnTo>
                      <a:pt x="342" y="11323"/>
                    </a:lnTo>
                    <a:lnTo>
                      <a:pt x="11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5"/>
              <p:cNvSpPr/>
              <p:nvPr/>
            </p:nvSpPr>
            <p:spPr>
              <a:xfrm>
                <a:off x="13334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5"/>
              <p:cNvSpPr/>
              <p:nvPr/>
            </p:nvSpPr>
            <p:spPr>
              <a:xfrm>
                <a:off x="1388475"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5"/>
              <p:cNvSpPr/>
              <p:nvPr/>
            </p:nvSpPr>
            <p:spPr>
              <a:xfrm>
                <a:off x="14435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5"/>
              <p:cNvSpPr/>
              <p:nvPr/>
            </p:nvSpPr>
            <p:spPr>
              <a:xfrm>
                <a:off x="14987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5"/>
              <p:cNvSpPr/>
              <p:nvPr/>
            </p:nvSpPr>
            <p:spPr>
              <a:xfrm>
                <a:off x="1553800" y="372100"/>
                <a:ext cx="302725" cy="283075"/>
              </a:xfrm>
              <a:custGeom>
                <a:avLst/>
                <a:gdLst/>
                <a:ahLst/>
                <a:cxnLst/>
                <a:rect l="l" t="t" r="r" b="b"/>
                <a:pathLst>
                  <a:path w="12109"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5"/>
              <p:cNvSpPr/>
              <p:nvPr/>
            </p:nvSpPr>
            <p:spPr>
              <a:xfrm>
                <a:off x="16088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5"/>
              <p:cNvSpPr/>
              <p:nvPr/>
            </p:nvSpPr>
            <p:spPr>
              <a:xfrm>
                <a:off x="1664000" y="372100"/>
                <a:ext cx="302725" cy="283075"/>
              </a:xfrm>
              <a:custGeom>
                <a:avLst/>
                <a:gdLst/>
                <a:ahLst/>
                <a:cxnLst/>
                <a:rect l="l" t="t" r="r" b="b"/>
                <a:pathLst>
                  <a:path w="12109" h="11323" extrusionOk="0">
                    <a:moveTo>
                      <a:pt x="11321" y="0"/>
                    </a:moveTo>
                    <a:lnTo>
                      <a:pt x="0"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5"/>
              <p:cNvSpPr/>
              <p:nvPr/>
            </p:nvSpPr>
            <p:spPr>
              <a:xfrm>
                <a:off x="17191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5"/>
              <p:cNvSpPr/>
              <p:nvPr/>
            </p:nvSpPr>
            <p:spPr>
              <a:xfrm>
                <a:off x="1774200" y="372100"/>
                <a:ext cx="302750" cy="283075"/>
              </a:xfrm>
              <a:custGeom>
                <a:avLst/>
                <a:gdLst/>
                <a:ahLst/>
                <a:cxnLst/>
                <a:rect l="l" t="t" r="r" b="b"/>
                <a:pathLst>
                  <a:path w="12110" h="11323" extrusionOk="0">
                    <a:moveTo>
                      <a:pt x="11322" y="0"/>
                    </a:moveTo>
                    <a:lnTo>
                      <a:pt x="0" y="11323"/>
                    </a:lnTo>
                    <a:lnTo>
                      <a:pt x="787"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5"/>
              <p:cNvSpPr/>
              <p:nvPr/>
            </p:nvSpPr>
            <p:spPr>
              <a:xfrm>
                <a:off x="1829300" y="372100"/>
                <a:ext cx="302750" cy="283075"/>
              </a:xfrm>
              <a:custGeom>
                <a:avLst/>
                <a:gdLst/>
                <a:ahLst/>
                <a:cxnLst/>
                <a:rect l="l" t="t" r="r" b="b"/>
                <a:pathLst>
                  <a:path w="12110"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5"/>
              <p:cNvSpPr/>
              <p:nvPr/>
            </p:nvSpPr>
            <p:spPr>
              <a:xfrm>
                <a:off x="18844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5"/>
              <p:cNvSpPr/>
              <p:nvPr/>
            </p:nvSpPr>
            <p:spPr>
              <a:xfrm>
                <a:off x="1939500"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15"/>
              <p:cNvSpPr/>
              <p:nvPr/>
            </p:nvSpPr>
            <p:spPr>
              <a:xfrm>
                <a:off x="1994600" y="372100"/>
                <a:ext cx="298000" cy="283075"/>
              </a:xfrm>
              <a:custGeom>
                <a:avLst/>
                <a:gdLst/>
                <a:ahLst/>
                <a:cxnLst/>
                <a:rect l="l" t="t" r="r" b="b"/>
                <a:pathLst>
                  <a:path w="11920" h="11323" extrusionOk="0">
                    <a:moveTo>
                      <a:pt x="11323" y="0"/>
                    </a:moveTo>
                    <a:lnTo>
                      <a:pt x="1" y="11323"/>
                    </a:lnTo>
                    <a:lnTo>
                      <a:pt x="788" y="11323"/>
                    </a:lnTo>
                    <a:lnTo>
                      <a:pt x="11920" y="191"/>
                    </a:lnTo>
                    <a:lnTo>
                      <a:pt x="11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15"/>
              <p:cNvSpPr/>
              <p:nvPr/>
            </p:nvSpPr>
            <p:spPr>
              <a:xfrm>
                <a:off x="2049725" y="412275"/>
                <a:ext cx="242875" cy="242900"/>
              </a:xfrm>
              <a:custGeom>
                <a:avLst/>
                <a:gdLst/>
                <a:ahLst/>
                <a:cxnLst/>
                <a:rect l="l" t="t" r="r" b="b"/>
                <a:pathLst>
                  <a:path w="9715" h="9716" extrusionOk="0">
                    <a:moveTo>
                      <a:pt x="9715" y="1"/>
                    </a:moveTo>
                    <a:lnTo>
                      <a:pt x="0" y="9716"/>
                    </a:lnTo>
                    <a:lnTo>
                      <a:pt x="787" y="9716"/>
                    </a:lnTo>
                    <a:lnTo>
                      <a:pt x="9715" y="788"/>
                    </a:lnTo>
                    <a:lnTo>
                      <a:pt x="9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15"/>
              <p:cNvSpPr/>
              <p:nvPr/>
            </p:nvSpPr>
            <p:spPr>
              <a:xfrm>
                <a:off x="2104825" y="467400"/>
                <a:ext cx="187775" cy="187775"/>
              </a:xfrm>
              <a:custGeom>
                <a:avLst/>
                <a:gdLst/>
                <a:ahLst/>
                <a:cxnLst/>
                <a:rect l="l" t="t" r="r" b="b"/>
                <a:pathLst>
                  <a:path w="7511" h="7511" extrusionOk="0">
                    <a:moveTo>
                      <a:pt x="7511" y="0"/>
                    </a:moveTo>
                    <a:lnTo>
                      <a:pt x="1" y="7511"/>
                    </a:lnTo>
                    <a:lnTo>
                      <a:pt x="788" y="7511"/>
                    </a:lnTo>
                    <a:lnTo>
                      <a:pt x="7511" y="787"/>
                    </a:lnTo>
                    <a:lnTo>
                      <a:pt x="75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5"/>
              <p:cNvSpPr/>
              <p:nvPr/>
            </p:nvSpPr>
            <p:spPr>
              <a:xfrm>
                <a:off x="2159900" y="522475"/>
                <a:ext cx="132700" cy="132700"/>
              </a:xfrm>
              <a:custGeom>
                <a:avLst/>
                <a:gdLst/>
                <a:ahLst/>
                <a:cxnLst/>
                <a:rect l="l" t="t" r="r" b="b"/>
                <a:pathLst>
                  <a:path w="5308" h="5308" extrusionOk="0">
                    <a:moveTo>
                      <a:pt x="5308" y="1"/>
                    </a:moveTo>
                    <a:lnTo>
                      <a:pt x="1" y="5308"/>
                    </a:lnTo>
                    <a:lnTo>
                      <a:pt x="788" y="5308"/>
                    </a:lnTo>
                    <a:lnTo>
                      <a:pt x="5308" y="788"/>
                    </a:lnTo>
                    <a:lnTo>
                      <a:pt x="5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5"/>
              <p:cNvSpPr/>
              <p:nvPr/>
            </p:nvSpPr>
            <p:spPr>
              <a:xfrm>
                <a:off x="2215025" y="577575"/>
                <a:ext cx="77575" cy="77600"/>
              </a:xfrm>
              <a:custGeom>
                <a:avLst/>
                <a:gdLst/>
                <a:ahLst/>
                <a:cxnLst/>
                <a:rect l="l" t="t" r="r" b="b"/>
                <a:pathLst>
                  <a:path w="3103" h="3104" extrusionOk="0">
                    <a:moveTo>
                      <a:pt x="3103" y="1"/>
                    </a:moveTo>
                    <a:lnTo>
                      <a:pt x="0" y="3104"/>
                    </a:lnTo>
                    <a:lnTo>
                      <a:pt x="788" y="3104"/>
                    </a:lnTo>
                    <a:lnTo>
                      <a:pt x="3103" y="788"/>
                    </a:lnTo>
                    <a:lnTo>
                      <a:pt x="3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5"/>
              <p:cNvSpPr/>
              <p:nvPr/>
            </p:nvSpPr>
            <p:spPr>
              <a:xfrm>
                <a:off x="2270125" y="632700"/>
                <a:ext cx="22475" cy="22475"/>
              </a:xfrm>
              <a:custGeom>
                <a:avLst/>
                <a:gdLst/>
                <a:ahLst/>
                <a:cxnLst/>
                <a:rect l="l" t="t" r="r" b="b"/>
                <a:pathLst>
                  <a:path w="899" h="899" extrusionOk="0">
                    <a:moveTo>
                      <a:pt x="899" y="0"/>
                    </a:moveTo>
                    <a:lnTo>
                      <a:pt x="1" y="899"/>
                    </a:lnTo>
                    <a:lnTo>
                      <a:pt x="788" y="899"/>
                    </a:lnTo>
                    <a:lnTo>
                      <a:pt x="899" y="788"/>
                    </a:lnTo>
                    <a:lnTo>
                      <a:pt x="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5" name="Google Shape;1105;p15"/>
            <p:cNvGrpSpPr/>
            <p:nvPr/>
          </p:nvGrpSpPr>
          <p:grpSpPr>
            <a:xfrm>
              <a:off x="7048668" y="-854293"/>
              <a:ext cx="1063360" cy="1099573"/>
              <a:chOff x="1375600" y="1002375"/>
              <a:chExt cx="781825" cy="808450"/>
            </a:xfrm>
          </p:grpSpPr>
          <p:sp>
            <p:nvSpPr>
              <p:cNvPr id="1106" name="Google Shape;1106;p15"/>
              <p:cNvSpPr/>
              <p:nvPr/>
            </p:nvSpPr>
            <p:spPr>
              <a:xfrm>
                <a:off x="1375600" y="1002375"/>
                <a:ext cx="28925" cy="28900"/>
              </a:xfrm>
              <a:custGeom>
                <a:avLst/>
                <a:gdLst/>
                <a:ahLst/>
                <a:cxnLst/>
                <a:rect l="l" t="t" r="r" b="b"/>
                <a:pathLst>
                  <a:path w="1157" h="1156"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5"/>
              <p:cNvSpPr/>
              <p:nvPr/>
            </p:nvSpPr>
            <p:spPr>
              <a:xfrm>
                <a:off x="1501100" y="1002375"/>
                <a:ext cx="28900" cy="28900"/>
              </a:xfrm>
              <a:custGeom>
                <a:avLst/>
                <a:gdLst/>
                <a:ahLst/>
                <a:cxnLst/>
                <a:rect l="l" t="t" r="r" b="b"/>
                <a:pathLst>
                  <a:path w="1156" h="1156"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5"/>
              <p:cNvSpPr/>
              <p:nvPr/>
            </p:nvSpPr>
            <p:spPr>
              <a:xfrm>
                <a:off x="1626600" y="1002375"/>
                <a:ext cx="28900" cy="28900"/>
              </a:xfrm>
              <a:custGeom>
                <a:avLst/>
                <a:gdLst/>
                <a:ahLst/>
                <a:cxnLst/>
                <a:rect l="l" t="t" r="r" b="b"/>
                <a:pathLst>
                  <a:path w="1156" h="1156"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5"/>
              <p:cNvSpPr/>
              <p:nvPr/>
            </p:nvSpPr>
            <p:spPr>
              <a:xfrm>
                <a:off x="1752075" y="1002375"/>
                <a:ext cx="28900" cy="28900"/>
              </a:xfrm>
              <a:custGeom>
                <a:avLst/>
                <a:gdLst/>
                <a:ahLst/>
                <a:cxnLst/>
                <a:rect l="l" t="t" r="r" b="b"/>
                <a:pathLst>
                  <a:path w="1156" h="1156"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5"/>
              <p:cNvSpPr/>
              <p:nvPr/>
            </p:nvSpPr>
            <p:spPr>
              <a:xfrm>
                <a:off x="1877550"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
              <p:cNvSpPr/>
              <p:nvPr/>
            </p:nvSpPr>
            <p:spPr>
              <a:xfrm>
                <a:off x="2003025"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15"/>
              <p:cNvSpPr/>
              <p:nvPr/>
            </p:nvSpPr>
            <p:spPr>
              <a:xfrm>
                <a:off x="2128525" y="1002375"/>
                <a:ext cx="28900" cy="28900"/>
              </a:xfrm>
              <a:custGeom>
                <a:avLst/>
                <a:gdLst/>
                <a:ahLst/>
                <a:cxnLst/>
                <a:rect l="l" t="t" r="r" b="b"/>
                <a:pathLst>
                  <a:path w="1156" h="1156"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15"/>
              <p:cNvSpPr/>
              <p:nvPr/>
            </p:nvSpPr>
            <p:spPr>
              <a:xfrm>
                <a:off x="1375600" y="1113725"/>
                <a:ext cx="28925" cy="28900"/>
              </a:xfrm>
              <a:custGeom>
                <a:avLst/>
                <a:gdLst/>
                <a:ahLst/>
                <a:cxnLst/>
                <a:rect l="l" t="t" r="r" b="b"/>
                <a:pathLst>
                  <a:path w="1157" h="1156" extrusionOk="0">
                    <a:moveTo>
                      <a:pt x="578" y="1"/>
                    </a:moveTo>
                    <a:cubicBezTo>
                      <a:pt x="259" y="1"/>
                      <a:pt x="1" y="260"/>
                      <a:pt x="1" y="578"/>
                    </a:cubicBezTo>
                    <a:cubicBezTo>
                      <a:pt x="1" y="898"/>
                      <a:pt x="259" y="1156"/>
                      <a:pt x="578" y="1156"/>
                    </a:cubicBezTo>
                    <a:cubicBezTo>
                      <a:pt x="898" y="1156"/>
                      <a:pt x="1157" y="898"/>
                      <a:pt x="1157" y="578"/>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15"/>
              <p:cNvSpPr/>
              <p:nvPr/>
            </p:nvSpPr>
            <p:spPr>
              <a:xfrm>
                <a:off x="1501100" y="1113725"/>
                <a:ext cx="28900" cy="28900"/>
              </a:xfrm>
              <a:custGeom>
                <a:avLst/>
                <a:gdLst/>
                <a:ahLst/>
                <a:cxnLst/>
                <a:rect l="l" t="t" r="r" b="b"/>
                <a:pathLst>
                  <a:path w="1156" h="1156" extrusionOk="0">
                    <a:moveTo>
                      <a:pt x="578" y="1"/>
                    </a:moveTo>
                    <a:cubicBezTo>
                      <a:pt x="259" y="1"/>
                      <a:pt x="1" y="260"/>
                      <a:pt x="1" y="578"/>
                    </a:cubicBezTo>
                    <a:cubicBezTo>
                      <a:pt x="1" y="898"/>
                      <a:pt x="259"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5"/>
              <p:cNvSpPr/>
              <p:nvPr/>
            </p:nvSpPr>
            <p:spPr>
              <a:xfrm>
                <a:off x="1626600" y="1113725"/>
                <a:ext cx="28900" cy="28900"/>
              </a:xfrm>
              <a:custGeom>
                <a:avLst/>
                <a:gdLst/>
                <a:ahLst/>
                <a:cxnLst/>
                <a:rect l="l" t="t" r="r" b="b"/>
                <a:pathLst>
                  <a:path w="1156" h="1156" extrusionOk="0">
                    <a:moveTo>
                      <a:pt x="578" y="1"/>
                    </a:moveTo>
                    <a:cubicBezTo>
                      <a:pt x="258" y="1"/>
                      <a:pt x="0" y="260"/>
                      <a:pt x="0" y="578"/>
                    </a:cubicBezTo>
                    <a:cubicBezTo>
                      <a:pt x="0" y="898"/>
                      <a:pt x="258"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5"/>
              <p:cNvSpPr/>
              <p:nvPr/>
            </p:nvSpPr>
            <p:spPr>
              <a:xfrm>
                <a:off x="1752075" y="1113725"/>
                <a:ext cx="28900" cy="28900"/>
              </a:xfrm>
              <a:custGeom>
                <a:avLst/>
                <a:gdLst/>
                <a:ahLst/>
                <a:cxnLst/>
                <a:rect l="l" t="t" r="r" b="b"/>
                <a:pathLst>
                  <a:path w="1156" h="1156" extrusionOk="0">
                    <a:moveTo>
                      <a:pt x="578" y="1"/>
                    </a:moveTo>
                    <a:cubicBezTo>
                      <a:pt x="258" y="1"/>
                      <a:pt x="0" y="260"/>
                      <a:pt x="0" y="578"/>
                    </a:cubicBezTo>
                    <a:cubicBezTo>
                      <a:pt x="0" y="898"/>
                      <a:pt x="259"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5"/>
              <p:cNvSpPr/>
              <p:nvPr/>
            </p:nvSpPr>
            <p:spPr>
              <a:xfrm>
                <a:off x="1877550"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5"/>
              <p:cNvSpPr/>
              <p:nvPr/>
            </p:nvSpPr>
            <p:spPr>
              <a:xfrm>
                <a:off x="2003025"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5"/>
              <p:cNvSpPr/>
              <p:nvPr/>
            </p:nvSpPr>
            <p:spPr>
              <a:xfrm>
                <a:off x="2128525" y="1113725"/>
                <a:ext cx="28900" cy="28900"/>
              </a:xfrm>
              <a:custGeom>
                <a:avLst/>
                <a:gdLst/>
                <a:ahLst/>
                <a:cxnLst/>
                <a:rect l="l" t="t" r="r" b="b"/>
                <a:pathLst>
                  <a:path w="1156" h="1156" extrusionOk="0">
                    <a:moveTo>
                      <a:pt x="578" y="1"/>
                    </a:moveTo>
                    <a:cubicBezTo>
                      <a:pt x="259" y="1"/>
                      <a:pt x="0" y="260"/>
                      <a:pt x="0" y="578"/>
                    </a:cubicBezTo>
                    <a:cubicBezTo>
                      <a:pt x="0" y="898"/>
                      <a:pt x="259" y="1156"/>
                      <a:pt x="578" y="1156"/>
                    </a:cubicBezTo>
                    <a:cubicBezTo>
                      <a:pt x="897" y="1156"/>
                      <a:pt x="1155" y="898"/>
                      <a:pt x="1155" y="578"/>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5"/>
              <p:cNvSpPr/>
              <p:nvPr/>
            </p:nvSpPr>
            <p:spPr>
              <a:xfrm>
                <a:off x="1375600" y="1225100"/>
                <a:ext cx="28925" cy="28925"/>
              </a:xfrm>
              <a:custGeom>
                <a:avLst/>
                <a:gdLst/>
                <a:ahLst/>
                <a:cxnLst/>
                <a:rect l="l" t="t" r="r" b="b"/>
                <a:pathLst>
                  <a:path w="1157" h="1157"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15"/>
              <p:cNvSpPr/>
              <p:nvPr/>
            </p:nvSpPr>
            <p:spPr>
              <a:xfrm>
                <a:off x="1501100" y="1225100"/>
                <a:ext cx="28900" cy="28925"/>
              </a:xfrm>
              <a:custGeom>
                <a:avLst/>
                <a:gdLst/>
                <a:ahLst/>
                <a:cxnLst/>
                <a:rect l="l" t="t" r="r" b="b"/>
                <a:pathLst>
                  <a:path w="1156" h="1157"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15"/>
              <p:cNvSpPr/>
              <p:nvPr/>
            </p:nvSpPr>
            <p:spPr>
              <a:xfrm>
                <a:off x="1626600" y="1225100"/>
                <a:ext cx="28900" cy="28925"/>
              </a:xfrm>
              <a:custGeom>
                <a:avLst/>
                <a:gdLst/>
                <a:ahLst/>
                <a:cxnLst/>
                <a:rect l="l" t="t" r="r" b="b"/>
                <a:pathLst>
                  <a:path w="1156" h="1157"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5"/>
              <p:cNvSpPr/>
              <p:nvPr/>
            </p:nvSpPr>
            <p:spPr>
              <a:xfrm>
                <a:off x="1752075" y="1225100"/>
                <a:ext cx="28900" cy="28925"/>
              </a:xfrm>
              <a:custGeom>
                <a:avLst/>
                <a:gdLst/>
                <a:ahLst/>
                <a:cxnLst/>
                <a:rect l="l" t="t" r="r" b="b"/>
                <a:pathLst>
                  <a:path w="1156" h="1157"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5"/>
              <p:cNvSpPr/>
              <p:nvPr/>
            </p:nvSpPr>
            <p:spPr>
              <a:xfrm>
                <a:off x="1877550"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5"/>
              <p:cNvSpPr/>
              <p:nvPr/>
            </p:nvSpPr>
            <p:spPr>
              <a:xfrm>
                <a:off x="2003025"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5"/>
              <p:cNvSpPr/>
              <p:nvPr/>
            </p:nvSpPr>
            <p:spPr>
              <a:xfrm>
                <a:off x="2128525" y="1225100"/>
                <a:ext cx="28900" cy="28925"/>
              </a:xfrm>
              <a:custGeom>
                <a:avLst/>
                <a:gdLst/>
                <a:ahLst/>
                <a:cxnLst/>
                <a:rect l="l" t="t" r="r" b="b"/>
                <a:pathLst>
                  <a:path w="1156" h="1157"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5"/>
              <p:cNvSpPr/>
              <p:nvPr/>
            </p:nvSpPr>
            <p:spPr>
              <a:xfrm>
                <a:off x="1375600" y="1336450"/>
                <a:ext cx="28925" cy="28925"/>
              </a:xfrm>
              <a:custGeom>
                <a:avLst/>
                <a:gdLst/>
                <a:ahLst/>
                <a:cxnLst/>
                <a:rect l="l" t="t" r="r" b="b"/>
                <a:pathLst>
                  <a:path w="1157" h="1157" extrusionOk="0">
                    <a:moveTo>
                      <a:pt x="578" y="1"/>
                    </a:moveTo>
                    <a:cubicBezTo>
                      <a:pt x="259" y="1"/>
                      <a:pt x="1" y="260"/>
                      <a:pt x="1" y="579"/>
                    </a:cubicBezTo>
                    <a:cubicBezTo>
                      <a:pt x="1" y="898"/>
                      <a:pt x="259" y="1156"/>
                      <a:pt x="578" y="1156"/>
                    </a:cubicBezTo>
                    <a:cubicBezTo>
                      <a:pt x="898" y="1156"/>
                      <a:pt x="1157" y="898"/>
                      <a:pt x="1157" y="579"/>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5"/>
              <p:cNvSpPr/>
              <p:nvPr/>
            </p:nvSpPr>
            <p:spPr>
              <a:xfrm>
                <a:off x="1501100" y="1336450"/>
                <a:ext cx="28900" cy="28925"/>
              </a:xfrm>
              <a:custGeom>
                <a:avLst/>
                <a:gdLst/>
                <a:ahLst/>
                <a:cxnLst/>
                <a:rect l="l" t="t" r="r" b="b"/>
                <a:pathLst>
                  <a:path w="1156" h="1157" extrusionOk="0">
                    <a:moveTo>
                      <a:pt x="578" y="1"/>
                    </a:moveTo>
                    <a:cubicBezTo>
                      <a:pt x="259" y="1"/>
                      <a:pt x="1" y="260"/>
                      <a:pt x="1" y="579"/>
                    </a:cubicBezTo>
                    <a:cubicBezTo>
                      <a:pt x="1" y="898"/>
                      <a:pt x="259"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5"/>
              <p:cNvSpPr/>
              <p:nvPr/>
            </p:nvSpPr>
            <p:spPr>
              <a:xfrm>
                <a:off x="1626600" y="1336450"/>
                <a:ext cx="28900" cy="28925"/>
              </a:xfrm>
              <a:custGeom>
                <a:avLst/>
                <a:gdLst/>
                <a:ahLst/>
                <a:cxnLst/>
                <a:rect l="l" t="t" r="r" b="b"/>
                <a:pathLst>
                  <a:path w="1156" h="1157" extrusionOk="0">
                    <a:moveTo>
                      <a:pt x="578" y="1"/>
                    </a:moveTo>
                    <a:cubicBezTo>
                      <a:pt x="258" y="1"/>
                      <a:pt x="0" y="260"/>
                      <a:pt x="0" y="579"/>
                    </a:cubicBezTo>
                    <a:cubicBezTo>
                      <a:pt x="0" y="898"/>
                      <a:pt x="258"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5"/>
              <p:cNvSpPr/>
              <p:nvPr/>
            </p:nvSpPr>
            <p:spPr>
              <a:xfrm>
                <a:off x="1752075" y="1336450"/>
                <a:ext cx="28900" cy="28925"/>
              </a:xfrm>
              <a:custGeom>
                <a:avLst/>
                <a:gdLst/>
                <a:ahLst/>
                <a:cxnLst/>
                <a:rect l="l" t="t" r="r" b="b"/>
                <a:pathLst>
                  <a:path w="1156" h="1157" extrusionOk="0">
                    <a:moveTo>
                      <a:pt x="578" y="1"/>
                    </a:moveTo>
                    <a:cubicBezTo>
                      <a:pt x="258" y="1"/>
                      <a:pt x="0" y="260"/>
                      <a:pt x="0" y="579"/>
                    </a:cubicBezTo>
                    <a:cubicBezTo>
                      <a:pt x="0" y="898"/>
                      <a:pt x="259"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5"/>
              <p:cNvSpPr/>
              <p:nvPr/>
            </p:nvSpPr>
            <p:spPr>
              <a:xfrm>
                <a:off x="1877550"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5"/>
              <p:cNvSpPr/>
              <p:nvPr/>
            </p:nvSpPr>
            <p:spPr>
              <a:xfrm>
                <a:off x="2003025"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5"/>
              <p:cNvSpPr/>
              <p:nvPr/>
            </p:nvSpPr>
            <p:spPr>
              <a:xfrm>
                <a:off x="2128525" y="1336450"/>
                <a:ext cx="28900" cy="28925"/>
              </a:xfrm>
              <a:custGeom>
                <a:avLst/>
                <a:gdLst/>
                <a:ahLst/>
                <a:cxnLst/>
                <a:rect l="l" t="t" r="r" b="b"/>
                <a:pathLst>
                  <a:path w="1156" h="1157" extrusionOk="0">
                    <a:moveTo>
                      <a:pt x="578" y="1"/>
                    </a:moveTo>
                    <a:cubicBezTo>
                      <a:pt x="259" y="1"/>
                      <a:pt x="0" y="260"/>
                      <a:pt x="0" y="579"/>
                    </a:cubicBezTo>
                    <a:cubicBezTo>
                      <a:pt x="0" y="898"/>
                      <a:pt x="259" y="1156"/>
                      <a:pt x="578" y="1156"/>
                    </a:cubicBezTo>
                    <a:cubicBezTo>
                      <a:pt x="897" y="1156"/>
                      <a:pt x="1155" y="898"/>
                      <a:pt x="1155" y="579"/>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5"/>
              <p:cNvSpPr/>
              <p:nvPr/>
            </p:nvSpPr>
            <p:spPr>
              <a:xfrm>
                <a:off x="1375600" y="1447825"/>
                <a:ext cx="28925" cy="28925"/>
              </a:xfrm>
              <a:custGeom>
                <a:avLst/>
                <a:gdLst/>
                <a:ahLst/>
                <a:cxnLst/>
                <a:rect l="l" t="t" r="r" b="b"/>
                <a:pathLst>
                  <a:path w="1157" h="1157" extrusionOk="0">
                    <a:moveTo>
                      <a:pt x="578" y="1"/>
                    </a:moveTo>
                    <a:cubicBezTo>
                      <a:pt x="259" y="1"/>
                      <a:pt x="1" y="259"/>
                      <a:pt x="1" y="579"/>
                    </a:cubicBezTo>
                    <a:cubicBezTo>
                      <a:pt x="1" y="897"/>
                      <a:pt x="259" y="1156"/>
                      <a:pt x="578" y="1156"/>
                    </a:cubicBezTo>
                    <a:cubicBezTo>
                      <a:pt x="898" y="1156"/>
                      <a:pt x="1157" y="897"/>
                      <a:pt x="1157" y="579"/>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5"/>
              <p:cNvSpPr/>
              <p:nvPr/>
            </p:nvSpPr>
            <p:spPr>
              <a:xfrm>
                <a:off x="1501100" y="1447825"/>
                <a:ext cx="28900" cy="28925"/>
              </a:xfrm>
              <a:custGeom>
                <a:avLst/>
                <a:gdLst/>
                <a:ahLst/>
                <a:cxnLst/>
                <a:rect l="l" t="t" r="r" b="b"/>
                <a:pathLst>
                  <a:path w="1156" h="1157" extrusionOk="0">
                    <a:moveTo>
                      <a:pt x="578" y="1"/>
                    </a:moveTo>
                    <a:cubicBezTo>
                      <a:pt x="259" y="1"/>
                      <a:pt x="1" y="259"/>
                      <a:pt x="1" y="579"/>
                    </a:cubicBezTo>
                    <a:cubicBezTo>
                      <a:pt x="1" y="897"/>
                      <a:pt x="259"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5"/>
              <p:cNvSpPr/>
              <p:nvPr/>
            </p:nvSpPr>
            <p:spPr>
              <a:xfrm>
                <a:off x="1626600" y="1447825"/>
                <a:ext cx="28900" cy="28925"/>
              </a:xfrm>
              <a:custGeom>
                <a:avLst/>
                <a:gdLst/>
                <a:ahLst/>
                <a:cxnLst/>
                <a:rect l="l" t="t" r="r" b="b"/>
                <a:pathLst>
                  <a:path w="1156" h="1157" extrusionOk="0">
                    <a:moveTo>
                      <a:pt x="578" y="1"/>
                    </a:moveTo>
                    <a:cubicBezTo>
                      <a:pt x="258" y="1"/>
                      <a:pt x="0" y="259"/>
                      <a:pt x="0" y="579"/>
                    </a:cubicBezTo>
                    <a:cubicBezTo>
                      <a:pt x="0" y="897"/>
                      <a:pt x="258"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5"/>
              <p:cNvSpPr/>
              <p:nvPr/>
            </p:nvSpPr>
            <p:spPr>
              <a:xfrm>
                <a:off x="1752075" y="1447825"/>
                <a:ext cx="28900" cy="28925"/>
              </a:xfrm>
              <a:custGeom>
                <a:avLst/>
                <a:gdLst/>
                <a:ahLst/>
                <a:cxnLst/>
                <a:rect l="l" t="t" r="r" b="b"/>
                <a:pathLst>
                  <a:path w="1156" h="1157" extrusionOk="0">
                    <a:moveTo>
                      <a:pt x="578" y="1"/>
                    </a:moveTo>
                    <a:cubicBezTo>
                      <a:pt x="258" y="1"/>
                      <a:pt x="0" y="259"/>
                      <a:pt x="0" y="579"/>
                    </a:cubicBezTo>
                    <a:cubicBezTo>
                      <a:pt x="0" y="897"/>
                      <a:pt x="259"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5"/>
              <p:cNvSpPr/>
              <p:nvPr/>
            </p:nvSpPr>
            <p:spPr>
              <a:xfrm>
                <a:off x="1877550"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5"/>
              <p:cNvSpPr/>
              <p:nvPr/>
            </p:nvSpPr>
            <p:spPr>
              <a:xfrm>
                <a:off x="2003025"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5"/>
              <p:cNvSpPr/>
              <p:nvPr/>
            </p:nvSpPr>
            <p:spPr>
              <a:xfrm>
                <a:off x="2128525" y="1447825"/>
                <a:ext cx="28900" cy="28925"/>
              </a:xfrm>
              <a:custGeom>
                <a:avLst/>
                <a:gdLst/>
                <a:ahLst/>
                <a:cxnLst/>
                <a:rect l="l" t="t" r="r" b="b"/>
                <a:pathLst>
                  <a:path w="1156" h="1157" extrusionOk="0">
                    <a:moveTo>
                      <a:pt x="578" y="1"/>
                    </a:moveTo>
                    <a:cubicBezTo>
                      <a:pt x="259" y="1"/>
                      <a:pt x="0" y="259"/>
                      <a:pt x="0" y="579"/>
                    </a:cubicBezTo>
                    <a:cubicBezTo>
                      <a:pt x="0" y="897"/>
                      <a:pt x="259" y="1156"/>
                      <a:pt x="578" y="1156"/>
                    </a:cubicBezTo>
                    <a:cubicBezTo>
                      <a:pt x="897" y="1156"/>
                      <a:pt x="1155" y="897"/>
                      <a:pt x="1155" y="579"/>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5"/>
              <p:cNvSpPr/>
              <p:nvPr/>
            </p:nvSpPr>
            <p:spPr>
              <a:xfrm>
                <a:off x="1375600" y="1559200"/>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5"/>
              <p:cNvSpPr/>
              <p:nvPr/>
            </p:nvSpPr>
            <p:spPr>
              <a:xfrm>
                <a:off x="1501100" y="1559200"/>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15"/>
              <p:cNvSpPr/>
              <p:nvPr/>
            </p:nvSpPr>
            <p:spPr>
              <a:xfrm>
                <a:off x="1626600" y="1559200"/>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15"/>
              <p:cNvSpPr/>
              <p:nvPr/>
            </p:nvSpPr>
            <p:spPr>
              <a:xfrm>
                <a:off x="1752075" y="1559200"/>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5"/>
              <p:cNvSpPr/>
              <p:nvPr/>
            </p:nvSpPr>
            <p:spPr>
              <a:xfrm>
                <a:off x="1877550"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5"/>
              <p:cNvSpPr/>
              <p:nvPr/>
            </p:nvSpPr>
            <p:spPr>
              <a:xfrm>
                <a:off x="2003025"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5"/>
              <p:cNvSpPr/>
              <p:nvPr/>
            </p:nvSpPr>
            <p:spPr>
              <a:xfrm>
                <a:off x="2128525" y="1559200"/>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5"/>
              <p:cNvSpPr/>
              <p:nvPr/>
            </p:nvSpPr>
            <p:spPr>
              <a:xfrm>
                <a:off x="1375600" y="1670575"/>
                <a:ext cx="28925" cy="28900"/>
              </a:xfrm>
              <a:custGeom>
                <a:avLst/>
                <a:gdLst/>
                <a:ahLst/>
                <a:cxnLst/>
                <a:rect l="l" t="t" r="r" b="b"/>
                <a:pathLst>
                  <a:path w="1157" h="1156" extrusionOk="0">
                    <a:moveTo>
                      <a:pt x="578" y="0"/>
                    </a:moveTo>
                    <a:cubicBezTo>
                      <a:pt x="259" y="0"/>
                      <a:pt x="1" y="258"/>
                      <a:pt x="1" y="578"/>
                    </a:cubicBezTo>
                    <a:cubicBezTo>
                      <a:pt x="1" y="896"/>
                      <a:pt x="259" y="1155"/>
                      <a:pt x="578" y="1155"/>
                    </a:cubicBezTo>
                    <a:cubicBezTo>
                      <a:pt x="898" y="1155"/>
                      <a:pt x="1157" y="896"/>
                      <a:pt x="1157" y="578"/>
                    </a:cubicBezTo>
                    <a:cubicBezTo>
                      <a:pt x="1157"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5"/>
              <p:cNvSpPr/>
              <p:nvPr/>
            </p:nvSpPr>
            <p:spPr>
              <a:xfrm>
                <a:off x="1501100" y="1670575"/>
                <a:ext cx="28900" cy="28900"/>
              </a:xfrm>
              <a:custGeom>
                <a:avLst/>
                <a:gdLst/>
                <a:ahLst/>
                <a:cxnLst/>
                <a:rect l="l" t="t" r="r" b="b"/>
                <a:pathLst>
                  <a:path w="1156" h="1156" extrusionOk="0">
                    <a:moveTo>
                      <a:pt x="578" y="0"/>
                    </a:moveTo>
                    <a:cubicBezTo>
                      <a:pt x="259" y="0"/>
                      <a:pt x="1" y="258"/>
                      <a:pt x="1" y="578"/>
                    </a:cubicBezTo>
                    <a:cubicBezTo>
                      <a:pt x="1" y="896"/>
                      <a:pt x="259"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5"/>
              <p:cNvSpPr/>
              <p:nvPr/>
            </p:nvSpPr>
            <p:spPr>
              <a:xfrm>
                <a:off x="1626600" y="1670575"/>
                <a:ext cx="28900" cy="28900"/>
              </a:xfrm>
              <a:custGeom>
                <a:avLst/>
                <a:gdLst/>
                <a:ahLst/>
                <a:cxnLst/>
                <a:rect l="l" t="t" r="r" b="b"/>
                <a:pathLst>
                  <a:path w="1156" h="1156" extrusionOk="0">
                    <a:moveTo>
                      <a:pt x="578" y="0"/>
                    </a:moveTo>
                    <a:cubicBezTo>
                      <a:pt x="258" y="0"/>
                      <a:pt x="0" y="258"/>
                      <a:pt x="0" y="578"/>
                    </a:cubicBezTo>
                    <a:cubicBezTo>
                      <a:pt x="0" y="896"/>
                      <a:pt x="258"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5"/>
              <p:cNvSpPr/>
              <p:nvPr/>
            </p:nvSpPr>
            <p:spPr>
              <a:xfrm>
                <a:off x="1752075" y="1670575"/>
                <a:ext cx="28900" cy="28900"/>
              </a:xfrm>
              <a:custGeom>
                <a:avLst/>
                <a:gdLst/>
                <a:ahLst/>
                <a:cxnLst/>
                <a:rect l="l" t="t" r="r" b="b"/>
                <a:pathLst>
                  <a:path w="1156" h="1156" extrusionOk="0">
                    <a:moveTo>
                      <a:pt x="578" y="0"/>
                    </a:moveTo>
                    <a:cubicBezTo>
                      <a:pt x="258" y="0"/>
                      <a:pt x="0" y="258"/>
                      <a:pt x="0" y="578"/>
                    </a:cubicBezTo>
                    <a:cubicBezTo>
                      <a:pt x="0" y="896"/>
                      <a:pt x="259"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5"/>
              <p:cNvSpPr/>
              <p:nvPr/>
            </p:nvSpPr>
            <p:spPr>
              <a:xfrm>
                <a:off x="1877550"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5"/>
              <p:cNvSpPr/>
              <p:nvPr/>
            </p:nvSpPr>
            <p:spPr>
              <a:xfrm>
                <a:off x="2003025"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5"/>
              <p:cNvSpPr/>
              <p:nvPr/>
            </p:nvSpPr>
            <p:spPr>
              <a:xfrm>
                <a:off x="2128525" y="1670575"/>
                <a:ext cx="28900" cy="28900"/>
              </a:xfrm>
              <a:custGeom>
                <a:avLst/>
                <a:gdLst/>
                <a:ahLst/>
                <a:cxnLst/>
                <a:rect l="l" t="t" r="r" b="b"/>
                <a:pathLst>
                  <a:path w="1156" h="1156" extrusionOk="0">
                    <a:moveTo>
                      <a:pt x="578" y="0"/>
                    </a:moveTo>
                    <a:cubicBezTo>
                      <a:pt x="259" y="0"/>
                      <a:pt x="0" y="258"/>
                      <a:pt x="0" y="578"/>
                    </a:cubicBezTo>
                    <a:cubicBezTo>
                      <a:pt x="0" y="896"/>
                      <a:pt x="259" y="1155"/>
                      <a:pt x="578" y="1155"/>
                    </a:cubicBezTo>
                    <a:cubicBezTo>
                      <a:pt x="897" y="1155"/>
                      <a:pt x="1155" y="896"/>
                      <a:pt x="1155" y="578"/>
                    </a:cubicBezTo>
                    <a:cubicBezTo>
                      <a:pt x="1155"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5"/>
              <p:cNvSpPr/>
              <p:nvPr/>
            </p:nvSpPr>
            <p:spPr>
              <a:xfrm>
                <a:off x="1375600" y="1781925"/>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5"/>
              <p:cNvSpPr/>
              <p:nvPr/>
            </p:nvSpPr>
            <p:spPr>
              <a:xfrm>
                <a:off x="1501100" y="1781925"/>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5"/>
              <p:cNvSpPr/>
              <p:nvPr/>
            </p:nvSpPr>
            <p:spPr>
              <a:xfrm>
                <a:off x="1626600" y="1781925"/>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5"/>
              <p:cNvSpPr/>
              <p:nvPr/>
            </p:nvSpPr>
            <p:spPr>
              <a:xfrm>
                <a:off x="1752075" y="1781925"/>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5"/>
              <p:cNvSpPr/>
              <p:nvPr/>
            </p:nvSpPr>
            <p:spPr>
              <a:xfrm>
                <a:off x="1877550"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5"/>
              <p:cNvSpPr/>
              <p:nvPr/>
            </p:nvSpPr>
            <p:spPr>
              <a:xfrm>
                <a:off x="2003025"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5"/>
              <p:cNvSpPr/>
              <p:nvPr/>
            </p:nvSpPr>
            <p:spPr>
              <a:xfrm>
                <a:off x="2128525" y="1781925"/>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2" name="Google Shape;1162;p15"/>
            <p:cNvGrpSpPr/>
            <p:nvPr/>
          </p:nvGrpSpPr>
          <p:grpSpPr>
            <a:xfrm>
              <a:off x="-21027" y="252790"/>
              <a:ext cx="226781" cy="408966"/>
              <a:chOff x="5152700" y="941825"/>
              <a:chExt cx="122300" cy="220550"/>
            </a:xfrm>
          </p:grpSpPr>
          <p:sp>
            <p:nvSpPr>
              <p:cNvPr id="1163" name="Google Shape;1163;p15"/>
              <p:cNvSpPr/>
              <p:nvPr/>
            </p:nvSpPr>
            <p:spPr>
              <a:xfrm>
                <a:off x="5152700" y="1158325"/>
                <a:ext cx="122300" cy="4050"/>
              </a:xfrm>
              <a:custGeom>
                <a:avLst/>
                <a:gdLst/>
                <a:ahLst/>
                <a:cxnLst/>
                <a:rect l="l" t="t" r="r" b="b"/>
                <a:pathLst>
                  <a:path w="4892" h="162" extrusionOk="0">
                    <a:moveTo>
                      <a:pt x="1" y="1"/>
                    </a:moveTo>
                    <a:lnTo>
                      <a:pt x="1" y="161"/>
                    </a:lnTo>
                    <a:lnTo>
                      <a:pt x="4892" y="161"/>
                    </a:lnTo>
                    <a:lnTo>
                      <a:pt x="489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15"/>
              <p:cNvSpPr/>
              <p:nvPr/>
            </p:nvSpPr>
            <p:spPr>
              <a:xfrm>
                <a:off x="5152700" y="1115050"/>
                <a:ext cx="122300" cy="4025"/>
              </a:xfrm>
              <a:custGeom>
                <a:avLst/>
                <a:gdLst/>
                <a:ahLst/>
                <a:cxnLst/>
                <a:rect l="l" t="t" r="r" b="b"/>
                <a:pathLst>
                  <a:path w="4892" h="161" extrusionOk="0">
                    <a:moveTo>
                      <a:pt x="1" y="0"/>
                    </a:moveTo>
                    <a:lnTo>
                      <a:pt x="1" y="161"/>
                    </a:lnTo>
                    <a:lnTo>
                      <a:pt x="4892" y="161"/>
                    </a:lnTo>
                    <a:lnTo>
                      <a:pt x="4892"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15"/>
              <p:cNvSpPr/>
              <p:nvPr/>
            </p:nvSpPr>
            <p:spPr>
              <a:xfrm>
                <a:off x="5152700" y="1071725"/>
                <a:ext cx="122300" cy="4025"/>
              </a:xfrm>
              <a:custGeom>
                <a:avLst/>
                <a:gdLst/>
                <a:ahLst/>
                <a:cxnLst/>
                <a:rect l="l" t="t" r="r" b="b"/>
                <a:pathLst>
                  <a:path w="4892" h="161" extrusionOk="0">
                    <a:moveTo>
                      <a:pt x="1" y="1"/>
                    </a:moveTo>
                    <a:lnTo>
                      <a:pt x="1" y="161"/>
                    </a:lnTo>
                    <a:lnTo>
                      <a:pt x="4892" y="161"/>
                    </a:lnTo>
                    <a:lnTo>
                      <a:pt x="489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5"/>
              <p:cNvSpPr/>
              <p:nvPr/>
            </p:nvSpPr>
            <p:spPr>
              <a:xfrm>
                <a:off x="5152700" y="1028425"/>
                <a:ext cx="122300" cy="4050"/>
              </a:xfrm>
              <a:custGeom>
                <a:avLst/>
                <a:gdLst/>
                <a:ahLst/>
                <a:cxnLst/>
                <a:rect l="l" t="t" r="r" b="b"/>
                <a:pathLst>
                  <a:path w="4892" h="162" extrusionOk="0">
                    <a:moveTo>
                      <a:pt x="1" y="1"/>
                    </a:moveTo>
                    <a:lnTo>
                      <a:pt x="1" y="161"/>
                    </a:lnTo>
                    <a:lnTo>
                      <a:pt x="4892" y="161"/>
                    </a:lnTo>
                    <a:lnTo>
                      <a:pt x="489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5"/>
              <p:cNvSpPr/>
              <p:nvPr/>
            </p:nvSpPr>
            <p:spPr>
              <a:xfrm>
                <a:off x="5152700" y="985150"/>
                <a:ext cx="122300" cy="4025"/>
              </a:xfrm>
              <a:custGeom>
                <a:avLst/>
                <a:gdLst/>
                <a:ahLst/>
                <a:cxnLst/>
                <a:rect l="l" t="t" r="r" b="b"/>
                <a:pathLst>
                  <a:path w="4892" h="161" extrusionOk="0">
                    <a:moveTo>
                      <a:pt x="1" y="0"/>
                    </a:moveTo>
                    <a:lnTo>
                      <a:pt x="1" y="161"/>
                    </a:lnTo>
                    <a:lnTo>
                      <a:pt x="4892" y="161"/>
                    </a:lnTo>
                    <a:lnTo>
                      <a:pt x="4892"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15"/>
              <p:cNvSpPr/>
              <p:nvPr/>
            </p:nvSpPr>
            <p:spPr>
              <a:xfrm>
                <a:off x="5152700" y="941825"/>
                <a:ext cx="122300" cy="4025"/>
              </a:xfrm>
              <a:custGeom>
                <a:avLst/>
                <a:gdLst/>
                <a:ahLst/>
                <a:cxnLst/>
                <a:rect l="l" t="t" r="r" b="b"/>
                <a:pathLst>
                  <a:path w="4892" h="161" extrusionOk="0">
                    <a:moveTo>
                      <a:pt x="1" y="1"/>
                    </a:moveTo>
                    <a:lnTo>
                      <a:pt x="1" y="161"/>
                    </a:lnTo>
                    <a:lnTo>
                      <a:pt x="4892" y="161"/>
                    </a:lnTo>
                    <a:lnTo>
                      <a:pt x="489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46"/>
        <p:cNvGrpSpPr/>
        <p:nvPr/>
      </p:nvGrpSpPr>
      <p:grpSpPr>
        <a:xfrm>
          <a:off x="0" y="0"/>
          <a:ext cx="0" cy="0"/>
          <a:chOff x="0" y="0"/>
          <a:chExt cx="0" cy="0"/>
        </a:xfrm>
      </p:grpSpPr>
      <p:sp>
        <p:nvSpPr>
          <p:cNvPr id="447" name="Google Shape;447;p7"/>
          <p:cNvSpPr txBox="1">
            <a:spLocks noGrp="1"/>
          </p:cNvSpPr>
          <p:nvPr>
            <p:ph type="title"/>
          </p:nvPr>
        </p:nvSpPr>
        <p:spPr>
          <a:xfrm>
            <a:off x="4382743" y="978200"/>
            <a:ext cx="4037700" cy="1968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40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48" name="Google Shape;448;p7"/>
          <p:cNvSpPr txBox="1">
            <a:spLocks noGrp="1"/>
          </p:cNvSpPr>
          <p:nvPr>
            <p:ph type="subTitle" idx="1"/>
          </p:nvPr>
        </p:nvSpPr>
        <p:spPr>
          <a:xfrm>
            <a:off x="4382743" y="2946725"/>
            <a:ext cx="4037700" cy="1218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400"/>
            </a:lvl1pPr>
            <a:lvl2pPr lvl="1">
              <a:spcBef>
                <a:spcPts val="0"/>
              </a:spcBef>
              <a:spcAft>
                <a:spcPts val="0"/>
              </a:spcAft>
              <a:buSzPts val="1200"/>
              <a:buNone/>
              <a:defRPr/>
            </a:lvl2pPr>
            <a:lvl3pPr lvl="2">
              <a:spcBef>
                <a:spcPts val="0"/>
              </a:spcBef>
              <a:spcAft>
                <a:spcPts val="0"/>
              </a:spcAft>
              <a:buSzPts val="1200"/>
              <a:buNone/>
              <a:defRPr/>
            </a:lvl3pPr>
            <a:lvl4pPr lvl="3">
              <a:spcBef>
                <a:spcPts val="0"/>
              </a:spcBef>
              <a:spcAft>
                <a:spcPts val="0"/>
              </a:spcAft>
              <a:buSzPts val="1200"/>
              <a:buNone/>
              <a:defRPr/>
            </a:lvl4pPr>
            <a:lvl5pPr lvl="4">
              <a:spcBef>
                <a:spcPts val="0"/>
              </a:spcBef>
              <a:spcAft>
                <a:spcPts val="0"/>
              </a:spcAft>
              <a:buSzPts val="1200"/>
              <a:buNone/>
              <a:defRPr/>
            </a:lvl5pPr>
            <a:lvl6pPr lvl="5">
              <a:spcBef>
                <a:spcPts val="0"/>
              </a:spcBef>
              <a:spcAft>
                <a:spcPts val="0"/>
              </a:spcAft>
              <a:buSzPts val="1200"/>
              <a:buNone/>
              <a:defRPr/>
            </a:lvl6pPr>
            <a:lvl7pPr lvl="6">
              <a:spcBef>
                <a:spcPts val="0"/>
              </a:spcBef>
              <a:spcAft>
                <a:spcPts val="0"/>
              </a:spcAft>
              <a:buSzPts val="1200"/>
              <a:buNone/>
              <a:defRPr/>
            </a:lvl7pPr>
            <a:lvl8pPr lvl="7">
              <a:spcBef>
                <a:spcPts val="0"/>
              </a:spcBef>
              <a:spcAft>
                <a:spcPts val="0"/>
              </a:spcAft>
              <a:buSzPts val="1200"/>
              <a:buNone/>
              <a:defRPr/>
            </a:lvl8pPr>
            <a:lvl9pPr lvl="8">
              <a:spcBef>
                <a:spcPts val="0"/>
              </a:spcBef>
              <a:spcAft>
                <a:spcPts val="0"/>
              </a:spcAft>
              <a:buSzPts val="1200"/>
              <a:buNone/>
              <a:defRPr/>
            </a:lvl9pPr>
          </a:lstStyle>
          <a:p>
            <a:endParaRPr/>
          </a:p>
        </p:txBody>
      </p:sp>
      <p:sp>
        <p:nvSpPr>
          <p:cNvPr id="449" name="Google Shape;449;p7"/>
          <p:cNvSpPr>
            <a:spLocks noGrp="1"/>
          </p:cNvSpPr>
          <p:nvPr>
            <p:ph type="pic" idx="2"/>
          </p:nvPr>
        </p:nvSpPr>
        <p:spPr>
          <a:xfrm>
            <a:off x="0" y="1018800"/>
            <a:ext cx="3056400" cy="4124700"/>
          </a:xfrm>
          <a:prstGeom prst="rect">
            <a:avLst/>
          </a:prstGeom>
          <a:noFill/>
          <a:ln>
            <a:noFill/>
          </a:ln>
        </p:spPr>
      </p:sp>
      <p:grpSp>
        <p:nvGrpSpPr>
          <p:cNvPr id="450" name="Google Shape;450;p7"/>
          <p:cNvGrpSpPr/>
          <p:nvPr/>
        </p:nvGrpSpPr>
        <p:grpSpPr>
          <a:xfrm>
            <a:off x="4284930" y="9"/>
            <a:ext cx="4859076" cy="5257882"/>
            <a:chOff x="4284930" y="9"/>
            <a:chExt cx="4859076" cy="5257882"/>
          </a:xfrm>
        </p:grpSpPr>
        <p:grpSp>
          <p:nvGrpSpPr>
            <p:cNvPr id="451" name="Google Shape;451;p7"/>
            <p:cNvGrpSpPr/>
            <p:nvPr/>
          </p:nvGrpSpPr>
          <p:grpSpPr>
            <a:xfrm>
              <a:off x="7872080" y="9"/>
              <a:ext cx="1271926" cy="358882"/>
              <a:chOff x="1289425" y="372100"/>
              <a:chExt cx="1003175" cy="283075"/>
            </a:xfrm>
          </p:grpSpPr>
          <p:sp>
            <p:nvSpPr>
              <p:cNvPr id="452" name="Google Shape;452;p7"/>
              <p:cNvSpPr/>
              <p:nvPr/>
            </p:nvSpPr>
            <p:spPr>
              <a:xfrm>
                <a:off x="1289425" y="372100"/>
                <a:ext cx="16075" cy="16075"/>
              </a:xfrm>
              <a:custGeom>
                <a:avLst/>
                <a:gdLst/>
                <a:ahLst/>
                <a:cxnLst/>
                <a:rect l="l" t="t" r="r" b="b"/>
                <a:pathLst>
                  <a:path w="643" h="643" extrusionOk="0">
                    <a:moveTo>
                      <a:pt x="1" y="0"/>
                    </a:moveTo>
                    <a:lnTo>
                      <a:pt x="1" y="643"/>
                    </a:lnTo>
                    <a:lnTo>
                      <a:pt x="64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a:off x="1289425" y="372100"/>
                <a:ext cx="71200" cy="71200"/>
              </a:xfrm>
              <a:custGeom>
                <a:avLst/>
                <a:gdLst/>
                <a:ahLst/>
                <a:cxnLst/>
                <a:rect l="l" t="t" r="r" b="b"/>
                <a:pathLst>
                  <a:path w="2848" h="2848" extrusionOk="0">
                    <a:moveTo>
                      <a:pt x="2060" y="0"/>
                    </a:moveTo>
                    <a:lnTo>
                      <a:pt x="1" y="2060"/>
                    </a:lnTo>
                    <a:lnTo>
                      <a:pt x="1" y="2847"/>
                    </a:lnTo>
                    <a:lnTo>
                      <a:pt x="28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1289425" y="372100"/>
                <a:ext cx="126275" cy="126275"/>
              </a:xfrm>
              <a:custGeom>
                <a:avLst/>
                <a:gdLst/>
                <a:ahLst/>
                <a:cxnLst/>
                <a:rect l="l" t="t" r="r" b="b"/>
                <a:pathLst>
                  <a:path w="5051" h="5051" extrusionOk="0">
                    <a:moveTo>
                      <a:pt x="4263" y="0"/>
                    </a:moveTo>
                    <a:lnTo>
                      <a:pt x="1" y="4263"/>
                    </a:lnTo>
                    <a:lnTo>
                      <a:pt x="1" y="5051"/>
                    </a:lnTo>
                    <a:lnTo>
                      <a:pt x="50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1289425" y="372100"/>
                <a:ext cx="181400" cy="181375"/>
              </a:xfrm>
              <a:custGeom>
                <a:avLst/>
                <a:gdLst/>
                <a:ahLst/>
                <a:cxnLst/>
                <a:rect l="l" t="t" r="r" b="b"/>
                <a:pathLst>
                  <a:path w="7256" h="7255" extrusionOk="0">
                    <a:moveTo>
                      <a:pt x="6468" y="0"/>
                    </a:moveTo>
                    <a:lnTo>
                      <a:pt x="1" y="6468"/>
                    </a:lnTo>
                    <a:lnTo>
                      <a:pt x="1" y="7255"/>
                    </a:lnTo>
                    <a:lnTo>
                      <a:pt x="725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1289425" y="372100"/>
                <a:ext cx="236500" cy="236500"/>
              </a:xfrm>
              <a:custGeom>
                <a:avLst/>
                <a:gdLst/>
                <a:ahLst/>
                <a:cxnLst/>
                <a:rect l="l" t="t" r="r" b="b"/>
                <a:pathLst>
                  <a:path w="9460" h="9460" extrusionOk="0">
                    <a:moveTo>
                      <a:pt x="8672" y="0"/>
                    </a:moveTo>
                    <a:lnTo>
                      <a:pt x="1" y="8672"/>
                    </a:lnTo>
                    <a:lnTo>
                      <a:pt x="1" y="9459"/>
                    </a:lnTo>
                    <a:lnTo>
                      <a:pt x="946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a:off x="1289425" y="372100"/>
                <a:ext cx="291600" cy="283075"/>
              </a:xfrm>
              <a:custGeom>
                <a:avLst/>
                <a:gdLst/>
                <a:ahLst/>
                <a:cxnLst/>
                <a:rect l="l" t="t" r="r" b="b"/>
                <a:pathLst>
                  <a:path w="11664" h="11323" extrusionOk="0">
                    <a:moveTo>
                      <a:pt x="10876" y="0"/>
                    </a:moveTo>
                    <a:lnTo>
                      <a:pt x="1" y="10877"/>
                    </a:lnTo>
                    <a:lnTo>
                      <a:pt x="1" y="11323"/>
                    </a:lnTo>
                    <a:lnTo>
                      <a:pt x="342" y="11323"/>
                    </a:lnTo>
                    <a:lnTo>
                      <a:pt x="1166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a:off x="13334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a:off x="1388475"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a:off x="14435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a:off x="14987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a:off x="1553800" y="372100"/>
                <a:ext cx="302725" cy="283075"/>
              </a:xfrm>
              <a:custGeom>
                <a:avLst/>
                <a:gdLst/>
                <a:ahLst/>
                <a:cxnLst/>
                <a:rect l="l" t="t" r="r" b="b"/>
                <a:pathLst>
                  <a:path w="12109" h="11323" extrusionOk="0">
                    <a:moveTo>
                      <a:pt x="11322" y="0"/>
                    </a:moveTo>
                    <a:lnTo>
                      <a:pt x="1" y="11323"/>
                    </a:lnTo>
                    <a:lnTo>
                      <a:pt x="788" y="11323"/>
                    </a:lnTo>
                    <a:lnTo>
                      <a:pt x="121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a:off x="16088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a:off x="1664000" y="372100"/>
                <a:ext cx="302725" cy="283075"/>
              </a:xfrm>
              <a:custGeom>
                <a:avLst/>
                <a:gdLst/>
                <a:ahLst/>
                <a:cxnLst/>
                <a:rect l="l" t="t" r="r" b="b"/>
                <a:pathLst>
                  <a:path w="12109" h="11323" extrusionOk="0">
                    <a:moveTo>
                      <a:pt x="11321" y="0"/>
                    </a:moveTo>
                    <a:lnTo>
                      <a:pt x="0" y="11323"/>
                    </a:lnTo>
                    <a:lnTo>
                      <a:pt x="788" y="11323"/>
                    </a:lnTo>
                    <a:lnTo>
                      <a:pt x="121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a:off x="17191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a:off x="1774200" y="372100"/>
                <a:ext cx="302750" cy="283075"/>
              </a:xfrm>
              <a:custGeom>
                <a:avLst/>
                <a:gdLst/>
                <a:ahLst/>
                <a:cxnLst/>
                <a:rect l="l" t="t" r="r" b="b"/>
                <a:pathLst>
                  <a:path w="12110" h="11323" extrusionOk="0">
                    <a:moveTo>
                      <a:pt x="11322" y="0"/>
                    </a:moveTo>
                    <a:lnTo>
                      <a:pt x="0" y="11323"/>
                    </a:lnTo>
                    <a:lnTo>
                      <a:pt x="787" y="11323"/>
                    </a:lnTo>
                    <a:lnTo>
                      <a:pt x="121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a:off x="1829300" y="372100"/>
                <a:ext cx="302750" cy="283075"/>
              </a:xfrm>
              <a:custGeom>
                <a:avLst/>
                <a:gdLst/>
                <a:ahLst/>
                <a:cxnLst/>
                <a:rect l="l" t="t" r="r" b="b"/>
                <a:pathLst>
                  <a:path w="12110" h="11323" extrusionOk="0">
                    <a:moveTo>
                      <a:pt x="11323" y="0"/>
                    </a:moveTo>
                    <a:lnTo>
                      <a:pt x="1" y="11323"/>
                    </a:lnTo>
                    <a:lnTo>
                      <a:pt x="788" y="11323"/>
                    </a:lnTo>
                    <a:lnTo>
                      <a:pt x="121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a:off x="18844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a:off x="1939500"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1994600" y="372100"/>
                <a:ext cx="298000" cy="283075"/>
              </a:xfrm>
              <a:custGeom>
                <a:avLst/>
                <a:gdLst/>
                <a:ahLst/>
                <a:cxnLst/>
                <a:rect l="l" t="t" r="r" b="b"/>
                <a:pathLst>
                  <a:path w="11920" h="11323" extrusionOk="0">
                    <a:moveTo>
                      <a:pt x="11323" y="0"/>
                    </a:moveTo>
                    <a:lnTo>
                      <a:pt x="1" y="11323"/>
                    </a:lnTo>
                    <a:lnTo>
                      <a:pt x="788" y="11323"/>
                    </a:lnTo>
                    <a:lnTo>
                      <a:pt x="11920" y="191"/>
                    </a:lnTo>
                    <a:lnTo>
                      <a:pt x="119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2049725" y="412275"/>
                <a:ext cx="242875" cy="242900"/>
              </a:xfrm>
              <a:custGeom>
                <a:avLst/>
                <a:gdLst/>
                <a:ahLst/>
                <a:cxnLst/>
                <a:rect l="l" t="t" r="r" b="b"/>
                <a:pathLst>
                  <a:path w="9715" h="9716" extrusionOk="0">
                    <a:moveTo>
                      <a:pt x="9715" y="1"/>
                    </a:moveTo>
                    <a:lnTo>
                      <a:pt x="0" y="9716"/>
                    </a:lnTo>
                    <a:lnTo>
                      <a:pt x="787" y="9716"/>
                    </a:lnTo>
                    <a:lnTo>
                      <a:pt x="9715" y="788"/>
                    </a:lnTo>
                    <a:lnTo>
                      <a:pt x="97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7"/>
              <p:cNvSpPr/>
              <p:nvPr/>
            </p:nvSpPr>
            <p:spPr>
              <a:xfrm>
                <a:off x="2104825" y="467400"/>
                <a:ext cx="187775" cy="187775"/>
              </a:xfrm>
              <a:custGeom>
                <a:avLst/>
                <a:gdLst/>
                <a:ahLst/>
                <a:cxnLst/>
                <a:rect l="l" t="t" r="r" b="b"/>
                <a:pathLst>
                  <a:path w="7511" h="7511" extrusionOk="0">
                    <a:moveTo>
                      <a:pt x="7511" y="0"/>
                    </a:moveTo>
                    <a:lnTo>
                      <a:pt x="1" y="7511"/>
                    </a:lnTo>
                    <a:lnTo>
                      <a:pt x="788" y="7511"/>
                    </a:lnTo>
                    <a:lnTo>
                      <a:pt x="7511" y="787"/>
                    </a:lnTo>
                    <a:lnTo>
                      <a:pt x="75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2159900" y="522475"/>
                <a:ext cx="132700" cy="132700"/>
              </a:xfrm>
              <a:custGeom>
                <a:avLst/>
                <a:gdLst/>
                <a:ahLst/>
                <a:cxnLst/>
                <a:rect l="l" t="t" r="r" b="b"/>
                <a:pathLst>
                  <a:path w="5308" h="5308" extrusionOk="0">
                    <a:moveTo>
                      <a:pt x="5308" y="1"/>
                    </a:moveTo>
                    <a:lnTo>
                      <a:pt x="1" y="5308"/>
                    </a:lnTo>
                    <a:lnTo>
                      <a:pt x="788" y="5308"/>
                    </a:lnTo>
                    <a:lnTo>
                      <a:pt x="5308" y="788"/>
                    </a:lnTo>
                    <a:lnTo>
                      <a:pt x="53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2215025" y="577575"/>
                <a:ext cx="77575" cy="77600"/>
              </a:xfrm>
              <a:custGeom>
                <a:avLst/>
                <a:gdLst/>
                <a:ahLst/>
                <a:cxnLst/>
                <a:rect l="l" t="t" r="r" b="b"/>
                <a:pathLst>
                  <a:path w="3103" h="3104" extrusionOk="0">
                    <a:moveTo>
                      <a:pt x="3103" y="1"/>
                    </a:moveTo>
                    <a:lnTo>
                      <a:pt x="0" y="3104"/>
                    </a:lnTo>
                    <a:lnTo>
                      <a:pt x="788" y="3104"/>
                    </a:lnTo>
                    <a:lnTo>
                      <a:pt x="3103" y="788"/>
                    </a:lnTo>
                    <a:lnTo>
                      <a:pt x="3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2270125" y="632700"/>
                <a:ext cx="22475" cy="22475"/>
              </a:xfrm>
              <a:custGeom>
                <a:avLst/>
                <a:gdLst/>
                <a:ahLst/>
                <a:cxnLst/>
                <a:rect l="l" t="t" r="r" b="b"/>
                <a:pathLst>
                  <a:path w="899" h="899" extrusionOk="0">
                    <a:moveTo>
                      <a:pt x="899" y="0"/>
                    </a:moveTo>
                    <a:lnTo>
                      <a:pt x="1" y="899"/>
                    </a:lnTo>
                    <a:lnTo>
                      <a:pt x="788" y="899"/>
                    </a:lnTo>
                    <a:lnTo>
                      <a:pt x="899" y="788"/>
                    </a:lnTo>
                    <a:lnTo>
                      <a:pt x="8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 name="Google Shape;476;p7"/>
            <p:cNvGrpSpPr/>
            <p:nvPr/>
          </p:nvGrpSpPr>
          <p:grpSpPr>
            <a:xfrm>
              <a:off x="8917223" y="2162790"/>
              <a:ext cx="226781" cy="408966"/>
              <a:chOff x="5152700" y="941825"/>
              <a:chExt cx="122300" cy="220550"/>
            </a:xfrm>
          </p:grpSpPr>
          <p:sp>
            <p:nvSpPr>
              <p:cNvPr id="477" name="Google Shape;477;p7"/>
              <p:cNvSpPr/>
              <p:nvPr/>
            </p:nvSpPr>
            <p:spPr>
              <a:xfrm>
                <a:off x="5152700" y="1158325"/>
                <a:ext cx="122300" cy="4050"/>
              </a:xfrm>
              <a:custGeom>
                <a:avLst/>
                <a:gdLst/>
                <a:ahLst/>
                <a:cxnLst/>
                <a:rect l="l" t="t" r="r" b="b"/>
                <a:pathLst>
                  <a:path w="4892" h="162" extrusionOk="0">
                    <a:moveTo>
                      <a:pt x="1" y="1"/>
                    </a:moveTo>
                    <a:lnTo>
                      <a:pt x="1" y="161"/>
                    </a:lnTo>
                    <a:lnTo>
                      <a:pt x="4892" y="161"/>
                    </a:lnTo>
                    <a:lnTo>
                      <a:pt x="489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5152700" y="1115050"/>
                <a:ext cx="122300" cy="4025"/>
              </a:xfrm>
              <a:custGeom>
                <a:avLst/>
                <a:gdLst/>
                <a:ahLst/>
                <a:cxnLst/>
                <a:rect l="l" t="t" r="r" b="b"/>
                <a:pathLst>
                  <a:path w="4892" h="161" extrusionOk="0">
                    <a:moveTo>
                      <a:pt x="1" y="0"/>
                    </a:moveTo>
                    <a:lnTo>
                      <a:pt x="1" y="161"/>
                    </a:lnTo>
                    <a:lnTo>
                      <a:pt x="4892" y="161"/>
                    </a:lnTo>
                    <a:lnTo>
                      <a:pt x="4892"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5152700" y="1071725"/>
                <a:ext cx="122300" cy="4025"/>
              </a:xfrm>
              <a:custGeom>
                <a:avLst/>
                <a:gdLst/>
                <a:ahLst/>
                <a:cxnLst/>
                <a:rect l="l" t="t" r="r" b="b"/>
                <a:pathLst>
                  <a:path w="4892" h="161" extrusionOk="0">
                    <a:moveTo>
                      <a:pt x="1" y="1"/>
                    </a:moveTo>
                    <a:lnTo>
                      <a:pt x="1" y="161"/>
                    </a:lnTo>
                    <a:lnTo>
                      <a:pt x="4892" y="161"/>
                    </a:lnTo>
                    <a:lnTo>
                      <a:pt x="489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5152700" y="1028425"/>
                <a:ext cx="122300" cy="4050"/>
              </a:xfrm>
              <a:custGeom>
                <a:avLst/>
                <a:gdLst/>
                <a:ahLst/>
                <a:cxnLst/>
                <a:rect l="l" t="t" r="r" b="b"/>
                <a:pathLst>
                  <a:path w="4892" h="162" extrusionOk="0">
                    <a:moveTo>
                      <a:pt x="1" y="1"/>
                    </a:moveTo>
                    <a:lnTo>
                      <a:pt x="1" y="161"/>
                    </a:lnTo>
                    <a:lnTo>
                      <a:pt x="4892" y="161"/>
                    </a:lnTo>
                    <a:lnTo>
                      <a:pt x="489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5152700" y="985150"/>
                <a:ext cx="122300" cy="4025"/>
              </a:xfrm>
              <a:custGeom>
                <a:avLst/>
                <a:gdLst/>
                <a:ahLst/>
                <a:cxnLst/>
                <a:rect l="l" t="t" r="r" b="b"/>
                <a:pathLst>
                  <a:path w="4892" h="161" extrusionOk="0">
                    <a:moveTo>
                      <a:pt x="1" y="0"/>
                    </a:moveTo>
                    <a:lnTo>
                      <a:pt x="1" y="161"/>
                    </a:lnTo>
                    <a:lnTo>
                      <a:pt x="4892" y="161"/>
                    </a:lnTo>
                    <a:lnTo>
                      <a:pt x="4892"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5152700" y="941825"/>
                <a:ext cx="122300" cy="4025"/>
              </a:xfrm>
              <a:custGeom>
                <a:avLst/>
                <a:gdLst/>
                <a:ahLst/>
                <a:cxnLst/>
                <a:rect l="l" t="t" r="r" b="b"/>
                <a:pathLst>
                  <a:path w="4892" h="161" extrusionOk="0">
                    <a:moveTo>
                      <a:pt x="1" y="1"/>
                    </a:moveTo>
                    <a:lnTo>
                      <a:pt x="1" y="161"/>
                    </a:lnTo>
                    <a:lnTo>
                      <a:pt x="4892" y="161"/>
                    </a:lnTo>
                    <a:lnTo>
                      <a:pt x="4892"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 name="Google Shape;483;p7"/>
            <p:cNvGrpSpPr/>
            <p:nvPr/>
          </p:nvGrpSpPr>
          <p:grpSpPr>
            <a:xfrm>
              <a:off x="4284930" y="4899009"/>
              <a:ext cx="1271926" cy="358882"/>
              <a:chOff x="1289425" y="372100"/>
              <a:chExt cx="1003175" cy="283075"/>
            </a:xfrm>
          </p:grpSpPr>
          <p:sp>
            <p:nvSpPr>
              <p:cNvPr id="484" name="Google Shape;484;p7"/>
              <p:cNvSpPr/>
              <p:nvPr/>
            </p:nvSpPr>
            <p:spPr>
              <a:xfrm>
                <a:off x="1289425" y="372100"/>
                <a:ext cx="16075" cy="16075"/>
              </a:xfrm>
              <a:custGeom>
                <a:avLst/>
                <a:gdLst/>
                <a:ahLst/>
                <a:cxnLst/>
                <a:rect l="l" t="t" r="r" b="b"/>
                <a:pathLst>
                  <a:path w="643" h="643" extrusionOk="0">
                    <a:moveTo>
                      <a:pt x="1" y="0"/>
                    </a:moveTo>
                    <a:lnTo>
                      <a:pt x="1" y="643"/>
                    </a:lnTo>
                    <a:lnTo>
                      <a:pt x="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1289425" y="372100"/>
                <a:ext cx="71200" cy="71200"/>
              </a:xfrm>
              <a:custGeom>
                <a:avLst/>
                <a:gdLst/>
                <a:ahLst/>
                <a:cxnLst/>
                <a:rect l="l" t="t" r="r" b="b"/>
                <a:pathLst>
                  <a:path w="2848" h="2848" extrusionOk="0">
                    <a:moveTo>
                      <a:pt x="2060" y="0"/>
                    </a:moveTo>
                    <a:lnTo>
                      <a:pt x="1" y="2060"/>
                    </a:lnTo>
                    <a:lnTo>
                      <a:pt x="1" y="2847"/>
                    </a:lnTo>
                    <a:lnTo>
                      <a:pt x="2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1289425" y="372100"/>
                <a:ext cx="126275" cy="126275"/>
              </a:xfrm>
              <a:custGeom>
                <a:avLst/>
                <a:gdLst/>
                <a:ahLst/>
                <a:cxnLst/>
                <a:rect l="l" t="t" r="r" b="b"/>
                <a:pathLst>
                  <a:path w="5051" h="5051" extrusionOk="0">
                    <a:moveTo>
                      <a:pt x="4263" y="0"/>
                    </a:moveTo>
                    <a:lnTo>
                      <a:pt x="1" y="4263"/>
                    </a:lnTo>
                    <a:lnTo>
                      <a:pt x="1" y="5051"/>
                    </a:lnTo>
                    <a:lnTo>
                      <a:pt x="5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1289425" y="372100"/>
                <a:ext cx="181400" cy="181375"/>
              </a:xfrm>
              <a:custGeom>
                <a:avLst/>
                <a:gdLst/>
                <a:ahLst/>
                <a:cxnLst/>
                <a:rect l="l" t="t" r="r" b="b"/>
                <a:pathLst>
                  <a:path w="7256" h="7255" extrusionOk="0">
                    <a:moveTo>
                      <a:pt x="6468" y="0"/>
                    </a:moveTo>
                    <a:lnTo>
                      <a:pt x="1" y="6468"/>
                    </a:lnTo>
                    <a:lnTo>
                      <a:pt x="1" y="7255"/>
                    </a:lnTo>
                    <a:lnTo>
                      <a:pt x="7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1289425" y="372100"/>
                <a:ext cx="236500" cy="236500"/>
              </a:xfrm>
              <a:custGeom>
                <a:avLst/>
                <a:gdLst/>
                <a:ahLst/>
                <a:cxnLst/>
                <a:rect l="l" t="t" r="r" b="b"/>
                <a:pathLst>
                  <a:path w="9460" h="9460" extrusionOk="0">
                    <a:moveTo>
                      <a:pt x="8672" y="0"/>
                    </a:moveTo>
                    <a:lnTo>
                      <a:pt x="1" y="8672"/>
                    </a:lnTo>
                    <a:lnTo>
                      <a:pt x="1" y="9459"/>
                    </a:lnTo>
                    <a:lnTo>
                      <a:pt x="9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1289425" y="372100"/>
                <a:ext cx="291600" cy="283075"/>
              </a:xfrm>
              <a:custGeom>
                <a:avLst/>
                <a:gdLst/>
                <a:ahLst/>
                <a:cxnLst/>
                <a:rect l="l" t="t" r="r" b="b"/>
                <a:pathLst>
                  <a:path w="11664" h="11323" extrusionOk="0">
                    <a:moveTo>
                      <a:pt x="10876" y="0"/>
                    </a:moveTo>
                    <a:lnTo>
                      <a:pt x="1" y="10877"/>
                    </a:lnTo>
                    <a:lnTo>
                      <a:pt x="1" y="11323"/>
                    </a:lnTo>
                    <a:lnTo>
                      <a:pt x="342" y="11323"/>
                    </a:lnTo>
                    <a:lnTo>
                      <a:pt x="11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13334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1388475"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14435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7"/>
              <p:cNvSpPr/>
              <p:nvPr/>
            </p:nvSpPr>
            <p:spPr>
              <a:xfrm>
                <a:off x="14987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7"/>
              <p:cNvSpPr/>
              <p:nvPr/>
            </p:nvSpPr>
            <p:spPr>
              <a:xfrm>
                <a:off x="1553800" y="372100"/>
                <a:ext cx="302725" cy="283075"/>
              </a:xfrm>
              <a:custGeom>
                <a:avLst/>
                <a:gdLst/>
                <a:ahLst/>
                <a:cxnLst/>
                <a:rect l="l" t="t" r="r" b="b"/>
                <a:pathLst>
                  <a:path w="12109"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16088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a:off x="1664000" y="372100"/>
                <a:ext cx="302725" cy="283075"/>
              </a:xfrm>
              <a:custGeom>
                <a:avLst/>
                <a:gdLst/>
                <a:ahLst/>
                <a:cxnLst/>
                <a:rect l="l" t="t" r="r" b="b"/>
                <a:pathLst>
                  <a:path w="12109" h="11323" extrusionOk="0">
                    <a:moveTo>
                      <a:pt x="11321" y="0"/>
                    </a:moveTo>
                    <a:lnTo>
                      <a:pt x="0"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7"/>
              <p:cNvSpPr/>
              <p:nvPr/>
            </p:nvSpPr>
            <p:spPr>
              <a:xfrm>
                <a:off x="17191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a:off x="1774200" y="372100"/>
                <a:ext cx="302750" cy="283075"/>
              </a:xfrm>
              <a:custGeom>
                <a:avLst/>
                <a:gdLst/>
                <a:ahLst/>
                <a:cxnLst/>
                <a:rect l="l" t="t" r="r" b="b"/>
                <a:pathLst>
                  <a:path w="12110" h="11323" extrusionOk="0">
                    <a:moveTo>
                      <a:pt x="11322" y="0"/>
                    </a:moveTo>
                    <a:lnTo>
                      <a:pt x="0" y="11323"/>
                    </a:lnTo>
                    <a:lnTo>
                      <a:pt x="787"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a:off x="1829300" y="372100"/>
                <a:ext cx="302750" cy="283075"/>
              </a:xfrm>
              <a:custGeom>
                <a:avLst/>
                <a:gdLst/>
                <a:ahLst/>
                <a:cxnLst/>
                <a:rect l="l" t="t" r="r" b="b"/>
                <a:pathLst>
                  <a:path w="12110"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7"/>
              <p:cNvSpPr/>
              <p:nvPr/>
            </p:nvSpPr>
            <p:spPr>
              <a:xfrm>
                <a:off x="18844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a:off x="1939500"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1994600" y="372100"/>
                <a:ext cx="298000" cy="283075"/>
              </a:xfrm>
              <a:custGeom>
                <a:avLst/>
                <a:gdLst/>
                <a:ahLst/>
                <a:cxnLst/>
                <a:rect l="l" t="t" r="r" b="b"/>
                <a:pathLst>
                  <a:path w="11920" h="11323" extrusionOk="0">
                    <a:moveTo>
                      <a:pt x="11323" y="0"/>
                    </a:moveTo>
                    <a:lnTo>
                      <a:pt x="1" y="11323"/>
                    </a:lnTo>
                    <a:lnTo>
                      <a:pt x="788" y="11323"/>
                    </a:lnTo>
                    <a:lnTo>
                      <a:pt x="11920" y="191"/>
                    </a:lnTo>
                    <a:lnTo>
                      <a:pt x="11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7"/>
              <p:cNvSpPr/>
              <p:nvPr/>
            </p:nvSpPr>
            <p:spPr>
              <a:xfrm>
                <a:off x="2049725" y="412275"/>
                <a:ext cx="242875" cy="242900"/>
              </a:xfrm>
              <a:custGeom>
                <a:avLst/>
                <a:gdLst/>
                <a:ahLst/>
                <a:cxnLst/>
                <a:rect l="l" t="t" r="r" b="b"/>
                <a:pathLst>
                  <a:path w="9715" h="9716" extrusionOk="0">
                    <a:moveTo>
                      <a:pt x="9715" y="1"/>
                    </a:moveTo>
                    <a:lnTo>
                      <a:pt x="0" y="9716"/>
                    </a:lnTo>
                    <a:lnTo>
                      <a:pt x="787" y="9716"/>
                    </a:lnTo>
                    <a:lnTo>
                      <a:pt x="9715" y="788"/>
                    </a:lnTo>
                    <a:lnTo>
                      <a:pt x="9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a:off x="2104825" y="467400"/>
                <a:ext cx="187775" cy="187775"/>
              </a:xfrm>
              <a:custGeom>
                <a:avLst/>
                <a:gdLst/>
                <a:ahLst/>
                <a:cxnLst/>
                <a:rect l="l" t="t" r="r" b="b"/>
                <a:pathLst>
                  <a:path w="7511" h="7511" extrusionOk="0">
                    <a:moveTo>
                      <a:pt x="7511" y="0"/>
                    </a:moveTo>
                    <a:lnTo>
                      <a:pt x="1" y="7511"/>
                    </a:lnTo>
                    <a:lnTo>
                      <a:pt x="788" y="7511"/>
                    </a:lnTo>
                    <a:lnTo>
                      <a:pt x="7511" y="787"/>
                    </a:lnTo>
                    <a:lnTo>
                      <a:pt x="75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7"/>
              <p:cNvSpPr/>
              <p:nvPr/>
            </p:nvSpPr>
            <p:spPr>
              <a:xfrm>
                <a:off x="2159900" y="522475"/>
                <a:ext cx="132700" cy="132700"/>
              </a:xfrm>
              <a:custGeom>
                <a:avLst/>
                <a:gdLst/>
                <a:ahLst/>
                <a:cxnLst/>
                <a:rect l="l" t="t" r="r" b="b"/>
                <a:pathLst>
                  <a:path w="5308" h="5308" extrusionOk="0">
                    <a:moveTo>
                      <a:pt x="5308" y="1"/>
                    </a:moveTo>
                    <a:lnTo>
                      <a:pt x="1" y="5308"/>
                    </a:lnTo>
                    <a:lnTo>
                      <a:pt x="788" y="5308"/>
                    </a:lnTo>
                    <a:lnTo>
                      <a:pt x="5308" y="788"/>
                    </a:lnTo>
                    <a:lnTo>
                      <a:pt x="5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2215025" y="577575"/>
                <a:ext cx="77575" cy="77600"/>
              </a:xfrm>
              <a:custGeom>
                <a:avLst/>
                <a:gdLst/>
                <a:ahLst/>
                <a:cxnLst/>
                <a:rect l="l" t="t" r="r" b="b"/>
                <a:pathLst>
                  <a:path w="3103" h="3104" extrusionOk="0">
                    <a:moveTo>
                      <a:pt x="3103" y="1"/>
                    </a:moveTo>
                    <a:lnTo>
                      <a:pt x="0" y="3104"/>
                    </a:lnTo>
                    <a:lnTo>
                      <a:pt x="788" y="3104"/>
                    </a:lnTo>
                    <a:lnTo>
                      <a:pt x="3103" y="788"/>
                    </a:lnTo>
                    <a:lnTo>
                      <a:pt x="3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2270125" y="632700"/>
                <a:ext cx="22475" cy="22475"/>
              </a:xfrm>
              <a:custGeom>
                <a:avLst/>
                <a:gdLst/>
                <a:ahLst/>
                <a:cxnLst/>
                <a:rect l="l" t="t" r="r" b="b"/>
                <a:pathLst>
                  <a:path w="899" h="899" extrusionOk="0">
                    <a:moveTo>
                      <a:pt x="899" y="0"/>
                    </a:moveTo>
                    <a:lnTo>
                      <a:pt x="1" y="899"/>
                    </a:lnTo>
                    <a:lnTo>
                      <a:pt x="788" y="899"/>
                    </a:lnTo>
                    <a:lnTo>
                      <a:pt x="899" y="788"/>
                    </a:lnTo>
                    <a:lnTo>
                      <a:pt x="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8" name="Google Shape;508;p7"/>
          <p:cNvGrpSpPr/>
          <p:nvPr/>
        </p:nvGrpSpPr>
        <p:grpSpPr>
          <a:xfrm>
            <a:off x="5556850" y="147884"/>
            <a:ext cx="2113500" cy="4995618"/>
            <a:chOff x="5556850" y="147884"/>
            <a:chExt cx="2113500" cy="4995618"/>
          </a:xfrm>
        </p:grpSpPr>
        <p:sp>
          <p:nvSpPr>
            <p:cNvPr id="509" name="Google Shape;509;p7"/>
            <p:cNvSpPr/>
            <p:nvPr/>
          </p:nvSpPr>
          <p:spPr>
            <a:xfrm>
              <a:off x="5556850" y="4899002"/>
              <a:ext cx="2113500" cy="244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0" name="Google Shape;510;p7"/>
            <p:cNvGrpSpPr/>
            <p:nvPr/>
          </p:nvGrpSpPr>
          <p:grpSpPr>
            <a:xfrm>
              <a:off x="6794899" y="147884"/>
              <a:ext cx="749152" cy="63126"/>
              <a:chOff x="2133750" y="758150"/>
              <a:chExt cx="216800" cy="18275"/>
            </a:xfrm>
          </p:grpSpPr>
          <p:sp>
            <p:nvSpPr>
              <p:cNvPr id="511" name="Google Shape;511;p7"/>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
  <p:cSld name="TITLE_AND_BODY_1">
    <p:spTree>
      <p:nvGrpSpPr>
        <p:cNvPr id="1" name="Shape 1418"/>
        <p:cNvGrpSpPr/>
        <p:nvPr/>
      </p:nvGrpSpPr>
      <p:grpSpPr>
        <a:xfrm>
          <a:off x="0" y="0"/>
          <a:ext cx="0" cy="0"/>
          <a:chOff x="0" y="0"/>
          <a:chExt cx="0" cy="0"/>
        </a:xfrm>
      </p:grpSpPr>
      <p:sp>
        <p:nvSpPr>
          <p:cNvPr id="1419" name="Google Shape;1419;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0" name="Google Shape;1420;p18"/>
          <p:cNvSpPr txBox="1">
            <a:spLocks noGrp="1"/>
          </p:cNvSpPr>
          <p:nvPr>
            <p:ph type="body" idx="1"/>
          </p:nvPr>
        </p:nvSpPr>
        <p:spPr>
          <a:xfrm>
            <a:off x="720000" y="1203200"/>
            <a:ext cx="7704000" cy="34005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chemeClr val="dk2"/>
              </a:buClr>
              <a:buSzPts val="1200"/>
              <a:buChar char="■"/>
              <a:defRPr sz="1400">
                <a:latin typeface="Montserrat"/>
                <a:ea typeface="Montserrat"/>
                <a:cs typeface="Montserrat"/>
                <a:sym typeface="Montserrat"/>
              </a:defRPr>
            </a:lvl1pPr>
            <a:lvl2pPr marL="914400" lvl="1" indent="-304800" rtl="0">
              <a:spcBef>
                <a:spcPts val="0"/>
              </a:spcBef>
              <a:spcAft>
                <a:spcPts val="0"/>
              </a:spcAft>
              <a:buClr>
                <a:srgbClr val="434343"/>
              </a:buClr>
              <a:buSzPts val="1200"/>
              <a:buFont typeface="Roboto Condensed Light"/>
              <a:buChar char="○"/>
              <a:defRPr/>
            </a:lvl2pPr>
            <a:lvl3pPr marL="1371600" lvl="2" indent="-304800" rtl="0">
              <a:spcBef>
                <a:spcPts val="0"/>
              </a:spcBef>
              <a:spcAft>
                <a:spcPts val="0"/>
              </a:spcAft>
              <a:buClr>
                <a:srgbClr val="434343"/>
              </a:buClr>
              <a:buSzPts val="1200"/>
              <a:buFont typeface="Roboto Condensed Light"/>
              <a:buChar char="■"/>
              <a:defRPr/>
            </a:lvl3pPr>
            <a:lvl4pPr marL="1828800" lvl="3" indent="-304800" rtl="0">
              <a:spcBef>
                <a:spcPts val="0"/>
              </a:spcBef>
              <a:spcAft>
                <a:spcPts val="0"/>
              </a:spcAft>
              <a:buClr>
                <a:srgbClr val="434343"/>
              </a:buClr>
              <a:buSzPts val="1200"/>
              <a:buFont typeface="Roboto Condensed Light"/>
              <a:buChar char="●"/>
              <a:defRPr/>
            </a:lvl4pPr>
            <a:lvl5pPr marL="2286000" lvl="4" indent="-304800" rtl="0">
              <a:spcBef>
                <a:spcPts val="0"/>
              </a:spcBef>
              <a:spcAft>
                <a:spcPts val="0"/>
              </a:spcAft>
              <a:buClr>
                <a:srgbClr val="434343"/>
              </a:buClr>
              <a:buSzPts val="1200"/>
              <a:buFont typeface="Roboto Condensed Light"/>
              <a:buChar char="○"/>
              <a:defRPr/>
            </a:lvl5pPr>
            <a:lvl6pPr marL="2743200" lvl="5" indent="-304800" rtl="0">
              <a:spcBef>
                <a:spcPts val="0"/>
              </a:spcBef>
              <a:spcAft>
                <a:spcPts val="0"/>
              </a:spcAft>
              <a:buClr>
                <a:srgbClr val="434343"/>
              </a:buClr>
              <a:buSzPts val="1200"/>
              <a:buFont typeface="Roboto Condensed Light"/>
              <a:buChar char="■"/>
              <a:defRPr/>
            </a:lvl6pPr>
            <a:lvl7pPr marL="3200400" lvl="6" indent="-304800" rtl="0">
              <a:spcBef>
                <a:spcPts val="0"/>
              </a:spcBef>
              <a:spcAft>
                <a:spcPts val="0"/>
              </a:spcAft>
              <a:buClr>
                <a:srgbClr val="434343"/>
              </a:buClr>
              <a:buSzPts val="1200"/>
              <a:buFont typeface="Roboto Condensed Light"/>
              <a:buChar char="●"/>
              <a:defRPr/>
            </a:lvl7pPr>
            <a:lvl8pPr marL="3657600" lvl="7" indent="-304800" rtl="0">
              <a:spcBef>
                <a:spcPts val="0"/>
              </a:spcBef>
              <a:spcAft>
                <a:spcPts val="0"/>
              </a:spcAft>
              <a:buClr>
                <a:srgbClr val="434343"/>
              </a:buClr>
              <a:buSzPts val="1200"/>
              <a:buFont typeface="Roboto Condensed Light"/>
              <a:buChar char="○"/>
              <a:defRPr/>
            </a:lvl8pPr>
            <a:lvl9pPr marL="4114800" lvl="8" indent="-304800" rtl="0">
              <a:spcBef>
                <a:spcPts val="0"/>
              </a:spcBef>
              <a:spcAft>
                <a:spcPts val="0"/>
              </a:spcAft>
              <a:buClr>
                <a:srgbClr val="434343"/>
              </a:buClr>
              <a:buSzPts val="1200"/>
              <a:buFont typeface="Roboto Condensed Light"/>
              <a:buChar char="■"/>
              <a:defRPr/>
            </a:lvl9pPr>
          </a:lstStyle>
          <a:p>
            <a:endParaRPr/>
          </a:p>
        </p:txBody>
      </p:sp>
      <p:grpSp>
        <p:nvGrpSpPr>
          <p:cNvPr id="1421" name="Google Shape;1421;p18"/>
          <p:cNvGrpSpPr/>
          <p:nvPr/>
        </p:nvGrpSpPr>
        <p:grpSpPr>
          <a:xfrm>
            <a:off x="3299552" y="0"/>
            <a:ext cx="5844459" cy="5143503"/>
            <a:chOff x="3299552" y="0"/>
            <a:chExt cx="5844459" cy="5143503"/>
          </a:xfrm>
        </p:grpSpPr>
        <p:sp>
          <p:nvSpPr>
            <p:cNvPr id="1422" name="Google Shape;1422;p18"/>
            <p:cNvSpPr/>
            <p:nvPr/>
          </p:nvSpPr>
          <p:spPr>
            <a:xfrm>
              <a:off x="8579935" y="4914900"/>
              <a:ext cx="564076" cy="228603"/>
            </a:xfrm>
            <a:custGeom>
              <a:avLst/>
              <a:gdLst/>
              <a:ahLst/>
              <a:cxnLst/>
              <a:rect l="l" t="t" r="r" b="b"/>
              <a:pathLst>
                <a:path w="78754" h="4981" extrusionOk="0">
                  <a:moveTo>
                    <a:pt x="1" y="0"/>
                  </a:moveTo>
                  <a:lnTo>
                    <a:pt x="1" y="4980"/>
                  </a:lnTo>
                  <a:lnTo>
                    <a:pt x="78754" y="4980"/>
                  </a:lnTo>
                  <a:lnTo>
                    <a:pt x="78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
            <p:cNvSpPr/>
            <p:nvPr/>
          </p:nvSpPr>
          <p:spPr>
            <a:xfrm>
              <a:off x="6834276" y="0"/>
              <a:ext cx="2309696" cy="539505"/>
            </a:xfrm>
            <a:custGeom>
              <a:avLst/>
              <a:gdLst/>
              <a:ahLst/>
              <a:cxnLst/>
              <a:rect l="l" t="t" r="r" b="b"/>
              <a:pathLst>
                <a:path w="30659" h="4981" extrusionOk="0">
                  <a:moveTo>
                    <a:pt x="1" y="0"/>
                  </a:moveTo>
                  <a:lnTo>
                    <a:pt x="1" y="4980"/>
                  </a:lnTo>
                  <a:lnTo>
                    <a:pt x="30659" y="4980"/>
                  </a:lnTo>
                  <a:lnTo>
                    <a:pt x="3065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24" name="Google Shape;1424;p18"/>
            <p:cNvCxnSpPr/>
            <p:nvPr/>
          </p:nvCxnSpPr>
          <p:spPr>
            <a:xfrm>
              <a:off x="6834275" y="291575"/>
              <a:ext cx="1701000" cy="0"/>
            </a:xfrm>
            <a:prstGeom prst="straightConnector1">
              <a:avLst/>
            </a:prstGeom>
            <a:noFill/>
            <a:ln w="19050" cap="flat" cmpd="sng">
              <a:solidFill>
                <a:schemeClr val="lt1"/>
              </a:solidFill>
              <a:prstDash val="solid"/>
              <a:round/>
              <a:headEnd type="none" w="med" len="med"/>
              <a:tailEnd type="none" w="med" len="med"/>
            </a:ln>
          </p:spPr>
        </p:cxnSp>
        <p:grpSp>
          <p:nvGrpSpPr>
            <p:cNvPr id="1425" name="Google Shape;1425;p18"/>
            <p:cNvGrpSpPr/>
            <p:nvPr/>
          </p:nvGrpSpPr>
          <p:grpSpPr>
            <a:xfrm>
              <a:off x="5428799" y="238184"/>
              <a:ext cx="749152" cy="63126"/>
              <a:chOff x="2133750" y="758150"/>
              <a:chExt cx="216800" cy="18275"/>
            </a:xfrm>
          </p:grpSpPr>
          <p:sp>
            <p:nvSpPr>
              <p:cNvPr id="1426" name="Google Shape;1426;p18"/>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8"/>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8"/>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1" name="Google Shape;1431;p18"/>
            <p:cNvSpPr/>
            <p:nvPr/>
          </p:nvSpPr>
          <p:spPr>
            <a:xfrm>
              <a:off x="3299552" y="4914902"/>
              <a:ext cx="2113500" cy="22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2" name="Google Shape;1432;p18"/>
          <p:cNvGrpSpPr/>
          <p:nvPr/>
        </p:nvGrpSpPr>
        <p:grpSpPr>
          <a:xfrm>
            <a:off x="-609608" y="-1229490"/>
            <a:ext cx="7443889" cy="6368279"/>
            <a:chOff x="-609608" y="-1229490"/>
            <a:chExt cx="7443889" cy="6368279"/>
          </a:xfrm>
        </p:grpSpPr>
        <p:grpSp>
          <p:nvGrpSpPr>
            <p:cNvPr id="1433" name="Google Shape;1433;p18"/>
            <p:cNvGrpSpPr/>
            <p:nvPr/>
          </p:nvGrpSpPr>
          <p:grpSpPr>
            <a:xfrm>
              <a:off x="-609608" y="2462354"/>
              <a:ext cx="1063360" cy="1099573"/>
              <a:chOff x="1375600" y="1002375"/>
              <a:chExt cx="781825" cy="808450"/>
            </a:xfrm>
          </p:grpSpPr>
          <p:sp>
            <p:nvSpPr>
              <p:cNvPr id="1434" name="Google Shape;1434;p18"/>
              <p:cNvSpPr/>
              <p:nvPr/>
            </p:nvSpPr>
            <p:spPr>
              <a:xfrm>
                <a:off x="1375600" y="1002375"/>
                <a:ext cx="28925" cy="28900"/>
              </a:xfrm>
              <a:custGeom>
                <a:avLst/>
                <a:gdLst/>
                <a:ahLst/>
                <a:cxnLst/>
                <a:rect l="l" t="t" r="r" b="b"/>
                <a:pathLst>
                  <a:path w="1157" h="1156"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8"/>
              <p:cNvSpPr/>
              <p:nvPr/>
            </p:nvSpPr>
            <p:spPr>
              <a:xfrm>
                <a:off x="1501100" y="1002375"/>
                <a:ext cx="28900" cy="28900"/>
              </a:xfrm>
              <a:custGeom>
                <a:avLst/>
                <a:gdLst/>
                <a:ahLst/>
                <a:cxnLst/>
                <a:rect l="l" t="t" r="r" b="b"/>
                <a:pathLst>
                  <a:path w="1156" h="1156"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8"/>
              <p:cNvSpPr/>
              <p:nvPr/>
            </p:nvSpPr>
            <p:spPr>
              <a:xfrm>
                <a:off x="1626600" y="1002375"/>
                <a:ext cx="28900" cy="28900"/>
              </a:xfrm>
              <a:custGeom>
                <a:avLst/>
                <a:gdLst/>
                <a:ahLst/>
                <a:cxnLst/>
                <a:rect l="l" t="t" r="r" b="b"/>
                <a:pathLst>
                  <a:path w="1156" h="1156"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8"/>
              <p:cNvSpPr/>
              <p:nvPr/>
            </p:nvSpPr>
            <p:spPr>
              <a:xfrm>
                <a:off x="1752075" y="1002375"/>
                <a:ext cx="28900" cy="28900"/>
              </a:xfrm>
              <a:custGeom>
                <a:avLst/>
                <a:gdLst/>
                <a:ahLst/>
                <a:cxnLst/>
                <a:rect l="l" t="t" r="r" b="b"/>
                <a:pathLst>
                  <a:path w="1156" h="1156"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8"/>
              <p:cNvSpPr/>
              <p:nvPr/>
            </p:nvSpPr>
            <p:spPr>
              <a:xfrm>
                <a:off x="1877550"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8"/>
              <p:cNvSpPr/>
              <p:nvPr/>
            </p:nvSpPr>
            <p:spPr>
              <a:xfrm>
                <a:off x="2003025"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8"/>
              <p:cNvSpPr/>
              <p:nvPr/>
            </p:nvSpPr>
            <p:spPr>
              <a:xfrm>
                <a:off x="2128525" y="1002375"/>
                <a:ext cx="28900" cy="28900"/>
              </a:xfrm>
              <a:custGeom>
                <a:avLst/>
                <a:gdLst/>
                <a:ahLst/>
                <a:cxnLst/>
                <a:rect l="l" t="t" r="r" b="b"/>
                <a:pathLst>
                  <a:path w="1156" h="1156"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8"/>
              <p:cNvSpPr/>
              <p:nvPr/>
            </p:nvSpPr>
            <p:spPr>
              <a:xfrm>
                <a:off x="1375600" y="1113725"/>
                <a:ext cx="28925" cy="28900"/>
              </a:xfrm>
              <a:custGeom>
                <a:avLst/>
                <a:gdLst/>
                <a:ahLst/>
                <a:cxnLst/>
                <a:rect l="l" t="t" r="r" b="b"/>
                <a:pathLst>
                  <a:path w="1157" h="1156" extrusionOk="0">
                    <a:moveTo>
                      <a:pt x="578" y="1"/>
                    </a:moveTo>
                    <a:cubicBezTo>
                      <a:pt x="259" y="1"/>
                      <a:pt x="1" y="260"/>
                      <a:pt x="1" y="578"/>
                    </a:cubicBezTo>
                    <a:cubicBezTo>
                      <a:pt x="1" y="898"/>
                      <a:pt x="259" y="1156"/>
                      <a:pt x="578" y="1156"/>
                    </a:cubicBezTo>
                    <a:cubicBezTo>
                      <a:pt x="898" y="1156"/>
                      <a:pt x="1157" y="898"/>
                      <a:pt x="1157" y="578"/>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8"/>
              <p:cNvSpPr/>
              <p:nvPr/>
            </p:nvSpPr>
            <p:spPr>
              <a:xfrm>
                <a:off x="1501100" y="1113725"/>
                <a:ext cx="28900" cy="28900"/>
              </a:xfrm>
              <a:custGeom>
                <a:avLst/>
                <a:gdLst/>
                <a:ahLst/>
                <a:cxnLst/>
                <a:rect l="l" t="t" r="r" b="b"/>
                <a:pathLst>
                  <a:path w="1156" h="1156" extrusionOk="0">
                    <a:moveTo>
                      <a:pt x="578" y="1"/>
                    </a:moveTo>
                    <a:cubicBezTo>
                      <a:pt x="259" y="1"/>
                      <a:pt x="1" y="260"/>
                      <a:pt x="1" y="578"/>
                    </a:cubicBezTo>
                    <a:cubicBezTo>
                      <a:pt x="1" y="898"/>
                      <a:pt x="259"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8"/>
              <p:cNvSpPr/>
              <p:nvPr/>
            </p:nvSpPr>
            <p:spPr>
              <a:xfrm>
                <a:off x="1626600" y="1113725"/>
                <a:ext cx="28900" cy="28900"/>
              </a:xfrm>
              <a:custGeom>
                <a:avLst/>
                <a:gdLst/>
                <a:ahLst/>
                <a:cxnLst/>
                <a:rect l="l" t="t" r="r" b="b"/>
                <a:pathLst>
                  <a:path w="1156" h="1156" extrusionOk="0">
                    <a:moveTo>
                      <a:pt x="578" y="1"/>
                    </a:moveTo>
                    <a:cubicBezTo>
                      <a:pt x="258" y="1"/>
                      <a:pt x="0" y="260"/>
                      <a:pt x="0" y="578"/>
                    </a:cubicBezTo>
                    <a:cubicBezTo>
                      <a:pt x="0" y="898"/>
                      <a:pt x="258"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8"/>
              <p:cNvSpPr/>
              <p:nvPr/>
            </p:nvSpPr>
            <p:spPr>
              <a:xfrm>
                <a:off x="1752075" y="1113725"/>
                <a:ext cx="28900" cy="28900"/>
              </a:xfrm>
              <a:custGeom>
                <a:avLst/>
                <a:gdLst/>
                <a:ahLst/>
                <a:cxnLst/>
                <a:rect l="l" t="t" r="r" b="b"/>
                <a:pathLst>
                  <a:path w="1156" h="1156" extrusionOk="0">
                    <a:moveTo>
                      <a:pt x="578" y="1"/>
                    </a:moveTo>
                    <a:cubicBezTo>
                      <a:pt x="258" y="1"/>
                      <a:pt x="0" y="260"/>
                      <a:pt x="0" y="578"/>
                    </a:cubicBezTo>
                    <a:cubicBezTo>
                      <a:pt x="0" y="898"/>
                      <a:pt x="259"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8"/>
              <p:cNvSpPr/>
              <p:nvPr/>
            </p:nvSpPr>
            <p:spPr>
              <a:xfrm>
                <a:off x="1877550"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8"/>
              <p:cNvSpPr/>
              <p:nvPr/>
            </p:nvSpPr>
            <p:spPr>
              <a:xfrm>
                <a:off x="2003025"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8"/>
              <p:cNvSpPr/>
              <p:nvPr/>
            </p:nvSpPr>
            <p:spPr>
              <a:xfrm>
                <a:off x="2128525" y="1113725"/>
                <a:ext cx="28900" cy="28900"/>
              </a:xfrm>
              <a:custGeom>
                <a:avLst/>
                <a:gdLst/>
                <a:ahLst/>
                <a:cxnLst/>
                <a:rect l="l" t="t" r="r" b="b"/>
                <a:pathLst>
                  <a:path w="1156" h="1156" extrusionOk="0">
                    <a:moveTo>
                      <a:pt x="578" y="1"/>
                    </a:moveTo>
                    <a:cubicBezTo>
                      <a:pt x="259" y="1"/>
                      <a:pt x="0" y="260"/>
                      <a:pt x="0" y="578"/>
                    </a:cubicBezTo>
                    <a:cubicBezTo>
                      <a:pt x="0" y="898"/>
                      <a:pt x="259" y="1156"/>
                      <a:pt x="578" y="1156"/>
                    </a:cubicBezTo>
                    <a:cubicBezTo>
                      <a:pt x="897" y="1156"/>
                      <a:pt x="1155" y="898"/>
                      <a:pt x="1155" y="578"/>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8"/>
              <p:cNvSpPr/>
              <p:nvPr/>
            </p:nvSpPr>
            <p:spPr>
              <a:xfrm>
                <a:off x="1375600" y="1225100"/>
                <a:ext cx="28925" cy="28925"/>
              </a:xfrm>
              <a:custGeom>
                <a:avLst/>
                <a:gdLst/>
                <a:ahLst/>
                <a:cxnLst/>
                <a:rect l="l" t="t" r="r" b="b"/>
                <a:pathLst>
                  <a:path w="1157" h="1157"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8"/>
              <p:cNvSpPr/>
              <p:nvPr/>
            </p:nvSpPr>
            <p:spPr>
              <a:xfrm>
                <a:off x="1501100" y="1225100"/>
                <a:ext cx="28900" cy="28925"/>
              </a:xfrm>
              <a:custGeom>
                <a:avLst/>
                <a:gdLst/>
                <a:ahLst/>
                <a:cxnLst/>
                <a:rect l="l" t="t" r="r" b="b"/>
                <a:pathLst>
                  <a:path w="1156" h="1157"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8"/>
              <p:cNvSpPr/>
              <p:nvPr/>
            </p:nvSpPr>
            <p:spPr>
              <a:xfrm>
                <a:off x="1626600" y="1225100"/>
                <a:ext cx="28900" cy="28925"/>
              </a:xfrm>
              <a:custGeom>
                <a:avLst/>
                <a:gdLst/>
                <a:ahLst/>
                <a:cxnLst/>
                <a:rect l="l" t="t" r="r" b="b"/>
                <a:pathLst>
                  <a:path w="1156" h="1157"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8"/>
              <p:cNvSpPr/>
              <p:nvPr/>
            </p:nvSpPr>
            <p:spPr>
              <a:xfrm>
                <a:off x="1752075" y="1225100"/>
                <a:ext cx="28900" cy="28925"/>
              </a:xfrm>
              <a:custGeom>
                <a:avLst/>
                <a:gdLst/>
                <a:ahLst/>
                <a:cxnLst/>
                <a:rect l="l" t="t" r="r" b="b"/>
                <a:pathLst>
                  <a:path w="1156" h="1157"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8"/>
              <p:cNvSpPr/>
              <p:nvPr/>
            </p:nvSpPr>
            <p:spPr>
              <a:xfrm>
                <a:off x="1877550"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8"/>
              <p:cNvSpPr/>
              <p:nvPr/>
            </p:nvSpPr>
            <p:spPr>
              <a:xfrm>
                <a:off x="2003025"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8"/>
              <p:cNvSpPr/>
              <p:nvPr/>
            </p:nvSpPr>
            <p:spPr>
              <a:xfrm>
                <a:off x="2128525" y="1225100"/>
                <a:ext cx="28900" cy="28925"/>
              </a:xfrm>
              <a:custGeom>
                <a:avLst/>
                <a:gdLst/>
                <a:ahLst/>
                <a:cxnLst/>
                <a:rect l="l" t="t" r="r" b="b"/>
                <a:pathLst>
                  <a:path w="1156" h="1157"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8"/>
              <p:cNvSpPr/>
              <p:nvPr/>
            </p:nvSpPr>
            <p:spPr>
              <a:xfrm>
                <a:off x="1375600" y="1336450"/>
                <a:ext cx="28925" cy="28925"/>
              </a:xfrm>
              <a:custGeom>
                <a:avLst/>
                <a:gdLst/>
                <a:ahLst/>
                <a:cxnLst/>
                <a:rect l="l" t="t" r="r" b="b"/>
                <a:pathLst>
                  <a:path w="1157" h="1157" extrusionOk="0">
                    <a:moveTo>
                      <a:pt x="578" y="1"/>
                    </a:moveTo>
                    <a:cubicBezTo>
                      <a:pt x="259" y="1"/>
                      <a:pt x="1" y="260"/>
                      <a:pt x="1" y="579"/>
                    </a:cubicBezTo>
                    <a:cubicBezTo>
                      <a:pt x="1" y="898"/>
                      <a:pt x="259" y="1156"/>
                      <a:pt x="578" y="1156"/>
                    </a:cubicBezTo>
                    <a:cubicBezTo>
                      <a:pt x="898" y="1156"/>
                      <a:pt x="1157" y="898"/>
                      <a:pt x="1157" y="579"/>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8"/>
              <p:cNvSpPr/>
              <p:nvPr/>
            </p:nvSpPr>
            <p:spPr>
              <a:xfrm>
                <a:off x="1501100" y="1336450"/>
                <a:ext cx="28900" cy="28925"/>
              </a:xfrm>
              <a:custGeom>
                <a:avLst/>
                <a:gdLst/>
                <a:ahLst/>
                <a:cxnLst/>
                <a:rect l="l" t="t" r="r" b="b"/>
                <a:pathLst>
                  <a:path w="1156" h="1157" extrusionOk="0">
                    <a:moveTo>
                      <a:pt x="578" y="1"/>
                    </a:moveTo>
                    <a:cubicBezTo>
                      <a:pt x="259" y="1"/>
                      <a:pt x="1" y="260"/>
                      <a:pt x="1" y="579"/>
                    </a:cubicBezTo>
                    <a:cubicBezTo>
                      <a:pt x="1" y="898"/>
                      <a:pt x="259"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8"/>
              <p:cNvSpPr/>
              <p:nvPr/>
            </p:nvSpPr>
            <p:spPr>
              <a:xfrm>
                <a:off x="1626600" y="1336450"/>
                <a:ext cx="28900" cy="28925"/>
              </a:xfrm>
              <a:custGeom>
                <a:avLst/>
                <a:gdLst/>
                <a:ahLst/>
                <a:cxnLst/>
                <a:rect l="l" t="t" r="r" b="b"/>
                <a:pathLst>
                  <a:path w="1156" h="1157" extrusionOk="0">
                    <a:moveTo>
                      <a:pt x="578" y="1"/>
                    </a:moveTo>
                    <a:cubicBezTo>
                      <a:pt x="258" y="1"/>
                      <a:pt x="0" y="260"/>
                      <a:pt x="0" y="579"/>
                    </a:cubicBezTo>
                    <a:cubicBezTo>
                      <a:pt x="0" y="898"/>
                      <a:pt x="258"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8"/>
              <p:cNvSpPr/>
              <p:nvPr/>
            </p:nvSpPr>
            <p:spPr>
              <a:xfrm>
                <a:off x="1752075" y="1336450"/>
                <a:ext cx="28900" cy="28925"/>
              </a:xfrm>
              <a:custGeom>
                <a:avLst/>
                <a:gdLst/>
                <a:ahLst/>
                <a:cxnLst/>
                <a:rect l="l" t="t" r="r" b="b"/>
                <a:pathLst>
                  <a:path w="1156" h="1157" extrusionOk="0">
                    <a:moveTo>
                      <a:pt x="578" y="1"/>
                    </a:moveTo>
                    <a:cubicBezTo>
                      <a:pt x="258" y="1"/>
                      <a:pt x="0" y="260"/>
                      <a:pt x="0" y="579"/>
                    </a:cubicBezTo>
                    <a:cubicBezTo>
                      <a:pt x="0" y="898"/>
                      <a:pt x="259"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8"/>
              <p:cNvSpPr/>
              <p:nvPr/>
            </p:nvSpPr>
            <p:spPr>
              <a:xfrm>
                <a:off x="1877550"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8"/>
              <p:cNvSpPr/>
              <p:nvPr/>
            </p:nvSpPr>
            <p:spPr>
              <a:xfrm>
                <a:off x="2003025"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8"/>
              <p:cNvSpPr/>
              <p:nvPr/>
            </p:nvSpPr>
            <p:spPr>
              <a:xfrm>
                <a:off x="2128525" y="1336450"/>
                <a:ext cx="28900" cy="28925"/>
              </a:xfrm>
              <a:custGeom>
                <a:avLst/>
                <a:gdLst/>
                <a:ahLst/>
                <a:cxnLst/>
                <a:rect l="l" t="t" r="r" b="b"/>
                <a:pathLst>
                  <a:path w="1156" h="1157" extrusionOk="0">
                    <a:moveTo>
                      <a:pt x="578" y="1"/>
                    </a:moveTo>
                    <a:cubicBezTo>
                      <a:pt x="259" y="1"/>
                      <a:pt x="0" y="260"/>
                      <a:pt x="0" y="579"/>
                    </a:cubicBezTo>
                    <a:cubicBezTo>
                      <a:pt x="0" y="898"/>
                      <a:pt x="259" y="1156"/>
                      <a:pt x="578" y="1156"/>
                    </a:cubicBezTo>
                    <a:cubicBezTo>
                      <a:pt x="897" y="1156"/>
                      <a:pt x="1155" y="898"/>
                      <a:pt x="1155" y="579"/>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8"/>
              <p:cNvSpPr/>
              <p:nvPr/>
            </p:nvSpPr>
            <p:spPr>
              <a:xfrm>
                <a:off x="1375600" y="1447825"/>
                <a:ext cx="28925" cy="28925"/>
              </a:xfrm>
              <a:custGeom>
                <a:avLst/>
                <a:gdLst/>
                <a:ahLst/>
                <a:cxnLst/>
                <a:rect l="l" t="t" r="r" b="b"/>
                <a:pathLst>
                  <a:path w="1157" h="1157" extrusionOk="0">
                    <a:moveTo>
                      <a:pt x="578" y="1"/>
                    </a:moveTo>
                    <a:cubicBezTo>
                      <a:pt x="259" y="1"/>
                      <a:pt x="1" y="259"/>
                      <a:pt x="1" y="579"/>
                    </a:cubicBezTo>
                    <a:cubicBezTo>
                      <a:pt x="1" y="897"/>
                      <a:pt x="259" y="1156"/>
                      <a:pt x="578" y="1156"/>
                    </a:cubicBezTo>
                    <a:cubicBezTo>
                      <a:pt x="898" y="1156"/>
                      <a:pt x="1157" y="897"/>
                      <a:pt x="1157" y="579"/>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8"/>
              <p:cNvSpPr/>
              <p:nvPr/>
            </p:nvSpPr>
            <p:spPr>
              <a:xfrm>
                <a:off x="1501100" y="1447825"/>
                <a:ext cx="28900" cy="28925"/>
              </a:xfrm>
              <a:custGeom>
                <a:avLst/>
                <a:gdLst/>
                <a:ahLst/>
                <a:cxnLst/>
                <a:rect l="l" t="t" r="r" b="b"/>
                <a:pathLst>
                  <a:path w="1156" h="1157" extrusionOk="0">
                    <a:moveTo>
                      <a:pt x="578" y="1"/>
                    </a:moveTo>
                    <a:cubicBezTo>
                      <a:pt x="259" y="1"/>
                      <a:pt x="1" y="259"/>
                      <a:pt x="1" y="579"/>
                    </a:cubicBezTo>
                    <a:cubicBezTo>
                      <a:pt x="1" y="897"/>
                      <a:pt x="259"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8"/>
              <p:cNvSpPr/>
              <p:nvPr/>
            </p:nvSpPr>
            <p:spPr>
              <a:xfrm>
                <a:off x="1626600" y="1447825"/>
                <a:ext cx="28900" cy="28925"/>
              </a:xfrm>
              <a:custGeom>
                <a:avLst/>
                <a:gdLst/>
                <a:ahLst/>
                <a:cxnLst/>
                <a:rect l="l" t="t" r="r" b="b"/>
                <a:pathLst>
                  <a:path w="1156" h="1157" extrusionOk="0">
                    <a:moveTo>
                      <a:pt x="578" y="1"/>
                    </a:moveTo>
                    <a:cubicBezTo>
                      <a:pt x="258" y="1"/>
                      <a:pt x="0" y="259"/>
                      <a:pt x="0" y="579"/>
                    </a:cubicBezTo>
                    <a:cubicBezTo>
                      <a:pt x="0" y="897"/>
                      <a:pt x="258"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8"/>
              <p:cNvSpPr/>
              <p:nvPr/>
            </p:nvSpPr>
            <p:spPr>
              <a:xfrm>
                <a:off x="1752075" y="1447825"/>
                <a:ext cx="28900" cy="28925"/>
              </a:xfrm>
              <a:custGeom>
                <a:avLst/>
                <a:gdLst/>
                <a:ahLst/>
                <a:cxnLst/>
                <a:rect l="l" t="t" r="r" b="b"/>
                <a:pathLst>
                  <a:path w="1156" h="1157" extrusionOk="0">
                    <a:moveTo>
                      <a:pt x="578" y="1"/>
                    </a:moveTo>
                    <a:cubicBezTo>
                      <a:pt x="258" y="1"/>
                      <a:pt x="0" y="259"/>
                      <a:pt x="0" y="579"/>
                    </a:cubicBezTo>
                    <a:cubicBezTo>
                      <a:pt x="0" y="897"/>
                      <a:pt x="259"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8"/>
              <p:cNvSpPr/>
              <p:nvPr/>
            </p:nvSpPr>
            <p:spPr>
              <a:xfrm>
                <a:off x="1877550"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8"/>
              <p:cNvSpPr/>
              <p:nvPr/>
            </p:nvSpPr>
            <p:spPr>
              <a:xfrm>
                <a:off x="2003025"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8"/>
              <p:cNvSpPr/>
              <p:nvPr/>
            </p:nvSpPr>
            <p:spPr>
              <a:xfrm>
                <a:off x="2128525" y="1447825"/>
                <a:ext cx="28900" cy="28925"/>
              </a:xfrm>
              <a:custGeom>
                <a:avLst/>
                <a:gdLst/>
                <a:ahLst/>
                <a:cxnLst/>
                <a:rect l="l" t="t" r="r" b="b"/>
                <a:pathLst>
                  <a:path w="1156" h="1157" extrusionOk="0">
                    <a:moveTo>
                      <a:pt x="578" y="1"/>
                    </a:moveTo>
                    <a:cubicBezTo>
                      <a:pt x="259" y="1"/>
                      <a:pt x="0" y="259"/>
                      <a:pt x="0" y="579"/>
                    </a:cubicBezTo>
                    <a:cubicBezTo>
                      <a:pt x="0" y="897"/>
                      <a:pt x="259" y="1156"/>
                      <a:pt x="578" y="1156"/>
                    </a:cubicBezTo>
                    <a:cubicBezTo>
                      <a:pt x="897" y="1156"/>
                      <a:pt x="1155" y="897"/>
                      <a:pt x="1155" y="579"/>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8"/>
              <p:cNvSpPr/>
              <p:nvPr/>
            </p:nvSpPr>
            <p:spPr>
              <a:xfrm>
                <a:off x="1375600" y="1559200"/>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8"/>
              <p:cNvSpPr/>
              <p:nvPr/>
            </p:nvSpPr>
            <p:spPr>
              <a:xfrm>
                <a:off x="1501100" y="1559200"/>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8"/>
              <p:cNvSpPr/>
              <p:nvPr/>
            </p:nvSpPr>
            <p:spPr>
              <a:xfrm>
                <a:off x="1626600" y="1559200"/>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8"/>
              <p:cNvSpPr/>
              <p:nvPr/>
            </p:nvSpPr>
            <p:spPr>
              <a:xfrm>
                <a:off x="1752075" y="1559200"/>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8"/>
              <p:cNvSpPr/>
              <p:nvPr/>
            </p:nvSpPr>
            <p:spPr>
              <a:xfrm>
                <a:off x="1877550"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8"/>
              <p:cNvSpPr/>
              <p:nvPr/>
            </p:nvSpPr>
            <p:spPr>
              <a:xfrm>
                <a:off x="2003025"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8"/>
              <p:cNvSpPr/>
              <p:nvPr/>
            </p:nvSpPr>
            <p:spPr>
              <a:xfrm>
                <a:off x="2128525" y="1559200"/>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8"/>
              <p:cNvSpPr/>
              <p:nvPr/>
            </p:nvSpPr>
            <p:spPr>
              <a:xfrm>
                <a:off x="1375600" y="1670575"/>
                <a:ext cx="28925" cy="28900"/>
              </a:xfrm>
              <a:custGeom>
                <a:avLst/>
                <a:gdLst/>
                <a:ahLst/>
                <a:cxnLst/>
                <a:rect l="l" t="t" r="r" b="b"/>
                <a:pathLst>
                  <a:path w="1157" h="1156" extrusionOk="0">
                    <a:moveTo>
                      <a:pt x="578" y="0"/>
                    </a:moveTo>
                    <a:cubicBezTo>
                      <a:pt x="259" y="0"/>
                      <a:pt x="1" y="258"/>
                      <a:pt x="1" y="578"/>
                    </a:cubicBezTo>
                    <a:cubicBezTo>
                      <a:pt x="1" y="896"/>
                      <a:pt x="259" y="1155"/>
                      <a:pt x="578" y="1155"/>
                    </a:cubicBezTo>
                    <a:cubicBezTo>
                      <a:pt x="898" y="1155"/>
                      <a:pt x="1157" y="896"/>
                      <a:pt x="1157" y="578"/>
                    </a:cubicBezTo>
                    <a:cubicBezTo>
                      <a:pt x="1157"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8"/>
              <p:cNvSpPr/>
              <p:nvPr/>
            </p:nvSpPr>
            <p:spPr>
              <a:xfrm>
                <a:off x="1501100" y="1670575"/>
                <a:ext cx="28900" cy="28900"/>
              </a:xfrm>
              <a:custGeom>
                <a:avLst/>
                <a:gdLst/>
                <a:ahLst/>
                <a:cxnLst/>
                <a:rect l="l" t="t" r="r" b="b"/>
                <a:pathLst>
                  <a:path w="1156" h="1156" extrusionOk="0">
                    <a:moveTo>
                      <a:pt x="578" y="0"/>
                    </a:moveTo>
                    <a:cubicBezTo>
                      <a:pt x="259" y="0"/>
                      <a:pt x="1" y="258"/>
                      <a:pt x="1" y="578"/>
                    </a:cubicBezTo>
                    <a:cubicBezTo>
                      <a:pt x="1" y="896"/>
                      <a:pt x="259"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8"/>
              <p:cNvSpPr/>
              <p:nvPr/>
            </p:nvSpPr>
            <p:spPr>
              <a:xfrm>
                <a:off x="1626600" y="1670575"/>
                <a:ext cx="28900" cy="28900"/>
              </a:xfrm>
              <a:custGeom>
                <a:avLst/>
                <a:gdLst/>
                <a:ahLst/>
                <a:cxnLst/>
                <a:rect l="l" t="t" r="r" b="b"/>
                <a:pathLst>
                  <a:path w="1156" h="1156" extrusionOk="0">
                    <a:moveTo>
                      <a:pt x="578" y="0"/>
                    </a:moveTo>
                    <a:cubicBezTo>
                      <a:pt x="258" y="0"/>
                      <a:pt x="0" y="258"/>
                      <a:pt x="0" y="578"/>
                    </a:cubicBezTo>
                    <a:cubicBezTo>
                      <a:pt x="0" y="896"/>
                      <a:pt x="258"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8"/>
              <p:cNvSpPr/>
              <p:nvPr/>
            </p:nvSpPr>
            <p:spPr>
              <a:xfrm>
                <a:off x="1752075" y="1670575"/>
                <a:ext cx="28900" cy="28900"/>
              </a:xfrm>
              <a:custGeom>
                <a:avLst/>
                <a:gdLst/>
                <a:ahLst/>
                <a:cxnLst/>
                <a:rect l="l" t="t" r="r" b="b"/>
                <a:pathLst>
                  <a:path w="1156" h="1156" extrusionOk="0">
                    <a:moveTo>
                      <a:pt x="578" y="0"/>
                    </a:moveTo>
                    <a:cubicBezTo>
                      <a:pt x="258" y="0"/>
                      <a:pt x="0" y="258"/>
                      <a:pt x="0" y="578"/>
                    </a:cubicBezTo>
                    <a:cubicBezTo>
                      <a:pt x="0" y="896"/>
                      <a:pt x="259"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8"/>
              <p:cNvSpPr/>
              <p:nvPr/>
            </p:nvSpPr>
            <p:spPr>
              <a:xfrm>
                <a:off x="1877550"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8"/>
              <p:cNvSpPr/>
              <p:nvPr/>
            </p:nvSpPr>
            <p:spPr>
              <a:xfrm>
                <a:off x="2003025"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8"/>
              <p:cNvSpPr/>
              <p:nvPr/>
            </p:nvSpPr>
            <p:spPr>
              <a:xfrm>
                <a:off x="2128525" y="1670575"/>
                <a:ext cx="28900" cy="28900"/>
              </a:xfrm>
              <a:custGeom>
                <a:avLst/>
                <a:gdLst/>
                <a:ahLst/>
                <a:cxnLst/>
                <a:rect l="l" t="t" r="r" b="b"/>
                <a:pathLst>
                  <a:path w="1156" h="1156" extrusionOk="0">
                    <a:moveTo>
                      <a:pt x="578" y="0"/>
                    </a:moveTo>
                    <a:cubicBezTo>
                      <a:pt x="259" y="0"/>
                      <a:pt x="0" y="258"/>
                      <a:pt x="0" y="578"/>
                    </a:cubicBezTo>
                    <a:cubicBezTo>
                      <a:pt x="0" y="896"/>
                      <a:pt x="259" y="1155"/>
                      <a:pt x="578" y="1155"/>
                    </a:cubicBezTo>
                    <a:cubicBezTo>
                      <a:pt x="897" y="1155"/>
                      <a:pt x="1155" y="896"/>
                      <a:pt x="1155" y="578"/>
                    </a:cubicBezTo>
                    <a:cubicBezTo>
                      <a:pt x="1155"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8"/>
              <p:cNvSpPr/>
              <p:nvPr/>
            </p:nvSpPr>
            <p:spPr>
              <a:xfrm>
                <a:off x="1375600" y="1781925"/>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8"/>
              <p:cNvSpPr/>
              <p:nvPr/>
            </p:nvSpPr>
            <p:spPr>
              <a:xfrm>
                <a:off x="1501100" y="1781925"/>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8"/>
              <p:cNvSpPr/>
              <p:nvPr/>
            </p:nvSpPr>
            <p:spPr>
              <a:xfrm>
                <a:off x="1626600" y="1781925"/>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8"/>
              <p:cNvSpPr/>
              <p:nvPr/>
            </p:nvSpPr>
            <p:spPr>
              <a:xfrm>
                <a:off x="1752075" y="1781925"/>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8"/>
              <p:cNvSpPr/>
              <p:nvPr/>
            </p:nvSpPr>
            <p:spPr>
              <a:xfrm>
                <a:off x="1877550"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8"/>
              <p:cNvSpPr/>
              <p:nvPr/>
            </p:nvSpPr>
            <p:spPr>
              <a:xfrm>
                <a:off x="2003025"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8"/>
              <p:cNvSpPr/>
              <p:nvPr/>
            </p:nvSpPr>
            <p:spPr>
              <a:xfrm>
                <a:off x="2128525" y="1781925"/>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0" name="Google Shape;1490;p18"/>
            <p:cNvGrpSpPr/>
            <p:nvPr/>
          </p:nvGrpSpPr>
          <p:grpSpPr>
            <a:xfrm rot="5400000">
              <a:off x="5700209" y="-594564"/>
              <a:ext cx="1768999" cy="499146"/>
              <a:chOff x="1289425" y="372100"/>
              <a:chExt cx="1003175" cy="283075"/>
            </a:xfrm>
          </p:grpSpPr>
          <p:sp>
            <p:nvSpPr>
              <p:cNvPr id="1491" name="Google Shape;1491;p18"/>
              <p:cNvSpPr/>
              <p:nvPr/>
            </p:nvSpPr>
            <p:spPr>
              <a:xfrm>
                <a:off x="1289425" y="372100"/>
                <a:ext cx="16075" cy="16075"/>
              </a:xfrm>
              <a:custGeom>
                <a:avLst/>
                <a:gdLst/>
                <a:ahLst/>
                <a:cxnLst/>
                <a:rect l="l" t="t" r="r" b="b"/>
                <a:pathLst>
                  <a:path w="643" h="643" extrusionOk="0">
                    <a:moveTo>
                      <a:pt x="1" y="0"/>
                    </a:moveTo>
                    <a:lnTo>
                      <a:pt x="1" y="643"/>
                    </a:lnTo>
                    <a:lnTo>
                      <a:pt x="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8"/>
              <p:cNvSpPr/>
              <p:nvPr/>
            </p:nvSpPr>
            <p:spPr>
              <a:xfrm>
                <a:off x="1289425" y="372100"/>
                <a:ext cx="71200" cy="71200"/>
              </a:xfrm>
              <a:custGeom>
                <a:avLst/>
                <a:gdLst/>
                <a:ahLst/>
                <a:cxnLst/>
                <a:rect l="l" t="t" r="r" b="b"/>
                <a:pathLst>
                  <a:path w="2848" h="2848" extrusionOk="0">
                    <a:moveTo>
                      <a:pt x="2060" y="0"/>
                    </a:moveTo>
                    <a:lnTo>
                      <a:pt x="1" y="2060"/>
                    </a:lnTo>
                    <a:lnTo>
                      <a:pt x="1" y="2847"/>
                    </a:lnTo>
                    <a:lnTo>
                      <a:pt x="2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8"/>
              <p:cNvSpPr/>
              <p:nvPr/>
            </p:nvSpPr>
            <p:spPr>
              <a:xfrm>
                <a:off x="1289425" y="372100"/>
                <a:ext cx="126275" cy="126275"/>
              </a:xfrm>
              <a:custGeom>
                <a:avLst/>
                <a:gdLst/>
                <a:ahLst/>
                <a:cxnLst/>
                <a:rect l="l" t="t" r="r" b="b"/>
                <a:pathLst>
                  <a:path w="5051" h="5051" extrusionOk="0">
                    <a:moveTo>
                      <a:pt x="4263" y="0"/>
                    </a:moveTo>
                    <a:lnTo>
                      <a:pt x="1" y="4263"/>
                    </a:lnTo>
                    <a:lnTo>
                      <a:pt x="1" y="5051"/>
                    </a:lnTo>
                    <a:lnTo>
                      <a:pt x="5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8"/>
              <p:cNvSpPr/>
              <p:nvPr/>
            </p:nvSpPr>
            <p:spPr>
              <a:xfrm>
                <a:off x="1289425" y="372100"/>
                <a:ext cx="181400" cy="181375"/>
              </a:xfrm>
              <a:custGeom>
                <a:avLst/>
                <a:gdLst/>
                <a:ahLst/>
                <a:cxnLst/>
                <a:rect l="l" t="t" r="r" b="b"/>
                <a:pathLst>
                  <a:path w="7256" h="7255" extrusionOk="0">
                    <a:moveTo>
                      <a:pt x="6468" y="0"/>
                    </a:moveTo>
                    <a:lnTo>
                      <a:pt x="1" y="6468"/>
                    </a:lnTo>
                    <a:lnTo>
                      <a:pt x="1" y="7255"/>
                    </a:lnTo>
                    <a:lnTo>
                      <a:pt x="7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8"/>
              <p:cNvSpPr/>
              <p:nvPr/>
            </p:nvSpPr>
            <p:spPr>
              <a:xfrm>
                <a:off x="1289425" y="372100"/>
                <a:ext cx="236500" cy="236500"/>
              </a:xfrm>
              <a:custGeom>
                <a:avLst/>
                <a:gdLst/>
                <a:ahLst/>
                <a:cxnLst/>
                <a:rect l="l" t="t" r="r" b="b"/>
                <a:pathLst>
                  <a:path w="9460" h="9460" extrusionOk="0">
                    <a:moveTo>
                      <a:pt x="8672" y="0"/>
                    </a:moveTo>
                    <a:lnTo>
                      <a:pt x="1" y="8672"/>
                    </a:lnTo>
                    <a:lnTo>
                      <a:pt x="1" y="9459"/>
                    </a:lnTo>
                    <a:lnTo>
                      <a:pt x="9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8"/>
              <p:cNvSpPr/>
              <p:nvPr/>
            </p:nvSpPr>
            <p:spPr>
              <a:xfrm>
                <a:off x="1289425" y="372100"/>
                <a:ext cx="291600" cy="283075"/>
              </a:xfrm>
              <a:custGeom>
                <a:avLst/>
                <a:gdLst/>
                <a:ahLst/>
                <a:cxnLst/>
                <a:rect l="l" t="t" r="r" b="b"/>
                <a:pathLst>
                  <a:path w="11664" h="11323" extrusionOk="0">
                    <a:moveTo>
                      <a:pt x="10876" y="0"/>
                    </a:moveTo>
                    <a:lnTo>
                      <a:pt x="1" y="10877"/>
                    </a:lnTo>
                    <a:lnTo>
                      <a:pt x="1" y="11323"/>
                    </a:lnTo>
                    <a:lnTo>
                      <a:pt x="342" y="11323"/>
                    </a:lnTo>
                    <a:lnTo>
                      <a:pt x="11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8"/>
              <p:cNvSpPr/>
              <p:nvPr/>
            </p:nvSpPr>
            <p:spPr>
              <a:xfrm>
                <a:off x="13334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8"/>
              <p:cNvSpPr/>
              <p:nvPr/>
            </p:nvSpPr>
            <p:spPr>
              <a:xfrm>
                <a:off x="1388475"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8"/>
              <p:cNvSpPr/>
              <p:nvPr/>
            </p:nvSpPr>
            <p:spPr>
              <a:xfrm>
                <a:off x="14435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8"/>
              <p:cNvSpPr/>
              <p:nvPr/>
            </p:nvSpPr>
            <p:spPr>
              <a:xfrm>
                <a:off x="14987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8"/>
              <p:cNvSpPr/>
              <p:nvPr/>
            </p:nvSpPr>
            <p:spPr>
              <a:xfrm>
                <a:off x="1553800" y="372100"/>
                <a:ext cx="302725" cy="283075"/>
              </a:xfrm>
              <a:custGeom>
                <a:avLst/>
                <a:gdLst/>
                <a:ahLst/>
                <a:cxnLst/>
                <a:rect l="l" t="t" r="r" b="b"/>
                <a:pathLst>
                  <a:path w="12109"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8"/>
              <p:cNvSpPr/>
              <p:nvPr/>
            </p:nvSpPr>
            <p:spPr>
              <a:xfrm>
                <a:off x="16088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8"/>
              <p:cNvSpPr/>
              <p:nvPr/>
            </p:nvSpPr>
            <p:spPr>
              <a:xfrm>
                <a:off x="1664000" y="372100"/>
                <a:ext cx="302725" cy="283075"/>
              </a:xfrm>
              <a:custGeom>
                <a:avLst/>
                <a:gdLst/>
                <a:ahLst/>
                <a:cxnLst/>
                <a:rect l="l" t="t" r="r" b="b"/>
                <a:pathLst>
                  <a:path w="12109" h="11323" extrusionOk="0">
                    <a:moveTo>
                      <a:pt x="11321" y="0"/>
                    </a:moveTo>
                    <a:lnTo>
                      <a:pt x="0"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8"/>
              <p:cNvSpPr/>
              <p:nvPr/>
            </p:nvSpPr>
            <p:spPr>
              <a:xfrm>
                <a:off x="17191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8"/>
              <p:cNvSpPr/>
              <p:nvPr/>
            </p:nvSpPr>
            <p:spPr>
              <a:xfrm>
                <a:off x="1774200" y="372100"/>
                <a:ext cx="302750" cy="283075"/>
              </a:xfrm>
              <a:custGeom>
                <a:avLst/>
                <a:gdLst/>
                <a:ahLst/>
                <a:cxnLst/>
                <a:rect l="l" t="t" r="r" b="b"/>
                <a:pathLst>
                  <a:path w="12110" h="11323" extrusionOk="0">
                    <a:moveTo>
                      <a:pt x="11322" y="0"/>
                    </a:moveTo>
                    <a:lnTo>
                      <a:pt x="0" y="11323"/>
                    </a:lnTo>
                    <a:lnTo>
                      <a:pt x="787"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18"/>
              <p:cNvSpPr/>
              <p:nvPr/>
            </p:nvSpPr>
            <p:spPr>
              <a:xfrm>
                <a:off x="1829300" y="372100"/>
                <a:ext cx="302750" cy="283075"/>
              </a:xfrm>
              <a:custGeom>
                <a:avLst/>
                <a:gdLst/>
                <a:ahLst/>
                <a:cxnLst/>
                <a:rect l="l" t="t" r="r" b="b"/>
                <a:pathLst>
                  <a:path w="12110"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18"/>
              <p:cNvSpPr/>
              <p:nvPr/>
            </p:nvSpPr>
            <p:spPr>
              <a:xfrm>
                <a:off x="18844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18"/>
              <p:cNvSpPr/>
              <p:nvPr/>
            </p:nvSpPr>
            <p:spPr>
              <a:xfrm>
                <a:off x="1939500"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8"/>
              <p:cNvSpPr/>
              <p:nvPr/>
            </p:nvSpPr>
            <p:spPr>
              <a:xfrm>
                <a:off x="1994600" y="372100"/>
                <a:ext cx="298000" cy="283075"/>
              </a:xfrm>
              <a:custGeom>
                <a:avLst/>
                <a:gdLst/>
                <a:ahLst/>
                <a:cxnLst/>
                <a:rect l="l" t="t" r="r" b="b"/>
                <a:pathLst>
                  <a:path w="11920" h="11323" extrusionOk="0">
                    <a:moveTo>
                      <a:pt x="11323" y="0"/>
                    </a:moveTo>
                    <a:lnTo>
                      <a:pt x="1" y="11323"/>
                    </a:lnTo>
                    <a:lnTo>
                      <a:pt x="788" y="11323"/>
                    </a:lnTo>
                    <a:lnTo>
                      <a:pt x="11920" y="191"/>
                    </a:lnTo>
                    <a:lnTo>
                      <a:pt x="11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8"/>
              <p:cNvSpPr/>
              <p:nvPr/>
            </p:nvSpPr>
            <p:spPr>
              <a:xfrm>
                <a:off x="2049725" y="412275"/>
                <a:ext cx="242875" cy="242900"/>
              </a:xfrm>
              <a:custGeom>
                <a:avLst/>
                <a:gdLst/>
                <a:ahLst/>
                <a:cxnLst/>
                <a:rect l="l" t="t" r="r" b="b"/>
                <a:pathLst>
                  <a:path w="9715" h="9716" extrusionOk="0">
                    <a:moveTo>
                      <a:pt x="9715" y="1"/>
                    </a:moveTo>
                    <a:lnTo>
                      <a:pt x="0" y="9716"/>
                    </a:lnTo>
                    <a:lnTo>
                      <a:pt x="787" y="9716"/>
                    </a:lnTo>
                    <a:lnTo>
                      <a:pt x="9715" y="788"/>
                    </a:lnTo>
                    <a:lnTo>
                      <a:pt x="9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8"/>
              <p:cNvSpPr/>
              <p:nvPr/>
            </p:nvSpPr>
            <p:spPr>
              <a:xfrm>
                <a:off x="2104825" y="467400"/>
                <a:ext cx="187775" cy="187775"/>
              </a:xfrm>
              <a:custGeom>
                <a:avLst/>
                <a:gdLst/>
                <a:ahLst/>
                <a:cxnLst/>
                <a:rect l="l" t="t" r="r" b="b"/>
                <a:pathLst>
                  <a:path w="7511" h="7511" extrusionOk="0">
                    <a:moveTo>
                      <a:pt x="7511" y="0"/>
                    </a:moveTo>
                    <a:lnTo>
                      <a:pt x="1" y="7511"/>
                    </a:lnTo>
                    <a:lnTo>
                      <a:pt x="788" y="7511"/>
                    </a:lnTo>
                    <a:lnTo>
                      <a:pt x="7511" y="787"/>
                    </a:lnTo>
                    <a:lnTo>
                      <a:pt x="75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8"/>
              <p:cNvSpPr/>
              <p:nvPr/>
            </p:nvSpPr>
            <p:spPr>
              <a:xfrm>
                <a:off x="2159900" y="522475"/>
                <a:ext cx="132700" cy="132700"/>
              </a:xfrm>
              <a:custGeom>
                <a:avLst/>
                <a:gdLst/>
                <a:ahLst/>
                <a:cxnLst/>
                <a:rect l="l" t="t" r="r" b="b"/>
                <a:pathLst>
                  <a:path w="5308" h="5308" extrusionOk="0">
                    <a:moveTo>
                      <a:pt x="5308" y="1"/>
                    </a:moveTo>
                    <a:lnTo>
                      <a:pt x="1" y="5308"/>
                    </a:lnTo>
                    <a:lnTo>
                      <a:pt x="788" y="5308"/>
                    </a:lnTo>
                    <a:lnTo>
                      <a:pt x="5308" y="788"/>
                    </a:lnTo>
                    <a:lnTo>
                      <a:pt x="5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8"/>
              <p:cNvSpPr/>
              <p:nvPr/>
            </p:nvSpPr>
            <p:spPr>
              <a:xfrm>
                <a:off x="2215025" y="577575"/>
                <a:ext cx="77575" cy="77600"/>
              </a:xfrm>
              <a:custGeom>
                <a:avLst/>
                <a:gdLst/>
                <a:ahLst/>
                <a:cxnLst/>
                <a:rect l="l" t="t" r="r" b="b"/>
                <a:pathLst>
                  <a:path w="3103" h="3104" extrusionOk="0">
                    <a:moveTo>
                      <a:pt x="3103" y="1"/>
                    </a:moveTo>
                    <a:lnTo>
                      <a:pt x="0" y="3104"/>
                    </a:lnTo>
                    <a:lnTo>
                      <a:pt x="788" y="3104"/>
                    </a:lnTo>
                    <a:lnTo>
                      <a:pt x="3103" y="788"/>
                    </a:lnTo>
                    <a:lnTo>
                      <a:pt x="3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8"/>
              <p:cNvSpPr/>
              <p:nvPr/>
            </p:nvSpPr>
            <p:spPr>
              <a:xfrm>
                <a:off x="2270125" y="632700"/>
                <a:ext cx="22475" cy="22475"/>
              </a:xfrm>
              <a:custGeom>
                <a:avLst/>
                <a:gdLst/>
                <a:ahLst/>
                <a:cxnLst/>
                <a:rect l="l" t="t" r="r" b="b"/>
                <a:pathLst>
                  <a:path w="899" h="899" extrusionOk="0">
                    <a:moveTo>
                      <a:pt x="899" y="0"/>
                    </a:moveTo>
                    <a:lnTo>
                      <a:pt x="1" y="899"/>
                    </a:lnTo>
                    <a:lnTo>
                      <a:pt x="788" y="899"/>
                    </a:lnTo>
                    <a:lnTo>
                      <a:pt x="899" y="788"/>
                    </a:lnTo>
                    <a:lnTo>
                      <a:pt x="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18"/>
            <p:cNvGrpSpPr/>
            <p:nvPr/>
          </p:nvGrpSpPr>
          <p:grpSpPr>
            <a:xfrm>
              <a:off x="9" y="-6"/>
              <a:ext cx="1063333" cy="306905"/>
              <a:chOff x="5509675" y="781075"/>
              <a:chExt cx="425725" cy="122875"/>
            </a:xfrm>
          </p:grpSpPr>
          <p:sp>
            <p:nvSpPr>
              <p:cNvPr id="1516" name="Google Shape;1516;p18"/>
              <p:cNvSpPr/>
              <p:nvPr/>
            </p:nvSpPr>
            <p:spPr>
              <a:xfrm>
                <a:off x="5509675" y="781075"/>
                <a:ext cx="44750" cy="44750"/>
              </a:xfrm>
              <a:custGeom>
                <a:avLst/>
                <a:gdLst/>
                <a:ahLst/>
                <a:cxnLst/>
                <a:rect l="l" t="t" r="r" b="b"/>
                <a:pathLst>
                  <a:path w="1790" h="1790" extrusionOk="0">
                    <a:moveTo>
                      <a:pt x="1003" y="0"/>
                    </a:moveTo>
                    <a:lnTo>
                      <a:pt x="1" y="1002"/>
                    </a:lnTo>
                    <a:lnTo>
                      <a:pt x="1" y="1789"/>
                    </a:lnTo>
                    <a:lnTo>
                      <a:pt x="17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8"/>
              <p:cNvSpPr/>
              <p:nvPr/>
            </p:nvSpPr>
            <p:spPr>
              <a:xfrm>
                <a:off x="5509675" y="781075"/>
                <a:ext cx="99875" cy="99850"/>
              </a:xfrm>
              <a:custGeom>
                <a:avLst/>
                <a:gdLst/>
                <a:ahLst/>
                <a:cxnLst/>
                <a:rect l="l" t="t" r="r" b="b"/>
                <a:pathLst>
                  <a:path w="3995" h="3994" extrusionOk="0">
                    <a:moveTo>
                      <a:pt x="3207" y="0"/>
                    </a:moveTo>
                    <a:lnTo>
                      <a:pt x="1" y="3207"/>
                    </a:lnTo>
                    <a:lnTo>
                      <a:pt x="1" y="3994"/>
                    </a:lnTo>
                    <a:lnTo>
                      <a:pt x="39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8"/>
              <p:cNvSpPr/>
              <p:nvPr/>
            </p:nvSpPr>
            <p:spPr>
              <a:xfrm>
                <a:off x="5522075" y="781075"/>
                <a:ext cx="142575" cy="122875"/>
              </a:xfrm>
              <a:custGeom>
                <a:avLst/>
                <a:gdLst/>
                <a:ahLst/>
                <a:cxnLst/>
                <a:rect l="l" t="t" r="r" b="b"/>
                <a:pathLst>
                  <a:path w="5703" h="4915" extrusionOk="0">
                    <a:moveTo>
                      <a:pt x="4915" y="0"/>
                    </a:moveTo>
                    <a:lnTo>
                      <a:pt x="1" y="4915"/>
                    </a:lnTo>
                    <a:lnTo>
                      <a:pt x="788" y="4915"/>
                    </a:lnTo>
                    <a:lnTo>
                      <a:pt x="5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8"/>
              <p:cNvSpPr/>
              <p:nvPr/>
            </p:nvSpPr>
            <p:spPr>
              <a:xfrm>
                <a:off x="5577200" y="781075"/>
                <a:ext cx="142525" cy="122875"/>
              </a:xfrm>
              <a:custGeom>
                <a:avLst/>
                <a:gdLst/>
                <a:ahLst/>
                <a:cxnLst/>
                <a:rect l="l" t="t" r="r" b="b"/>
                <a:pathLst>
                  <a:path w="5701" h="4915" extrusionOk="0">
                    <a:moveTo>
                      <a:pt x="4914" y="0"/>
                    </a:moveTo>
                    <a:lnTo>
                      <a:pt x="0" y="4915"/>
                    </a:lnTo>
                    <a:lnTo>
                      <a:pt x="788" y="4915"/>
                    </a:lnTo>
                    <a:lnTo>
                      <a:pt x="5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8"/>
              <p:cNvSpPr/>
              <p:nvPr/>
            </p:nvSpPr>
            <p:spPr>
              <a:xfrm>
                <a:off x="5632275"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8"/>
              <p:cNvSpPr/>
              <p:nvPr/>
            </p:nvSpPr>
            <p:spPr>
              <a:xfrm>
                <a:off x="5687400" y="781075"/>
                <a:ext cx="142550" cy="122875"/>
              </a:xfrm>
              <a:custGeom>
                <a:avLst/>
                <a:gdLst/>
                <a:ahLst/>
                <a:cxnLst/>
                <a:rect l="l" t="t" r="r" b="b"/>
                <a:pathLst>
                  <a:path w="5702" h="4915" extrusionOk="0">
                    <a:moveTo>
                      <a:pt x="4915" y="0"/>
                    </a:moveTo>
                    <a:lnTo>
                      <a:pt x="0" y="4915"/>
                    </a:lnTo>
                    <a:lnTo>
                      <a:pt x="787"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8"/>
              <p:cNvSpPr/>
              <p:nvPr/>
            </p:nvSpPr>
            <p:spPr>
              <a:xfrm>
                <a:off x="5742500"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8"/>
              <p:cNvSpPr/>
              <p:nvPr/>
            </p:nvSpPr>
            <p:spPr>
              <a:xfrm>
                <a:off x="5797575" y="781075"/>
                <a:ext cx="137825" cy="122875"/>
              </a:xfrm>
              <a:custGeom>
                <a:avLst/>
                <a:gdLst/>
                <a:ahLst/>
                <a:cxnLst/>
                <a:rect l="l" t="t" r="r" b="b"/>
                <a:pathLst>
                  <a:path w="5513" h="4915" extrusionOk="0">
                    <a:moveTo>
                      <a:pt x="4915" y="0"/>
                    </a:moveTo>
                    <a:lnTo>
                      <a:pt x="1" y="4915"/>
                    </a:lnTo>
                    <a:lnTo>
                      <a:pt x="788" y="4915"/>
                    </a:lnTo>
                    <a:lnTo>
                      <a:pt x="5512" y="190"/>
                    </a:lnTo>
                    <a:lnTo>
                      <a:pt x="55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8"/>
              <p:cNvSpPr/>
              <p:nvPr/>
            </p:nvSpPr>
            <p:spPr>
              <a:xfrm>
                <a:off x="5852700" y="821250"/>
                <a:ext cx="82700" cy="82700"/>
              </a:xfrm>
              <a:custGeom>
                <a:avLst/>
                <a:gdLst/>
                <a:ahLst/>
                <a:cxnLst/>
                <a:rect l="l" t="t" r="r" b="b"/>
                <a:pathLst>
                  <a:path w="3308" h="3308" extrusionOk="0">
                    <a:moveTo>
                      <a:pt x="3307" y="1"/>
                    </a:moveTo>
                    <a:lnTo>
                      <a:pt x="0" y="3308"/>
                    </a:lnTo>
                    <a:lnTo>
                      <a:pt x="788" y="3308"/>
                    </a:lnTo>
                    <a:lnTo>
                      <a:pt x="3307" y="788"/>
                    </a:lnTo>
                    <a:lnTo>
                      <a:pt x="3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8"/>
              <p:cNvSpPr/>
              <p:nvPr/>
            </p:nvSpPr>
            <p:spPr>
              <a:xfrm>
                <a:off x="5907800" y="876350"/>
                <a:ext cx="27600" cy="27600"/>
              </a:xfrm>
              <a:custGeom>
                <a:avLst/>
                <a:gdLst/>
                <a:ahLst/>
                <a:cxnLst/>
                <a:rect l="l" t="t" r="r" b="b"/>
                <a:pathLst>
                  <a:path w="1104" h="1104" extrusionOk="0">
                    <a:moveTo>
                      <a:pt x="1103" y="1"/>
                    </a:moveTo>
                    <a:lnTo>
                      <a:pt x="1" y="1104"/>
                    </a:lnTo>
                    <a:lnTo>
                      <a:pt x="788" y="1104"/>
                    </a:lnTo>
                    <a:lnTo>
                      <a:pt x="1103" y="787"/>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6" name="Google Shape;1526;p18"/>
            <p:cNvGrpSpPr/>
            <p:nvPr/>
          </p:nvGrpSpPr>
          <p:grpSpPr>
            <a:xfrm>
              <a:off x="5469824" y="4767650"/>
              <a:ext cx="373777" cy="371139"/>
              <a:chOff x="3387298" y="4772375"/>
              <a:chExt cx="373777" cy="371139"/>
            </a:xfrm>
          </p:grpSpPr>
          <p:sp>
            <p:nvSpPr>
              <p:cNvPr id="1527" name="Google Shape;1527;p18"/>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8"/>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8"/>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8"/>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18"/>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18"/>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6"/>
        <p:cNvGrpSpPr/>
        <p:nvPr/>
      </p:nvGrpSpPr>
      <p:grpSpPr>
        <a:xfrm>
          <a:off x="0" y="0"/>
          <a:ext cx="0" cy="0"/>
          <a:chOff x="0" y="0"/>
          <a:chExt cx="0" cy="0"/>
        </a:xfrm>
      </p:grpSpPr>
      <p:sp>
        <p:nvSpPr>
          <p:cNvPr id="517" name="Google Shape;517;p8"/>
          <p:cNvSpPr txBox="1">
            <a:spLocks noGrp="1"/>
          </p:cNvSpPr>
          <p:nvPr>
            <p:ph type="title"/>
          </p:nvPr>
        </p:nvSpPr>
        <p:spPr>
          <a:xfrm>
            <a:off x="3871900" y="1671025"/>
            <a:ext cx="4550100" cy="18015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18" name="Google Shape;518;p8"/>
          <p:cNvSpPr>
            <a:spLocks noGrp="1"/>
          </p:cNvSpPr>
          <p:nvPr>
            <p:ph type="pic" idx="2"/>
          </p:nvPr>
        </p:nvSpPr>
        <p:spPr>
          <a:xfrm>
            <a:off x="0" y="0"/>
            <a:ext cx="2910000" cy="3679200"/>
          </a:xfrm>
          <a:prstGeom prst="rect">
            <a:avLst/>
          </a:prstGeom>
          <a:noFill/>
          <a:ln>
            <a:noFill/>
          </a:ln>
        </p:spPr>
      </p:sp>
      <p:grpSp>
        <p:nvGrpSpPr>
          <p:cNvPr id="519" name="Google Shape;519;p8"/>
          <p:cNvGrpSpPr/>
          <p:nvPr/>
        </p:nvGrpSpPr>
        <p:grpSpPr>
          <a:xfrm>
            <a:off x="5114225" y="218018"/>
            <a:ext cx="4055050" cy="4925482"/>
            <a:chOff x="5114225" y="218018"/>
            <a:chExt cx="4055050" cy="4925482"/>
          </a:xfrm>
        </p:grpSpPr>
        <p:grpSp>
          <p:nvGrpSpPr>
            <p:cNvPr id="520" name="Google Shape;520;p8"/>
            <p:cNvGrpSpPr/>
            <p:nvPr/>
          </p:nvGrpSpPr>
          <p:grpSpPr>
            <a:xfrm rot="10800000">
              <a:off x="6261705" y="218018"/>
              <a:ext cx="749152" cy="63126"/>
              <a:chOff x="2133750" y="758150"/>
              <a:chExt cx="216800" cy="18275"/>
            </a:xfrm>
          </p:grpSpPr>
          <p:sp>
            <p:nvSpPr>
              <p:cNvPr id="521" name="Google Shape;521;p8"/>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8"/>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8"/>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8"/>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8"/>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8"/>
            <p:cNvSpPr/>
            <p:nvPr/>
          </p:nvSpPr>
          <p:spPr>
            <a:xfrm rot="10800000">
              <a:off x="5678307" y="4862397"/>
              <a:ext cx="3490968" cy="281103"/>
            </a:xfrm>
            <a:custGeom>
              <a:avLst/>
              <a:gdLst/>
              <a:ahLst/>
              <a:cxnLst/>
              <a:rect l="l" t="t" r="r" b="b"/>
              <a:pathLst>
                <a:path w="78754" h="4981" extrusionOk="0">
                  <a:moveTo>
                    <a:pt x="1" y="0"/>
                  </a:moveTo>
                  <a:lnTo>
                    <a:pt x="1" y="4980"/>
                  </a:lnTo>
                  <a:lnTo>
                    <a:pt x="78754" y="4980"/>
                  </a:lnTo>
                  <a:lnTo>
                    <a:pt x="7875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8"/>
            <p:cNvSpPr/>
            <p:nvPr/>
          </p:nvSpPr>
          <p:spPr>
            <a:xfrm rot="10800000">
              <a:off x="5114225" y="4862397"/>
              <a:ext cx="564076" cy="281103"/>
            </a:xfrm>
            <a:custGeom>
              <a:avLst/>
              <a:gdLst/>
              <a:ahLst/>
              <a:cxnLst/>
              <a:rect l="l" t="t" r="r" b="b"/>
              <a:pathLst>
                <a:path w="78754" h="4981" extrusionOk="0">
                  <a:moveTo>
                    <a:pt x="1" y="0"/>
                  </a:moveTo>
                  <a:lnTo>
                    <a:pt x="1" y="4980"/>
                  </a:lnTo>
                  <a:lnTo>
                    <a:pt x="78754" y="4980"/>
                  </a:lnTo>
                  <a:lnTo>
                    <a:pt x="78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 name="Google Shape;528;p8"/>
          <p:cNvGrpSpPr/>
          <p:nvPr/>
        </p:nvGrpSpPr>
        <p:grpSpPr>
          <a:xfrm>
            <a:off x="376514" y="-6"/>
            <a:ext cx="8767488" cy="5139591"/>
            <a:chOff x="376514" y="-6"/>
            <a:chExt cx="8767488" cy="5139591"/>
          </a:xfrm>
        </p:grpSpPr>
        <p:grpSp>
          <p:nvGrpSpPr>
            <p:cNvPr id="529" name="Google Shape;529;p8"/>
            <p:cNvGrpSpPr/>
            <p:nvPr/>
          </p:nvGrpSpPr>
          <p:grpSpPr>
            <a:xfrm rot="5400000">
              <a:off x="8771543" y="4132750"/>
              <a:ext cx="373777" cy="371139"/>
              <a:chOff x="3387298" y="4772375"/>
              <a:chExt cx="373777" cy="371139"/>
            </a:xfrm>
          </p:grpSpPr>
          <p:sp>
            <p:nvSpPr>
              <p:cNvPr id="530" name="Google Shape;530;p8"/>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8"/>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8"/>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8"/>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8"/>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8"/>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6" name="Google Shape;536;p8"/>
            <p:cNvGrpSpPr/>
            <p:nvPr/>
          </p:nvGrpSpPr>
          <p:grpSpPr>
            <a:xfrm rot="10800000">
              <a:off x="7374998" y="-6"/>
              <a:ext cx="1768999" cy="499146"/>
              <a:chOff x="1289425" y="372100"/>
              <a:chExt cx="1003175" cy="283075"/>
            </a:xfrm>
          </p:grpSpPr>
          <p:sp>
            <p:nvSpPr>
              <p:cNvPr id="537" name="Google Shape;537;p8"/>
              <p:cNvSpPr/>
              <p:nvPr/>
            </p:nvSpPr>
            <p:spPr>
              <a:xfrm>
                <a:off x="1289425" y="372100"/>
                <a:ext cx="16075" cy="16075"/>
              </a:xfrm>
              <a:custGeom>
                <a:avLst/>
                <a:gdLst/>
                <a:ahLst/>
                <a:cxnLst/>
                <a:rect l="l" t="t" r="r" b="b"/>
                <a:pathLst>
                  <a:path w="643" h="643" extrusionOk="0">
                    <a:moveTo>
                      <a:pt x="1" y="0"/>
                    </a:moveTo>
                    <a:lnTo>
                      <a:pt x="1" y="643"/>
                    </a:lnTo>
                    <a:lnTo>
                      <a:pt x="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8"/>
              <p:cNvSpPr/>
              <p:nvPr/>
            </p:nvSpPr>
            <p:spPr>
              <a:xfrm>
                <a:off x="1289425" y="372100"/>
                <a:ext cx="71200" cy="71200"/>
              </a:xfrm>
              <a:custGeom>
                <a:avLst/>
                <a:gdLst/>
                <a:ahLst/>
                <a:cxnLst/>
                <a:rect l="l" t="t" r="r" b="b"/>
                <a:pathLst>
                  <a:path w="2848" h="2848" extrusionOk="0">
                    <a:moveTo>
                      <a:pt x="2060" y="0"/>
                    </a:moveTo>
                    <a:lnTo>
                      <a:pt x="1" y="2060"/>
                    </a:lnTo>
                    <a:lnTo>
                      <a:pt x="1" y="2847"/>
                    </a:lnTo>
                    <a:lnTo>
                      <a:pt x="2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8"/>
              <p:cNvSpPr/>
              <p:nvPr/>
            </p:nvSpPr>
            <p:spPr>
              <a:xfrm>
                <a:off x="1289425" y="372100"/>
                <a:ext cx="126275" cy="126275"/>
              </a:xfrm>
              <a:custGeom>
                <a:avLst/>
                <a:gdLst/>
                <a:ahLst/>
                <a:cxnLst/>
                <a:rect l="l" t="t" r="r" b="b"/>
                <a:pathLst>
                  <a:path w="5051" h="5051" extrusionOk="0">
                    <a:moveTo>
                      <a:pt x="4263" y="0"/>
                    </a:moveTo>
                    <a:lnTo>
                      <a:pt x="1" y="4263"/>
                    </a:lnTo>
                    <a:lnTo>
                      <a:pt x="1" y="5051"/>
                    </a:lnTo>
                    <a:lnTo>
                      <a:pt x="5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8"/>
              <p:cNvSpPr/>
              <p:nvPr/>
            </p:nvSpPr>
            <p:spPr>
              <a:xfrm>
                <a:off x="1289425" y="372100"/>
                <a:ext cx="181400" cy="181375"/>
              </a:xfrm>
              <a:custGeom>
                <a:avLst/>
                <a:gdLst/>
                <a:ahLst/>
                <a:cxnLst/>
                <a:rect l="l" t="t" r="r" b="b"/>
                <a:pathLst>
                  <a:path w="7256" h="7255" extrusionOk="0">
                    <a:moveTo>
                      <a:pt x="6468" y="0"/>
                    </a:moveTo>
                    <a:lnTo>
                      <a:pt x="1" y="6468"/>
                    </a:lnTo>
                    <a:lnTo>
                      <a:pt x="1" y="7255"/>
                    </a:lnTo>
                    <a:lnTo>
                      <a:pt x="7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8"/>
              <p:cNvSpPr/>
              <p:nvPr/>
            </p:nvSpPr>
            <p:spPr>
              <a:xfrm>
                <a:off x="1289425" y="372100"/>
                <a:ext cx="236500" cy="236500"/>
              </a:xfrm>
              <a:custGeom>
                <a:avLst/>
                <a:gdLst/>
                <a:ahLst/>
                <a:cxnLst/>
                <a:rect l="l" t="t" r="r" b="b"/>
                <a:pathLst>
                  <a:path w="9460" h="9460" extrusionOk="0">
                    <a:moveTo>
                      <a:pt x="8672" y="0"/>
                    </a:moveTo>
                    <a:lnTo>
                      <a:pt x="1" y="8672"/>
                    </a:lnTo>
                    <a:lnTo>
                      <a:pt x="1" y="9459"/>
                    </a:lnTo>
                    <a:lnTo>
                      <a:pt x="9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8"/>
              <p:cNvSpPr/>
              <p:nvPr/>
            </p:nvSpPr>
            <p:spPr>
              <a:xfrm>
                <a:off x="1289425" y="372100"/>
                <a:ext cx="291600" cy="283075"/>
              </a:xfrm>
              <a:custGeom>
                <a:avLst/>
                <a:gdLst/>
                <a:ahLst/>
                <a:cxnLst/>
                <a:rect l="l" t="t" r="r" b="b"/>
                <a:pathLst>
                  <a:path w="11664" h="11323" extrusionOk="0">
                    <a:moveTo>
                      <a:pt x="10876" y="0"/>
                    </a:moveTo>
                    <a:lnTo>
                      <a:pt x="1" y="10877"/>
                    </a:lnTo>
                    <a:lnTo>
                      <a:pt x="1" y="11323"/>
                    </a:lnTo>
                    <a:lnTo>
                      <a:pt x="342" y="11323"/>
                    </a:lnTo>
                    <a:lnTo>
                      <a:pt x="11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8"/>
              <p:cNvSpPr/>
              <p:nvPr/>
            </p:nvSpPr>
            <p:spPr>
              <a:xfrm>
                <a:off x="13334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8"/>
              <p:cNvSpPr/>
              <p:nvPr/>
            </p:nvSpPr>
            <p:spPr>
              <a:xfrm>
                <a:off x="1388475"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8"/>
              <p:cNvSpPr/>
              <p:nvPr/>
            </p:nvSpPr>
            <p:spPr>
              <a:xfrm>
                <a:off x="14435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8"/>
              <p:cNvSpPr/>
              <p:nvPr/>
            </p:nvSpPr>
            <p:spPr>
              <a:xfrm>
                <a:off x="14987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8"/>
              <p:cNvSpPr/>
              <p:nvPr/>
            </p:nvSpPr>
            <p:spPr>
              <a:xfrm>
                <a:off x="1553800" y="372100"/>
                <a:ext cx="302725" cy="283075"/>
              </a:xfrm>
              <a:custGeom>
                <a:avLst/>
                <a:gdLst/>
                <a:ahLst/>
                <a:cxnLst/>
                <a:rect l="l" t="t" r="r" b="b"/>
                <a:pathLst>
                  <a:path w="12109"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8"/>
              <p:cNvSpPr/>
              <p:nvPr/>
            </p:nvSpPr>
            <p:spPr>
              <a:xfrm>
                <a:off x="16088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8"/>
              <p:cNvSpPr/>
              <p:nvPr/>
            </p:nvSpPr>
            <p:spPr>
              <a:xfrm>
                <a:off x="1664000" y="372100"/>
                <a:ext cx="302725" cy="283075"/>
              </a:xfrm>
              <a:custGeom>
                <a:avLst/>
                <a:gdLst/>
                <a:ahLst/>
                <a:cxnLst/>
                <a:rect l="l" t="t" r="r" b="b"/>
                <a:pathLst>
                  <a:path w="12109" h="11323" extrusionOk="0">
                    <a:moveTo>
                      <a:pt x="11321" y="0"/>
                    </a:moveTo>
                    <a:lnTo>
                      <a:pt x="0"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8"/>
              <p:cNvSpPr/>
              <p:nvPr/>
            </p:nvSpPr>
            <p:spPr>
              <a:xfrm>
                <a:off x="17191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8"/>
              <p:cNvSpPr/>
              <p:nvPr/>
            </p:nvSpPr>
            <p:spPr>
              <a:xfrm>
                <a:off x="1774200" y="372100"/>
                <a:ext cx="302750" cy="283075"/>
              </a:xfrm>
              <a:custGeom>
                <a:avLst/>
                <a:gdLst/>
                <a:ahLst/>
                <a:cxnLst/>
                <a:rect l="l" t="t" r="r" b="b"/>
                <a:pathLst>
                  <a:path w="12110" h="11323" extrusionOk="0">
                    <a:moveTo>
                      <a:pt x="11322" y="0"/>
                    </a:moveTo>
                    <a:lnTo>
                      <a:pt x="0" y="11323"/>
                    </a:lnTo>
                    <a:lnTo>
                      <a:pt x="787"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8"/>
              <p:cNvSpPr/>
              <p:nvPr/>
            </p:nvSpPr>
            <p:spPr>
              <a:xfrm>
                <a:off x="1829300" y="372100"/>
                <a:ext cx="302750" cy="283075"/>
              </a:xfrm>
              <a:custGeom>
                <a:avLst/>
                <a:gdLst/>
                <a:ahLst/>
                <a:cxnLst/>
                <a:rect l="l" t="t" r="r" b="b"/>
                <a:pathLst>
                  <a:path w="12110"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8"/>
              <p:cNvSpPr/>
              <p:nvPr/>
            </p:nvSpPr>
            <p:spPr>
              <a:xfrm>
                <a:off x="18844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8"/>
              <p:cNvSpPr/>
              <p:nvPr/>
            </p:nvSpPr>
            <p:spPr>
              <a:xfrm>
                <a:off x="1939500"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8"/>
              <p:cNvSpPr/>
              <p:nvPr/>
            </p:nvSpPr>
            <p:spPr>
              <a:xfrm>
                <a:off x="1994600" y="372100"/>
                <a:ext cx="298000" cy="283075"/>
              </a:xfrm>
              <a:custGeom>
                <a:avLst/>
                <a:gdLst/>
                <a:ahLst/>
                <a:cxnLst/>
                <a:rect l="l" t="t" r="r" b="b"/>
                <a:pathLst>
                  <a:path w="11920" h="11323" extrusionOk="0">
                    <a:moveTo>
                      <a:pt x="11323" y="0"/>
                    </a:moveTo>
                    <a:lnTo>
                      <a:pt x="1" y="11323"/>
                    </a:lnTo>
                    <a:lnTo>
                      <a:pt x="788" y="11323"/>
                    </a:lnTo>
                    <a:lnTo>
                      <a:pt x="11920" y="191"/>
                    </a:lnTo>
                    <a:lnTo>
                      <a:pt x="11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8"/>
              <p:cNvSpPr/>
              <p:nvPr/>
            </p:nvSpPr>
            <p:spPr>
              <a:xfrm>
                <a:off x="2049725" y="412275"/>
                <a:ext cx="242875" cy="242900"/>
              </a:xfrm>
              <a:custGeom>
                <a:avLst/>
                <a:gdLst/>
                <a:ahLst/>
                <a:cxnLst/>
                <a:rect l="l" t="t" r="r" b="b"/>
                <a:pathLst>
                  <a:path w="9715" h="9716" extrusionOk="0">
                    <a:moveTo>
                      <a:pt x="9715" y="1"/>
                    </a:moveTo>
                    <a:lnTo>
                      <a:pt x="0" y="9716"/>
                    </a:lnTo>
                    <a:lnTo>
                      <a:pt x="787" y="9716"/>
                    </a:lnTo>
                    <a:lnTo>
                      <a:pt x="9715" y="788"/>
                    </a:lnTo>
                    <a:lnTo>
                      <a:pt x="9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8"/>
              <p:cNvSpPr/>
              <p:nvPr/>
            </p:nvSpPr>
            <p:spPr>
              <a:xfrm>
                <a:off x="2104825" y="467400"/>
                <a:ext cx="187775" cy="187775"/>
              </a:xfrm>
              <a:custGeom>
                <a:avLst/>
                <a:gdLst/>
                <a:ahLst/>
                <a:cxnLst/>
                <a:rect l="l" t="t" r="r" b="b"/>
                <a:pathLst>
                  <a:path w="7511" h="7511" extrusionOk="0">
                    <a:moveTo>
                      <a:pt x="7511" y="0"/>
                    </a:moveTo>
                    <a:lnTo>
                      <a:pt x="1" y="7511"/>
                    </a:lnTo>
                    <a:lnTo>
                      <a:pt x="788" y="7511"/>
                    </a:lnTo>
                    <a:lnTo>
                      <a:pt x="7511" y="787"/>
                    </a:lnTo>
                    <a:lnTo>
                      <a:pt x="75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8"/>
              <p:cNvSpPr/>
              <p:nvPr/>
            </p:nvSpPr>
            <p:spPr>
              <a:xfrm>
                <a:off x="2159900" y="522475"/>
                <a:ext cx="132700" cy="132700"/>
              </a:xfrm>
              <a:custGeom>
                <a:avLst/>
                <a:gdLst/>
                <a:ahLst/>
                <a:cxnLst/>
                <a:rect l="l" t="t" r="r" b="b"/>
                <a:pathLst>
                  <a:path w="5308" h="5308" extrusionOk="0">
                    <a:moveTo>
                      <a:pt x="5308" y="1"/>
                    </a:moveTo>
                    <a:lnTo>
                      <a:pt x="1" y="5308"/>
                    </a:lnTo>
                    <a:lnTo>
                      <a:pt x="788" y="5308"/>
                    </a:lnTo>
                    <a:lnTo>
                      <a:pt x="5308" y="788"/>
                    </a:lnTo>
                    <a:lnTo>
                      <a:pt x="5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8"/>
              <p:cNvSpPr/>
              <p:nvPr/>
            </p:nvSpPr>
            <p:spPr>
              <a:xfrm>
                <a:off x="2215025" y="577575"/>
                <a:ext cx="77575" cy="77600"/>
              </a:xfrm>
              <a:custGeom>
                <a:avLst/>
                <a:gdLst/>
                <a:ahLst/>
                <a:cxnLst/>
                <a:rect l="l" t="t" r="r" b="b"/>
                <a:pathLst>
                  <a:path w="3103" h="3104" extrusionOk="0">
                    <a:moveTo>
                      <a:pt x="3103" y="1"/>
                    </a:moveTo>
                    <a:lnTo>
                      <a:pt x="0" y="3104"/>
                    </a:lnTo>
                    <a:lnTo>
                      <a:pt x="788" y="3104"/>
                    </a:lnTo>
                    <a:lnTo>
                      <a:pt x="3103" y="788"/>
                    </a:lnTo>
                    <a:lnTo>
                      <a:pt x="3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8"/>
              <p:cNvSpPr/>
              <p:nvPr/>
            </p:nvSpPr>
            <p:spPr>
              <a:xfrm>
                <a:off x="2270125" y="632700"/>
                <a:ext cx="22475" cy="22475"/>
              </a:xfrm>
              <a:custGeom>
                <a:avLst/>
                <a:gdLst/>
                <a:ahLst/>
                <a:cxnLst/>
                <a:rect l="l" t="t" r="r" b="b"/>
                <a:pathLst>
                  <a:path w="899" h="899" extrusionOk="0">
                    <a:moveTo>
                      <a:pt x="899" y="0"/>
                    </a:moveTo>
                    <a:lnTo>
                      <a:pt x="1" y="899"/>
                    </a:lnTo>
                    <a:lnTo>
                      <a:pt x="788" y="899"/>
                    </a:lnTo>
                    <a:lnTo>
                      <a:pt x="899" y="788"/>
                    </a:lnTo>
                    <a:lnTo>
                      <a:pt x="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 name="Google Shape;561;p8"/>
            <p:cNvGrpSpPr/>
            <p:nvPr/>
          </p:nvGrpSpPr>
          <p:grpSpPr>
            <a:xfrm rot="5400000">
              <a:off x="-142934" y="4198627"/>
              <a:ext cx="1460407" cy="421510"/>
              <a:chOff x="5509675" y="781075"/>
              <a:chExt cx="425725" cy="122875"/>
            </a:xfrm>
          </p:grpSpPr>
          <p:sp>
            <p:nvSpPr>
              <p:cNvPr id="562" name="Google Shape;562;p8"/>
              <p:cNvSpPr/>
              <p:nvPr/>
            </p:nvSpPr>
            <p:spPr>
              <a:xfrm>
                <a:off x="5509675" y="781075"/>
                <a:ext cx="44750" cy="44750"/>
              </a:xfrm>
              <a:custGeom>
                <a:avLst/>
                <a:gdLst/>
                <a:ahLst/>
                <a:cxnLst/>
                <a:rect l="l" t="t" r="r" b="b"/>
                <a:pathLst>
                  <a:path w="1790" h="1790" extrusionOk="0">
                    <a:moveTo>
                      <a:pt x="1003" y="0"/>
                    </a:moveTo>
                    <a:lnTo>
                      <a:pt x="1" y="1002"/>
                    </a:lnTo>
                    <a:lnTo>
                      <a:pt x="1" y="1789"/>
                    </a:lnTo>
                    <a:lnTo>
                      <a:pt x="17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8"/>
              <p:cNvSpPr/>
              <p:nvPr/>
            </p:nvSpPr>
            <p:spPr>
              <a:xfrm>
                <a:off x="5509675" y="781075"/>
                <a:ext cx="99875" cy="99850"/>
              </a:xfrm>
              <a:custGeom>
                <a:avLst/>
                <a:gdLst/>
                <a:ahLst/>
                <a:cxnLst/>
                <a:rect l="l" t="t" r="r" b="b"/>
                <a:pathLst>
                  <a:path w="3995" h="3994" extrusionOk="0">
                    <a:moveTo>
                      <a:pt x="3207" y="0"/>
                    </a:moveTo>
                    <a:lnTo>
                      <a:pt x="1" y="3207"/>
                    </a:lnTo>
                    <a:lnTo>
                      <a:pt x="1" y="3994"/>
                    </a:lnTo>
                    <a:lnTo>
                      <a:pt x="39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8"/>
              <p:cNvSpPr/>
              <p:nvPr/>
            </p:nvSpPr>
            <p:spPr>
              <a:xfrm>
                <a:off x="5522075" y="781075"/>
                <a:ext cx="142575" cy="122875"/>
              </a:xfrm>
              <a:custGeom>
                <a:avLst/>
                <a:gdLst/>
                <a:ahLst/>
                <a:cxnLst/>
                <a:rect l="l" t="t" r="r" b="b"/>
                <a:pathLst>
                  <a:path w="5703" h="4915" extrusionOk="0">
                    <a:moveTo>
                      <a:pt x="4915" y="0"/>
                    </a:moveTo>
                    <a:lnTo>
                      <a:pt x="1" y="4915"/>
                    </a:lnTo>
                    <a:lnTo>
                      <a:pt x="788" y="4915"/>
                    </a:lnTo>
                    <a:lnTo>
                      <a:pt x="5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8"/>
              <p:cNvSpPr/>
              <p:nvPr/>
            </p:nvSpPr>
            <p:spPr>
              <a:xfrm>
                <a:off x="5577200" y="781075"/>
                <a:ext cx="142525" cy="122875"/>
              </a:xfrm>
              <a:custGeom>
                <a:avLst/>
                <a:gdLst/>
                <a:ahLst/>
                <a:cxnLst/>
                <a:rect l="l" t="t" r="r" b="b"/>
                <a:pathLst>
                  <a:path w="5701" h="4915" extrusionOk="0">
                    <a:moveTo>
                      <a:pt x="4914" y="0"/>
                    </a:moveTo>
                    <a:lnTo>
                      <a:pt x="0" y="4915"/>
                    </a:lnTo>
                    <a:lnTo>
                      <a:pt x="788" y="4915"/>
                    </a:lnTo>
                    <a:lnTo>
                      <a:pt x="5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8"/>
              <p:cNvSpPr/>
              <p:nvPr/>
            </p:nvSpPr>
            <p:spPr>
              <a:xfrm>
                <a:off x="5632275"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8"/>
              <p:cNvSpPr/>
              <p:nvPr/>
            </p:nvSpPr>
            <p:spPr>
              <a:xfrm>
                <a:off x="5687400" y="781075"/>
                <a:ext cx="142550" cy="122875"/>
              </a:xfrm>
              <a:custGeom>
                <a:avLst/>
                <a:gdLst/>
                <a:ahLst/>
                <a:cxnLst/>
                <a:rect l="l" t="t" r="r" b="b"/>
                <a:pathLst>
                  <a:path w="5702" h="4915" extrusionOk="0">
                    <a:moveTo>
                      <a:pt x="4915" y="0"/>
                    </a:moveTo>
                    <a:lnTo>
                      <a:pt x="0" y="4915"/>
                    </a:lnTo>
                    <a:lnTo>
                      <a:pt x="787"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8"/>
              <p:cNvSpPr/>
              <p:nvPr/>
            </p:nvSpPr>
            <p:spPr>
              <a:xfrm>
                <a:off x="5742500"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8"/>
              <p:cNvSpPr/>
              <p:nvPr/>
            </p:nvSpPr>
            <p:spPr>
              <a:xfrm>
                <a:off x="5797575" y="781075"/>
                <a:ext cx="137825" cy="122875"/>
              </a:xfrm>
              <a:custGeom>
                <a:avLst/>
                <a:gdLst/>
                <a:ahLst/>
                <a:cxnLst/>
                <a:rect l="l" t="t" r="r" b="b"/>
                <a:pathLst>
                  <a:path w="5513" h="4915" extrusionOk="0">
                    <a:moveTo>
                      <a:pt x="4915" y="0"/>
                    </a:moveTo>
                    <a:lnTo>
                      <a:pt x="1" y="4915"/>
                    </a:lnTo>
                    <a:lnTo>
                      <a:pt x="788" y="4915"/>
                    </a:lnTo>
                    <a:lnTo>
                      <a:pt x="5512" y="190"/>
                    </a:lnTo>
                    <a:lnTo>
                      <a:pt x="55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8"/>
              <p:cNvSpPr/>
              <p:nvPr/>
            </p:nvSpPr>
            <p:spPr>
              <a:xfrm>
                <a:off x="5852700" y="821250"/>
                <a:ext cx="82700" cy="82700"/>
              </a:xfrm>
              <a:custGeom>
                <a:avLst/>
                <a:gdLst/>
                <a:ahLst/>
                <a:cxnLst/>
                <a:rect l="l" t="t" r="r" b="b"/>
                <a:pathLst>
                  <a:path w="3308" h="3308" extrusionOk="0">
                    <a:moveTo>
                      <a:pt x="3307" y="1"/>
                    </a:moveTo>
                    <a:lnTo>
                      <a:pt x="0" y="3308"/>
                    </a:lnTo>
                    <a:lnTo>
                      <a:pt x="788" y="3308"/>
                    </a:lnTo>
                    <a:lnTo>
                      <a:pt x="3307" y="788"/>
                    </a:lnTo>
                    <a:lnTo>
                      <a:pt x="3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8"/>
              <p:cNvSpPr/>
              <p:nvPr/>
            </p:nvSpPr>
            <p:spPr>
              <a:xfrm>
                <a:off x="5907800" y="876350"/>
                <a:ext cx="27600" cy="27600"/>
              </a:xfrm>
              <a:custGeom>
                <a:avLst/>
                <a:gdLst/>
                <a:ahLst/>
                <a:cxnLst/>
                <a:rect l="l" t="t" r="r" b="b"/>
                <a:pathLst>
                  <a:path w="1104" h="1104" extrusionOk="0">
                    <a:moveTo>
                      <a:pt x="1103" y="1"/>
                    </a:moveTo>
                    <a:lnTo>
                      <a:pt x="1" y="1104"/>
                    </a:lnTo>
                    <a:lnTo>
                      <a:pt x="788" y="1104"/>
                    </a:lnTo>
                    <a:lnTo>
                      <a:pt x="1103" y="787"/>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5">
  <p:cSld name="TITLE_ONLY_5">
    <p:spTree>
      <p:nvGrpSpPr>
        <p:cNvPr id="1" name="Shape 1885"/>
        <p:cNvGrpSpPr/>
        <p:nvPr/>
      </p:nvGrpSpPr>
      <p:grpSpPr>
        <a:xfrm>
          <a:off x="0" y="0"/>
          <a:ext cx="0" cy="0"/>
          <a:chOff x="0" y="0"/>
          <a:chExt cx="0" cy="0"/>
        </a:xfrm>
      </p:grpSpPr>
      <p:sp>
        <p:nvSpPr>
          <p:cNvPr id="1886" name="Google Shape;1886;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887" name="Google Shape;1887;p23"/>
          <p:cNvGrpSpPr/>
          <p:nvPr/>
        </p:nvGrpSpPr>
        <p:grpSpPr>
          <a:xfrm>
            <a:off x="-8747" y="11"/>
            <a:ext cx="8089397" cy="5143493"/>
            <a:chOff x="-8747" y="11"/>
            <a:chExt cx="8089397" cy="5143493"/>
          </a:xfrm>
        </p:grpSpPr>
        <p:grpSp>
          <p:nvGrpSpPr>
            <p:cNvPr id="1888" name="Google Shape;1888;p23"/>
            <p:cNvGrpSpPr/>
            <p:nvPr/>
          </p:nvGrpSpPr>
          <p:grpSpPr>
            <a:xfrm>
              <a:off x="-8747" y="11"/>
              <a:ext cx="8089397" cy="5143493"/>
              <a:chOff x="-8747" y="11"/>
              <a:chExt cx="8089397" cy="5143493"/>
            </a:xfrm>
          </p:grpSpPr>
          <p:sp>
            <p:nvSpPr>
              <p:cNvPr id="1889" name="Google Shape;1889;p23"/>
              <p:cNvSpPr/>
              <p:nvPr/>
            </p:nvSpPr>
            <p:spPr>
              <a:xfrm rot="10800000">
                <a:off x="5967150" y="4840204"/>
                <a:ext cx="2113500" cy="3033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3"/>
              <p:cNvSpPr/>
              <p:nvPr/>
            </p:nvSpPr>
            <p:spPr>
              <a:xfrm rot="10800000">
                <a:off x="-11" y="11"/>
                <a:ext cx="564076" cy="228603"/>
              </a:xfrm>
              <a:custGeom>
                <a:avLst/>
                <a:gdLst/>
                <a:ahLst/>
                <a:cxnLst/>
                <a:rect l="l" t="t" r="r" b="b"/>
                <a:pathLst>
                  <a:path w="78754" h="4981" extrusionOk="0">
                    <a:moveTo>
                      <a:pt x="1" y="0"/>
                    </a:moveTo>
                    <a:lnTo>
                      <a:pt x="1" y="4980"/>
                    </a:lnTo>
                    <a:lnTo>
                      <a:pt x="78754" y="4980"/>
                    </a:lnTo>
                    <a:lnTo>
                      <a:pt x="78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91" name="Google Shape;1891;p23"/>
              <p:cNvGrpSpPr/>
              <p:nvPr/>
            </p:nvGrpSpPr>
            <p:grpSpPr>
              <a:xfrm rot="10800000">
                <a:off x="5017524" y="4958493"/>
                <a:ext cx="749152" cy="63126"/>
                <a:chOff x="2133750" y="758150"/>
                <a:chExt cx="216800" cy="18275"/>
              </a:xfrm>
            </p:grpSpPr>
            <p:sp>
              <p:nvSpPr>
                <p:cNvPr id="1892" name="Google Shape;1892;p23"/>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23"/>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23"/>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23"/>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23"/>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97" name="Google Shape;1897;p23"/>
              <p:cNvSpPr/>
              <p:nvPr/>
            </p:nvSpPr>
            <p:spPr>
              <a:xfrm rot="5400000">
                <a:off x="-823562" y="3088240"/>
                <a:ext cx="1856402" cy="226772"/>
              </a:xfrm>
              <a:custGeom>
                <a:avLst/>
                <a:gdLst/>
                <a:ahLst/>
                <a:cxnLst/>
                <a:rect l="l" t="t" r="r" b="b"/>
                <a:pathLst>
                  <a:path w="30659" h="4981" extrusionOk="0">
                    <a:moveTo>
                      <a:pt x="1" y="0"/>
                    </a:moveTo>
                    <a:lnTo>
                      <a:pt x="1" y="4980"/>
                    </a:lnTo>
                    <a:lnTo>
                      <a:pt x="30659" y="4980"/>
                    </a:lnTo>
                    <a:lnTo>
                      <a:pt x="306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8" name="Google Shape;1898;p23"/>
            <p:cNvGrpSpPr/>
            <p:nvPr/>
          </p:nvGrpSpPr>
          <p:grpSpPr>
            <a:xfrm rot="10800000">
              <a:off x="728163" y="82743"/>
              <a:ext cx="749152" cy="63126"/>
              <a:chOff x="2133750" y="758150"/>
              <a:chExt cx="216800" cy="18275"/>
            </a:xfrm>
          </p:grpSpPr>
          <p:sp>
            <p:nvSpPr>
              <p:cNvPr id="1899" name="Google Shape;1899;p23"/>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3"/>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3"/>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3"/>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3"/>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04" name="Google Shape;1904;p23"/>
          <p:cNvGrpSpPr/>
          <p:nvPr/>
        </p:nvGrpSpPr>
        <p:grpSpPr>
          <a:xfrm>
            <a:off x="-9636" y="77187"/>
            <a:ext cx="9775760" cy="5066308"/>
            <a:chOff x="-9636" y="77187"/>
            <a:chExt cx="9775760" cy="5066308"/>
          </a:xfrm>
        </p:grpSpPr>
        <p:grpSp>
          <p:nvGrpSpPr>
            <p:cNvPr id="1905" name="Google Shape;1905;p23"/>
            <p:cNvGrpSpPr/>
            <p:nvPr/>
          </p:nvGrpSpPr>
          <p:grpSpPr>
            <a:xfrm rot="-5400000">
              <a:off x="-77477" y="1922242"/>
              <a:ext cx="362115" cy="226432"/>
              <a:chOff x="3387298" y="4772375"/>
              <a:chExt cx="373777" cy="371139"/>
            </a:xfrm>
          </p:grpSpPr>
          <p:sp>
            <p:nvSpPr>
              <p:cNvPr id="1906" name="Google Shape;1906;p23"/>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3"/>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3"/>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3"/>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3"/>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3"/>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2" name="Google Shape;1912;p23"/>
            <p:cNvGrpSpPr/>
            <p:nvPr/>
          </p:nvGrpSpPr>
          <p:grpSpPr>
            <a:xfrm>
              <a:off x="8080657" y="4836590"/>
              <a:ext cx="1063333" cy="306905"/>
              <a:chOff x="5509675" y="781075"/>
              <a:chExt cx="425725" cy="122875"/>
            </a:xfrm>
          </p:grpSpPr>
          <p:sp>
            <p:nvSpPr>
              <p:cNvPr id="1913" name="Google Shape;1913;p23"/>
              <p:cNvSpPr/>
              <p:nvPr/>
            </p:nvSpPr>
            <p:spPr>
              <a:xfrm>
                <a:off x="5509675" y="781075"/>
                <a:ext cx="44750" cy="44750"/>
              </a:xfrm>
              <a:custGeom>
                <a:avLst/>
                <a:gdLst/>
                <a:ahLst/>
                <a:cxnLst/>
                <a:rect l="l" t="t" r="r" b="b"/>
                <a:pathLst>
                  <a:path w="1790" h="1790" extrusionOk="0">
                    <a:moveTo>
                      <a:pt x="1003" y="0"/>
                    </a:moveTo>
                    <a:lnTo>
                      <a:pt x="1" y="1002"/>
                    </a:lnTo>
                    <a:lnTo>
                      <a:pt x="1" y="1789"/>
                    </a:lnTo>
                    <a:lnTo>
                      <a:pt x="17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3"/>
              <p:cNvSpPr/>
              <p:nvPr/>
            </p:nvSpPr>
            <p:spPr>
              <a:xfrm>
                <a:off x="5509675" y="781075"/>
                <a:ext cx="99875" cy="99850"/>
              </a:xfrm>
              <a:custGeom>
                <a:avLst/>
                <a:gdLst/>
                <a:ahLst/>
                <a:cxnLst/>
                <a:rect l="l" t="t" r="r" b="b"/>
                <a:pathLst>
                  <a:path w="3995" h="3994" extrusionOk="0">
                    <a:moveTo>
                      <a:pt x="3207" y="0"/>
                    </a:moveTo>
                    <a:lnTo>
                      <a:pt x="1" y="3207"/>
                    </a:lnTo>
                    <a:lnTo>
                      <a:pt x="1" y="3994"/>
                    </a:lnTo>
                    <a:lnTo>
                      <a:pt x="39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3"/>
              <p:cNvSpPr/>
              <p:nvPr/>
            </p:nvSpPr>
            <p:spPr>
              <a:xfrm>
                <a:off x="5522075" y="781075"/>
                <a:ext cx="142575" cy="122875"/>
              </a:xfrm>
              <a:custGeom>
                <a:avLst/>
                <a:gdLst/>
                <a:ahLst/>
                <a:cxnLst/>
                <a:rect l="l" t="t" r="r" b="b"/>
                <a:pathLst>
                  <a:path w="5703" h="4915" extrusionOk="0">
                    <a:moveTo>
                      <a:pt x="4915" y="0"/>
                    </a:moveTo>
                    <a:lnTo>
                      <a:pt x="1" y="4915"/>
                    </a:lnTo>
                    <a:lnTo>
                      <a:pt x="788" y="4915"/>
                    </a:lnTo>
                    <a:lnTo>
                      <a:pt x="5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3"/>
              <p:cNvSpPr/>
              <p:nvPr/>
            </p:nvSpPr>
            <p:spPr>
              <a:xfrm>
                <a:off x="5577200" y="781075"/>
                <a:ext cx="142525" cy="122875"/>
              </a:xfrm>
              <a:custGeom>
                <a:avLst/>
                <a:gdLst/>
                <a:ahLst/>
                <a:cxnLst/>
                <a:rect l="l" t="t" r="r" b="b"/>
                <a:pathLst>
                  <a:path w="5701" h="4915" extrusionOk="0">
                    <a:moveTo>
                      <a:pt x="4914" y="0"/>
                    </a:moveTo>
                    <a:lnTo>
                      <a:pt x="0" y="4915"/>
                    </a:lnTo>
                    <a:lnTo>
                      <a:pt x="788" y="4915"/>
                    </a:lnTo>
                    <a:lnTo>
                      <a:pt x="5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3"/>
              <p:cNvSpPr/>
              <p:nvPr/>
            </p:nvSpPr>
            <p:spPr>
              <a:xfrm>
                <a:off x="5632275"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3"/>
              <p:cNvSpPr/>
              <p:nvPr/>
            </p:nvSpPr>
            <p:spPr>
              <a:xfrm>
                <a:off x="5687400" y="781075"/>
                <a:ext cx="142550" cy="122875"/>
              </a:xfrm>
              <a:custGeom>
                <a:avLst/>
                <a:gdLst/>
                <a:ahLst/>
                <a:cxnLst/>
                <a:rect l="l" t="t" r="r" b="b"/>
                <a:pathLst>
                  <a:path w="5702" h="4915" extrusionOk="0">
                    <a:moveTo>
                      <a:pt x="4915" y="0"/>
                    </a:moveTo>
                    <a:lnTo>
                      <a:pt x="0" y="4915"/>
                    </a:lnTo>
                    <a:lnTo>
                      <a:pt x="787"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3"/>
              <p:cNvSpPr/>
              <p:nvPr/>
            </p:nvSpPr>
            <p:spPr>
              <a:xfrm>
                <a:off x="5742500"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3"/>
              <p:cNvSpPr/>
              <p:nvPr/>
            </p:nvSpPr>
            <p:spPr>
              <a:xfrm>
                <a:off x="5797575" y="781075"/>
                <a:ext cx="137825" cy="122875"/>
              </a:xfrm>
              <a:custGeom>
                <a:avLst/>
                <a:gdLst/>
                <a:ahLst/>
                <a:cxnLst/>
                <a:rect l="l" t="t" r="r" b="b"/>
                <a:pathLst>
                  <a:path w="5513" h="4915" extrusionOk="0">
                    <a:moveTo>
                      <a:pt x="4915" y="0"/>
                    </a:moveTo>
                    <a:lnTo>
                      <a:pt x="1" y="4915"/>
                    </a:lnTo>
                    <a:lnTo>
                      <a:pt x="788" y="4915"/>
                    </a:lnTo>
                    <a:lnTo>
                      <a:pt x="5512" y="190"/>
                    </a:lnTo>
                    <a:lnTo>
                      <a:pt x="55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3"/>
              <p:cNvSpPr/>
              <p:nvPr/>
            </p:nvSpPr>
            <p:spPr>
              <a:xfrm>
                <a:off x="5852700" y="821250"/>
                <a:ext cx="82700" cy="82700"/>
              </a:xfrm>
              <a:custGeom>
                <a:avLst/>
                <a:gdLst/>
                <a:ahLst/>
                <a:cxnLst/>
                <a:rect l="l" t="t" r="r" b="b"/>
                <a:pathLst>
                  <a:path w="3308" h="3308" extrusionOk="0">
                    <a:moveTo>
                      <a:pt x="3307" y="1"/>
                    </a:moveTo>
                    <a:lnTo>
                      <a:pt x="0" y="3308"/>
                    </a:lnTo>
                    <a:lnTo>
                      <a:pt x="788" y="3308"/>
                    </a:lnTo>
                    <a:lnTo>
                      <a:pt x="3307" y="788"/>
                    </a:lnTo>
                    <a:lnTo>
                      <a:pt x="3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3"/>
              <p:cNvSpPr/>
              <p:nvPr/>
            </p:nvSpPr>
            <p:spPr>
              <a:xfrm>
                <a:off x="5907800" y="876350"/>
                <a:ext cx="27600" cy="27600"/>
              </a:xfrm>
              <a:custGeom>
                <a:avLst/>
                <a:gdLst/>
                <a:ahLst/>
                <a:cxnLst/>
                <a:rect l="l" t="t" r="r" b="b"/>
                <a:pathLst>
                  <a:path w="1104" h="1104" extrusionOk="0">
                    <a:moveTo>
                      <a:pt x="1103" y="1"/>
                    </a:moveTo>
                    <a:lnTo>
                      <a:pt x="1" y="1104"/>
                    </a:lnTo>
                    <a:lnTo>
                      <a:pt x="788" y="1104"/>
                    </a:lnTo>
                    <a:lnTo>
                      <a:pt x="1103" y="787"/>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3" name="Google Shape;1923;p23"/>
            <p:cNvGrpSpPr/>
            <p:nvPr/>
          </p:nvGrpSpPr>
          <p:grpSpPr>
            <a:xfrm rot="10800000">
              <a:off x="8702764" y="77187"/>
              <a:ext cx="1063360" cy="1099573"/>
              <a:chOff x="1375600" y="1002375"/>
              <a:chExt cx="781825" cy="808450"/>
            </a:xfrm>
          </p:grpSpPr>
          <p:sp>
            <p:nvSpPr>
              <p:cNvPr id="1924" name="Google Shape;1924;p23"/>
              <p:cNvSpPr/>
              <p:nvPr/>
            </p:nvSpPr>
            <p:spPr>
              <a:xfrm>
                <a:off x="1375600" y="1002375"/>
                <a:ext cx="28925" cy="28900"/>
              </a:xfrm>
              <a:custGeom>
                <a:avLst/>
                <a:gdLst/>
                <a:ahLst/>
                <a:cxnLst/>
                <a:rect l="l" t="t" r="r" b="b"/>
                <a:pathLst>
                  <a:path w="1157" h="1156"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3"/>
              <p:cNvSpPr/>
              <p:nvPr/>
            </p:nvSpPr>
            <p:spPr>
              <a:xfrm>
                <a:off x="1501100" y="1002375"/>
                <a:ext cx="28900" cy="28900"/>
              </a:xfrm>
              <a:custGeom>
                <a:avLst/>
                <a:gdLst/>
                <a:ahLst/>
                <a:cxnLst/>
                <a:rect l="l" t="t" r="r" b="b"/>
                <a:pathLst>
                  <a:path w="1156" h="1156"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3"/>
              <p:cNvSpPr/>
              <p:nvPr/>
            </p:nvSpPr>
            <p:spPr>
              <a:xfrm>
                <a:off x="1626600" y="1002375"/>
                <a:ext cx="28900" cy="28900"/>
              </a:xfrm>
              <a:custGeom>
                <a:avLst/>
                <a:gdLst/>
                <a:ahLst/>
                <a:cxnLst/>
                <a:rect l="l" t="t" r="r" b="b"/>
                <a:pathLst>
                  <a:path w="1156" h="1156"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3"/>
              <p:cNvSpPr/>
              <p:nvPr/>
            </p:nvSpPr>
            <p:spPr>
              <a:xfrm>
                <a:off x="1752075" y="1002375"/>
                <a:ext cx="28900" cy="28900"/>
              </a:xfrm>
              <a:custGeom>
                <a:avLst/>
                <a:gdLst/>
                <a:ahLst/>
                <a:cxnLst/>
                <a:rect l="l" t="t" r="r" b="b"/>
                <a:pathLst>
                  <a:path w="1156" h="1156"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3"/>
              <p:cNvSpPr/>
              <p:nvPr/>
            </p:nvSpPr>
            <p:spPr>
              <a:xfrm>
                <a:off x="1877550"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3"/>
              <p:cNvSpPr/>
              <p:nvPr/>
            </p:nvSpPr>
            <p:spPr>
              <a:xfrm>
                <a:off x="2003025"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3"/>
              <p:cNvSpPr/>
              <p:nvPr/>
            </p:nvSpPr>
            <p:spPr>
              <a:xfrm>
                <a:off x="2128525" y="1002375"/>
                <a:ext cx="28900" cy="28900"/>
              </a:xfrm>
              <a:custGeom>
                <a:avLst/>
                <a:gdLst/>
                <a:ahLst/>
                <a:cxnLst/>
                <a:rect l="l" t="t" r="r" b="b"/>
                <a:pathLst>
                  <a:path w="1156" h="1156"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3"/>
              <p:cNvSpPr/>
              <p:nvPr/>
            </p:nvSpPr>
            <p:spPr>
              <a:xfrm>
                <a:off x="1375600" y="1113725"/>
                <a:ext cx="28925" cy="28900"/>
              </a:xfrm>
              <a:custGeom>
                <a:avLst/>
                <a:gdLst/>
                <a:ahLst/>
                <a:cxnLst/>
                <a:rect l="l" t="t" r="r" b="b"/>
                <a:pathLst>
                  <a:path w="1157" h="1156" extrusionOk="0">
                    <a:moveTo>
                      <a:pt x="578" y="1"/>
                    </a:moveTo>
                    <a:cubicBezTo>
                      <a:pt x="259" y="1"/>
                      <a:pt x="1" y="260"/>
                      <a:pt x="1" y="578"/>
                    </a:cubicBezTo>
                    <a:cubicBezTo>
                      <a:pt x="1" y="898"/>
                      <a:pt x="259" y="1156"/>
                      <a:pt x="578" y="1156"/>
                    </a:cubicBezTo>
                    <a:cubicBezTo>
                      <a:pt x="898" y="1156"/>
                      <a:pt x="1157" y="898"/>
                      <a:pt x="1157" y="578"/>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3"/>
              <p:cNvSpPr/>
              <p:nvPr/>
            </p:nvSpPr>
            <p:spPr>
              <a:xfrm>
                <a:off x="1501100" y="1113725"/>
                <a:ext cx="28900" cy="28900"/>
              </a:xfrm>
              <a:custGeom>
                <a:avLst/>
                <a:gdLst/>
                <a:ahLst/>
                <a:cxnLst/>
                <a:rect l="l" t="t" r="r" b="b"/>
                <a:pathLst>
                  <a:path w="1156" h="1156" extrusionOk="0">
                    <a:moveTo>
                      <a:pt x="578" y="1"/>
                    </a:moveTo>
                    <a:cubicBezTo>
                      <a:pt x="259" y="1"/>
                      <a:pt x="1" y="260"/>
                      <a:pt x="1" y="578"/>
                    </a:cubicBezTo>
                    <a:cubicBezTo>
                      <a:pt x="1" y="898"/>
                      <a:pt x="259"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3"/>
              <p:cNvSpPr/>
              <p:nvPr/>
            </p:nvSpPr>
            <p:spPr>
              <a:xfrm>
                <a:off x="1626600" y="1113725"/>
                <a:ext cx="28900" cy="28900"/>
              </a:xfrm>
              <a:custGeom>
                <a:avLst/>
                <a:gdLst/>
                <a:ahLst/>
                <a:cxnLst/>
                <a:rect l="l" t="t" r="r" b="b"/>
                <a:pathLst>
                  <a:path w="1156" h="1156" extrusionOk="0">
                    <a:moveTo>
                      <a:pt x="578" y="1"/>
                    </a:moveTo>
                    <a:cubicBezTo>
                      <a:pt x="258" y="1"/>
                      <a:pt x="0" y="260"/>
                      <a:pt x="0" y="578"/>
                    </a:cubicBezTo>
                    <a:cubicBezTo>
                      <a:pt x="0" y="898"/>
                      <a:pt x="258"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3"/>
              <p:cNvSpPr/>
              <p:nvPr/>
            </p:nvSpPr>
            <p:spPr>
              <a:xfrm>
                <a:off x="1752075" y="1113725"/>
                <a:ext cx="28900" cy="28900"/>
              </a:xfrm>
              <a:custGeom>
                <a:avLst/>
                <a:gdLst/>
                <a:ahLst/>
                <a:cxnLst/>
                <a:rect l="l" t="t" r="r" b="b"/>
                <a:pathLst>
                  <a:path w="1156" h="1156" extrusionOk="0">
                    <a:moveTo>
                      <a:pt x="578" y="1"/>
                    </a:moveTo>
                    <a:cubicBezTo>
                      <a:pt x="258" y="1"/>
                      <a:pt x="0" y="260"/>
                      <a:pt x="0" y="578"/>
                    </a:cubicBezTo>
                    <a:cubicBezTo>
                      <a:pt x="0" y="898"/>
                      <a:pt x="259"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3"/>
              <p:cNvSpPr/>
              <p:nvPr/>
            </p:nvSpPr>
            <p:spPr>
              <a:xfrm>
                <a:off x="1877550"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3"/>
              <p:cNvSpPr/>
              <p:nvPr/>
            </p:nvSpPr>
            <p:spPr>
              <a:xfrm>
                <a:off x="2003025"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3"/>
              <p:cNvSpPr/>
              <p:nvPr/>
            </p:nvSpPr>
            <p:spPr>
              <a:xfrm>
                <a:off x="2128525" y="1113725"/>
                <a:ext cx="28900" cy="28900"/>
              </a:xfrm>
              <a:custGeom>
                <a:avLst/>
                <a:gdLst/>
                <a:ahLst/>
                <a:cxnLst/>
                <a:rect l="l" t="t" r="r" b="b"/>
                <a:pathLst>
                  <a:path w="1156" h="1156" extrusionOk="0">
                    <a:moveTo>
                      <a:pt x="578" y="1"/>
                    </a:moveTo>
                    <a:cubicBezTo>
                      <a:pt x="259" y="1"/>
                      <a:pt x="0" y="260"/>
                      <a:pt x="0" y="578"/>
                    </a:cubicBezTo>
                    <a:cubicBezTo>
                      <a:pt x="0" y="898"/>
                      <a:pt x="259" y="1156"/>
                      <a:pt x="578" y="1156"/>
                    </a:cubicBezTo>
                    <a:cubicBezTo>
                      <a:pt x="897" y="1156"/>
                      <a:pt x="1155" y="898"/>
                      <a:pt x="1155" y="578"/>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3"/>
              <p:cNvSpPr/>
              <p:nvPr/>
            </p:nvSpPr>
            <p:spPr>
              <a:xfrm>
                <a:off x="1375600" y="1225100"/>
                <a:ext cx="28925" cy="28925"/>
              </a:xfrm>
              <a:custGeom>
                <a:avLst/>
                <a:gdLst/>
                <a:ahLst/>
                <a:cxnLst/>
                <a:rect l="l" t="t" r="r" b="b"/>
                <a:pathLst>
                  <a:path w="1157" h="1157"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3"/>
              <p:cNvSpPr/>
              <p:nvPr/>
            </p:nvSpPr>
            <p:spPr>
              <a:xfrm>
                <a:off x="1501100" y="1225100"/>
                <a:ext cx="28900" cy="28925"/>
              </a:xfrm>
              <a:custGeom>
                <a:avLst/>
                <a:gdLst/>
                <a:ahLst/>
                <a:cxnLst/>
                <a:rect l="l" t="t" r="r" b="b"/>
                <a:pathLst>
                  <a:path w="1156" h="1157"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3"/>
              <p:cNvSpPr/>
              <p:nvPr/>
            </p:nvSpPr>
            <p:spPr>
              <a:xfrm>
                <a:off x="1626600" y="1225100"/>
                <a:ext cx="28900" cy="28925"/>
              </a:xfrm>
              <a:custGeom>
                <a:avLst/>
                <a:gdLst/>
                <a:ahLst/>
                <a:cxnLst/>
                <a:rect l="l" t="t" r="r" b="b"/>
                <a:pathLst>
                  <a:path w="1156" h="1157"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3"/>
              <p:cNvSpPr/>
              <p:nvPr/>
            </p:nvSpPr>
            <p:spPr>
              <a:xfrm>
                <a:off x="1752075" y="1225100"/>
                <a:ext cx="28900" cy="28925"/>
              </a:xfrm>
              <a:custGeom>
                <a:avLst/>
                <a:gdLst/>
                <a:ahLst/>
                <a:cxnLst/>
                <a:rect l="l" t="t" r="r" b="b"/>
                <a:pathLst>
                  <a:path w="1156" h="1157"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3"/>
              <p:cNvSpPr/>
              <p:nvPr/>
            </p:nvSpPr>
            <p:spPr>
              <a:xfrm>
                <a:off x="1877550"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3"/>
              <p:cNvSpPr/>
              <p:nvPr/>
            </p:nvSpPr>
            <p:spPr>
              <a:xfrm>
                <a:off x="2003025"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3"/>
              <p:cNvSpPr/>
              <p:nvPr/>
            </p:nvSpPr>
            <p:spPr>
              <a:xfrm>
                <a:off x="2128525" y="1225100"/>
                <a:ext cx="28900" cy="28925"/>
              </a:xfrm>
              <a:custGeom>
                <a:avLst/>
                <a:gdLst/>
                <a:ahLst/>
                <a:cxnLst/>
                <a:rect l="l" t="t" r="r" b="b"/>
                <a:pathLst>
                  <a:path w="1156" h="1157"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3"/>
              <p:cNvSpPr/>
              <p:nvPr/>
            </p:nvSpPr>
            <p:spPr>
              <a:xfrm>
                <a:off x="1375600" y="1336450"/>
                <a:ext cx="28925" cy="28925"/>
              </a:xfrm>
              <a:custGeom>
                <a:avLst/>
                <a:gdLst/>
                <a:ahLst/>
                <a:cxnLst/>
                <a:rect l="l" t="t" r="r" b="b"/>
                <a:pathLst>
                  <a:path w="1157" h="1157" extrusionOk="0">
                    <a:moveTo>
                      <a:pt x="578" y="1"/>
                    </a:moveTo>
                    <a:cubicBezTo>
                      <a:pt x="259" y="1"/>
                      <a:pt x="1" y="260"/>
                      <a:pt x="1" y="579"/>
                    </a:cubicBezTo>
                    <a:cubicBezTo>
                      <a:pt x="1" y="898"/>
                      <a:pt x="259" y="1156"/>
                      <a:pt x="578" y="1156"/>
                    </a:cubicBezTo>
                    <a:cubicBezTo>
                      <a:pt x="898" y="1156"/>
                      <a:pt x="1157" y="898"/>
                      <a:pt x="1157" y="579"/>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3"/>
              <p:cNvSpPr/>
              <p:nvPr/>
            </p:nvSpPr>
            <p:spPr>
              <a:xfrm>
                <a:off x="1501100" y="1336450"/>
                <a:ext cx="28900" cy="28925"/>
              </a:xfrm>
              <a:custGeom>
                <a:avLst/>
                <a:gdLst/>
                <a:ahLst/>
                <a:cxnLst/>
                <a:rect l="l" t="t" r="r" b="b"/>
                <a:pathLst>
                  <a:path w="1156" h="1157" extrusionOk="0">
                    <a:moveTo>
                      <a:pt x="578" y="1"/>
                    </a:moveTo>
                    <a:cubicBezTo>
                      <a:pt x="259" y="1"/>
                      <a:pt x="1" y="260"/>
                      <a:pt x="1" y="579"/>
                    </a:cubicBezTo>
                    <a:cubicBezTo>
                      <a:pt x="1" y="898"/>
                      <a:pt x="259"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3"/>
              <p:cNvSpPr/>
              <p:nvPr/>
            </p:nvSpPr>
            <p:spPr>
              <a:xfrm>
                <a:off x="1626600" y="1336450"/>
                <a:ext cx="28900" cy="28925"/>
              </a:xfrm>
              <a:custGeom>
                <a:avLst/>
                <a:gdLst/>
                <a:ahLst/>
                <a:cxnLst/>
                <a:rect l="l" t="t" r="r" b="b"/>
                <a:pathLst>
                  <a:path w="1156" h="1157" extrusionOk="0">
                    <a:moveTo>
                      <a:pt x="578" y="1"/>
                    </a:moveTo>
                    <a:cubicBezTo>
                      <a:pt x="258" y="1"/>
                      <a:pt x="0" y="260"/>
                      <a:pt x="0" y="579"/>
                    </a:cubicBezTo>
                    <a:cubicBezTo>
                      <a:pt x="0" y="898"/>
                      <a:pt x="258"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3"/>
              <p:cNvSpPr/>
              <p:nvPr/>
            </p:nvSpPr>
            <p:spPr>
              <a:xfrm>
                <a:off x="1752075" y="1336450"/>
                <a:ext cx="28900" cy="28925"/>
              </a:xfrm>
              <a:custGeom>
                <a:avLst/>
                <a:gdLst/>
                <a:ahLst/>
                <a:cxnLst/>
                <a:rect l="l" t="t" r="r" b="b"/>
                <a:pathLst>
                  <a:path w="1156" h="1157" extrusionOk="0">
                    <a:moveTo>
                      <a:pt x="578" y="1"/>
                    </a:moveTo>
                    <a:cubicBezTo>
                      <a:pt x="258" y="1"/>
                      <a:pt x="0" y="260"/>
                      <a:pt x="0" y="579"/>
                    </a:cubicBezTo>
                    <a:cubicBezTo>
                      <a:pt x="0" y="898"/>
                      <a:pt x="259"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3"/>
              <p:cNvSpPr/>
              <p:nvPr/>
            </p:nvSpPr>
            <p:spPr>
              <a:xfrm>
                <a:off x="1877550"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3"/>
              <p:cNvSpPr/>
              <p:nvPr/>
            </p:nvSpPr>
            <p:spPr>
              <a:xfrm>
                <a:off x="2003025"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3"/>
              <p:cNvSpPr/>
              <p:nvPr/>
            </p:nvSpPr>
            <p:spPr>
              <a:xfrm>
                <a:off x="2128525" y="1336450"/>
                <a:ext cx="28900" cy="28925"/>
              </a:xfrm>
              <a:custGeom>
                <a:avLst/>
                <a:gdLst/>
                <a:ahLst/>
                <a:cxnLst/>
                <a:rect l="l" t="t" r="r" b="b"/>
                <a:pathLst>
                  <a:path w="1156" h="1157" extrusionOk="0">
                    <a:moveTo>
                      <a:pt x="578" y="1"/>
                    </a:moveTo>
                    <a:cubicBezTo>
                      <a:pt x="259" y="1"/>
                      <a:pt x="0" y="260"/>
                      <a:pt x="0" y="579"/>
                    </a:cubicBezTo>
                    <a:cubicBezTo>
                      <a:pt x="0" y="898"/>
                      <a:pt x="259" y="1156"/>
                      <a:pt x="578" y="1156"/>
                    </a:cubicBezTo>
                    <a:cubicBezTo>
                      <a:pt x="897" y="1156"/>
                      <a:pt x="1155" y="898"/>
                      <a:pt x="1155" y="579"/>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23"/>
              <p:cNvSpPr/>
              <p:nvPr/>
            </p:nvSpPr>
            <p:spPr>
              <a:xfrm>
                <a:off x="1375600" y="1447825"/>
                <a:ext cx="28925" cy="28925"/>
              </a:xfrm>
              <a:custGeom>
                <a:avLst/>
                <a:gdLst/>
                <a:ahLst/>
                <a:cxnLst/>
                <a:rect l="l" t="t" r="r" b="b"/>
                <a:pathLst>
                  <a:path w="1157" h="1157" extrusionOk="0">
                    <a:moveTo>
                      <a:pt x="578" y="1"/>
                    </a:moveTo>
                    <a:cubicBezTo>
                      <a:pt x="259" y="1"/>
                      <a:pt x="1" y="259"/>
                      <a:pt x="1" y="579"/>
                    </a:cubicBezTo>
                    <a:cubicBezTo>
                      <a:pt x="1" y="897"/>
                      <a:pt x="259" y="1156"/>
                      <a:pt x="578" y="1156"/>
                    </a:cubicBezTo>
                    <a:cubicBezTo>
                      <a:pt x="898" y="1156"/>
                      <a:pt x="1157" y="897"/>
                      <a:pt x="1157" y="579"/>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23"/>
              <p:cNvSpPr/>
              <p:nvPr/>
            </p:nvSpPr>
            <p:spPr>
              <a:xfrm>
                <a:off x="1501100" y="1447825"/>
                <a:ext cx="28900" cy="28925"/>
              </a:xfrm>
              <a:custGeom>
                <a:avLst/>
                <a:gdLst/>
                <a:ahLst/>
                <a:cxnLst/>
                <a:rect l="l" t="t" r="r" b="b"/>
                <a:pathLst>
                  <a:path w="1156" h="1157" extrusionOk="0">
                    <a:moveTo>
                      <a:pt x="578" y="1"/>
                    </a:moveTo>
                    <a:cubicBezTo>
                      <a:pt x="259" y="1"/>
                      <a:pt x="1" y="259"/>
                      <a:pt x="1" y="579"/>
                    </a:cubicBezTo>
                    <a:cubicBezTo>
                      <a:pt x="1" y="897"/>
                      <a:pt x="259"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23"/>
              <p:cNvSpPr/>
              <p:nvPr/>
            </p:nvSpPr>
            <p:spPr>
              <a:xfrm>
                <a:off x="1626600" y="1447825"/>
                <a:ext cx="28900" cy="28925"/>
              </a:xfrm>
              <a:custGeom>
                <a:avLst/>
                <a:gdLst/>
                <a:ahLst/>
                <a:cxnLst/>
                <a:rect l="l" t="t" r="r" b="b"/>
                <a:pathLst>
                  <a:path w="1156" h="1157" extrusionOk="0">
                    <a:moveTo>
                      <a:pt x="578" y="1"/>
                    </a:moveTo>
                    <a:cubicBezTo>
                      <a:pt x="258" y="1"/>
                      <a:pt x="0" y="259"/>
                      <a:pt x="0" y="579"/>
                    </a:cubicBezTo>
                    <a:cubicBezTo>
                      <a:pt x="0" y="897"/>
                      <a:pt x="258"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23"/>
              <p:cNvSpPr/>
              <p:nvPr/>
            </p:nvSpPr>
            <p:spPr>
              <a:xfrm>
                <a:off x="1752075" y="1447825"/>
                <a:ext cx="28900" cy="28925"/>
              </a:xfrm>
              <a:custGeom>
                <a:avLst/>
                <a:gdLst/>
                <a:ahLst/>
                <a:cxnLst/>
                <a:rect l="l" t="t" r="r" b="b"/>
                <a:pathLst>
                  <a:path w="1156" h="1157" extrusionOk="0">
                    <a:moveTo>
                      <a:pt x="578" y="1"/>
                    </a:moveTo>
                    <a:cubicBezTo>
                      <a:pt x="258" y="1"/>
                      <a:pt x="0" y="259"/>
                      <a:pt x="0" y="579"/>
                    </a:cubicBezTo>
                    <a:cubicBezTo>
                      <a:pt x="0" y="897"/>
                      <a:pt x="259"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3"/>
              <p:cNvSpPr/>
              <p:nvPr/>
            </p:nvSpPr>
            <p:spPr>
              <a:xfrm>
                <a:off x="1877550"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3"/>
              <p:cNvSpPr/>
              <p:nvPr/>
            </p:nvSpPr>
            <p:spPr>
              <a:xfrm>
                <a:off x="2003025"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3"/>
              <p:cNvSpPr/>
              <p:nvPr/>
            </p:nvSpPr>
            <p:spPr>
              <a:xfrm>
                <a:off x="2128525" y="1447825"/>
                <a:ext cx="28900" cy="28925"/>
              </a:xfrm>
              <a:custGeom>
                <a:avLst/>
                <a:gdLst/>
                <a:ahLst/>
                <a:cxnLst/>
                <a:rect l="l" t="t" r="r" b="b"/>
                <a:pathLst>
                  <a:path w="1156" h="1157" extrusionOk="0">
                    <a:moveTo>
                      <a:pt x="578" y="1"/>
                    </a:moveTo>
                    <a:cubicBezTo>
                      <a:pt x="259" y="1"/>
                      <a:pt x="0" y="259"/>
                      <a:pt x="0" y="579"/>
                    </a:cubicBezTo>
                    <a:cubicBezTo>
                      <a:pt x="0" y="897"/>
                      <a:pt x="259" y="1156"/>
                      <a:pt x="578" y="1156"/>
                    </a:cubicBezTo>
                    <a:cubicBezTo>
                      <a:pt x="897" y="1156"/>
                      <a:pt x="1155" y="897"/>
                      <a:pt x="1155" y="579"/>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3"/>
              <p:cNvSpPr/>
              <p:nvPr/>
            </p:nvSpPr>
            <p:spPr>
              <a:xfrm>
                <a:off x="1375600" y="1559200"/>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3"/>
              <p:cNvSpPr/>
              <p:nvPr/>
            </p:nvSpPr>
            <p:spPr>
              <a:xfrm>
                <a:off x="1501100" y="1559200"/>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3"/>
              <p:cNvSpPr/>
              <p:nvPr/>
            </p:nvSpPr>
            <p:spPr>
              <a:xfrm>
                <a:off x="1626600" y="1559200"/>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3"/>
              <p:cNvSpPr/>
              <p:nvPr/>
            </p:nvSpPr>
            <p:spPr>
              <a:xfrm>
                <a:off x="1752075" y="1559200"/>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23"/>
              <p:cNvSpPr/>
              <p:nvPr/>
            </p:nvSpPr>
            <p:spPr>
              <a:xfrm>
                <a:off x="1877550"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23"/>
              <p:cNvSpPr/>
              <p:nvPr/>
            </p:nvSpPr>
            <p:spPr>
              <a:xfrm>
                <a:off x="2003025"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23"/>
              <p:cNvSpPr/>
              <p:nvPr/>
            </p:nvSpPr>
            <p:spPr>
              <a:xfrm>
                <a:off x="2128525" y="1559200"/>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3"/>
              <p:cNvSpPr/>
              <p:nvPr/>
            </p:nvSpPr>
            <p:spPr>
              <a:xfrm>
                <a:off x="1375600" y="1670575"/>
                <a:ext cx="28925" cy="28900"/>
              </a:xfrm>
              <a:custGeom>
                <a:avLst/>
                <a:gdLst/>
                <a:ahLst/>
                <a:cxnLst/>
                <a:rect l="l" t="t" r="r" b="b"/>
                <a:pathLst>
                  <a:path w="1157" h="1156" extrusionOk="0">
                    <a:moveTo>
                      <a:pt x="578" y="0"/>
                    </a:moveTo>
                    <a:cubicBezTo>
                      <a:pt x="259" y="0"/>
                      <a:pt x="1" y="258"/>
                      <a:pt x="1" y="578"/>
                    </a:cubicBezTo>
                    <a:cubicBezTo>
                      <a:pt x="1" y="896"/>
                      <a:pt x="259" y="1155"/>
                      <a:pt x="578" y="1155"/>
                    </a:cubicBezTo>
                    <a:cubicBezTo>
                      <a:pt x="898" y="1155"/>
                      <a:pt x="1157" y="896"/>
                      <a:pt x="1157" y="578"/>
                    </a:cubicBezTo>
                    <a:cubicBezTo>
                      <a:pt x="1157"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3"/>
              <p:cNvSpPr/>
              <p:nvPr/>
            </p:nvSpPr>
            <p:spPr>
              <a:xfrm>
                <a:off x="1501100" y="1670575"/>
                <a:ext cx="28900" cy="28900"/>
              </a:xfrm>
              <a:custGeom>
                <a:avLst/>
                <a:gdLst/>
                <a:ahLst/>
                <a:cxnLst/>
                <a:rect l="l" t="t" r="r" b="b"/>
                <a:pathLst>
                  <a:path w="1156" h="1156" extrusionOk="0">
                    <a:moveTo>
                      <a:pt x="578" y="0"/>
                    </a:moveTo>
                    <a:cubicBezTo>
                      <a:pt x="259" y="0"/>
                      <a:pt x="1" y="258"/>
                      <a:pt x="1" y="578"/>
                    </a:cubicBezTo>
                    <a:cubicBezTo>
                      <a:pt x="1" y="896"/>
                      <a:pt x="259"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3"/>
              <p:cNvSpPr/>
              <p:nvPr/>
            </p:nvSpPr>
            <p:spPr>
              <a:xfrm>
                <a:off x="1626600" y="1670575"/>
                <a:ext cx="28900" cy="28900"/>
              </a:xfrm>
              <a:custGeom>
                <a:avLst/>
                <a:gdLst/>
                <a:ahLst/>
                <a:cxnLst/>
                <a:rect l="l" t="t" r="r" b="b"/>
                <a:pathLst>
                  <a:path w="1156" h="1156" extrusionOk="0">
                    <a:moveTo>
                      <a:pt x="578" y="0"/>
                    </a:moveTo>
                    <a:cubicBezTo>
                      <a:pt x="258" y="0"/>
                      <a:pt x="0" y="258"/>
                      <a:pt x="0" y="578"/>
                    </a:cubicBezTo>
                    <a:cubicBezTo>
                      <a:pt x="0" y="896"/>
                      <a:pt x="258"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23"/>
              <p:cNvSpPr/>
              <p:nvPr/>
            </p:nvSpPr>
            <p:spPr>
              <a:xfrm>
                <a:off x="1752075" y="1670575"/>
                <a:ext cx="28900" cy="28900"/>
              </a:xfrm>
              <a:custGeom>
                <a:avLst/>
                <a:gdLst/>
                <a:ahLst/>
                <a:cxnLst/>
                <a:rect l="l" t="t" r="r" b="b"/>
                <a:pathLst>
                  <a:path w="1156" h="1156" extrusionOk="0">
                    <a:moveTo>
                      <a:pt x="578" y="0"/>
                    </a:moveTo>
                    <a:cubicBezTo>
                      <a:pt x="258" y="0"/>
                      <a:pt x="0" y="258"/>
                      <a:pt x="0" y="578"/>
                    </a:cubicBezTo>
                    <a:cubicBezTo>
                      <a:pt x="0" y="896"/>
                      <a:pt x="259"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23"/>
              <p:cNvSpPr/>
              <p:nvPr/>
            </p:nvSpPr>
            <p:spPr>
              <a:xfrm>
                <a:off x="1877550"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3"/>
              <p:cNvSpPr/>
              <p:nvPr/>
            </p:nvSpPr>
            <p:spPr>
              <a:xfrm>
                <a:off x="2003025"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3"/>
              <p:cNvSpPr/>
              <p:nvPr/>
            </p:nvSpPr>
            <p:spPr>
              <a:xfrm>
                <a:off x="2128525" y="1670575"/>
                <a:ext cx="28900" cy="28900"/>
              </a:xfrm>
              <a:custGeom>
                <a:avLst/>
                <a:gdLst/>
                <a:ahLst/>
                <a:cxnLst/>
                <a:rect l="l" t="t" r="r" b="b"/>
                <a:pathLst>
                  <a:path w="1156" h="1156" extrusionOk="0">
                    <a:moveTo>
                      <a:pt x="578" y="0"/>
                    </a:moveTo>
                    <a:cubicBezTo>
                      <a:pt x="259" y="0"/>
                      <a:pt x="0" y="258"/>
                      <a:pt x="0" y="578"/>
                    </a:cubicBezTo>
                    <a:cubicBezTo>
                      <a:pt x="0" y="896"/>
                      <a:pt x="259" y="1155"/>
                      <a:pt x="578" y="1155"/>
                    </a:cubicBezTo>
                    <a:cubicBezTo>
                      <a:pt x="897" y="1155"/>
                      <a:pt x="1155" y="896"/>
                      <a:pt x="1155" y="578"/>
                    </a:cubicBezTo>
                    <a:cubicBezTo>
                      <a:pt x="1155"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3"/>
              <p:cNvSpPr/>
              <p:nvPr/>
            </p:nvSpPr>
            <p:spPr>
              <a:xfrm>
                <a:off x="1375600" y="1781925"/>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23"/>
              <p:cNvSpPr/>
              <p:nvPr/>
            </p:nvSpPr>
            <p:spPr>
              <a:xfrm>
                <a:off x="1501100" y="1781925"/>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23"/>
              <p:cNvSpPr/>
              <p:nvPr/>
            </p:nvSpPr>
            <p:spPr>
              <a:xfrm>
                <a:off x="1626600" y="1781925"/>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3"/>
              <p:cNvSpPr/>
              <p:nvPr/>
            </p:nvSpPr>
            <p:spPr>
              <a:xfrm>
                <a:off x="1752075" y="1781925"/>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23"/>
              <p:cNvSpPr/>
              <p:nvPr/>
            </p:nvSpPr>
            <p:spPr>
              <a:xfrm>
                <a:off x="1877550"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23"/>
              <p:cNvSpPr/>
              <p:nvPr/>
            </p:nvSpPr>
            <p:spPr>
              <a:xfrm>
                <a:off x="2003025"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3"/>
              <p:cNvSpPr/>
              <p:nvPr/>
            </p:nvSpPr>
            <p:spPr>
              <a:xfrm>
                <a:off x="2128525" y="1781925"/>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72"/>
        <p:cNvGrpSpPr/>
        <p:nvPr/>
      </p:nvGrpSpPr>
      <p:grpSpPr>
        <a:xfrm>
          <a:off x="0" y="0"/>
          <a:ext cx="0" cy="0"/>
          <a:chOff x="0" y="0"/>
          <a:chExt cx="0" cy="0"/>
        </a:xfrm>
      </p:grpSpPr>
      <p:sp>
        <p:nvSpPr>
          <p:cNvPr id="573" name="Google Shape;573;p9"/>
          <p:cNvSpPr txBox="1">
            <a:spLocks noGrp="1"/>
          </p:cNvSpPr>
          <p:nvPr>
            <p:ph type="body" idx="1"/>
          </p:nvPr>
        </p:nvSpPr>
        <p:spPr>
          <a:xfrm>
            <a:off x="720000" y="1570575"/>
            <a:ext cx="4047000" cy="21861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rgbClr val="999999"/>
              </a:buClr>
              <a:buSzPts val="800"/>
              <a:buFont typeface="Open Sans"/>
              <a:buChar char="-"/>
              <a:defRPr/>
            </a:lvl1pPr>
            <a:lvl2pPr marL="914400" lvl="1" indent="-279400">
              <a:spcBef>
                <a:spcPts val="0"/>
              </a:spcBef>
              <a:spcAft>
                <a:spcPts val="0"/>
              </a:spcAft>
              <a:buClr>
                <a:srgbClr val="999999"/>
              </a:buClr>
              <a:buSzPts val="800"/>
              <a:buFont typeface="Open Sans"/>
              <a:buChar char="○"/>
              <a:defRPr/>
            </a:lvl2pPr>
            <a:lvl3pPr marL="1371600" lvl="2" indent="-279400">
              <a:spcBef>
                <a:spcPts val="0"/>
              </a:spcBef>
              <a:spcAft>
                <a:spcPts val="0"/>
              </a:spcAft>
              <a:buClr>
                <a:srgbClr val="999999"/>
              </a:buClr>
              <a:buSzPts val="800"/>
              <a:buFont typeface="Open Sans"/>
              <a:buChar char="■"/>
              <a:defRPr/>
            </a:lvl3pPr>
            <a:lvl4pPr marL="1828800" lvl="3" indent="-279400">
              <a:spcBef>
                <a:spcPts val="0"/>
              </a:spcBef>
              <a:spcAft>
                <a:spcPts val="0"/>
              </a:spcAft>
              <a:buClr>
                <a:srgbClr val="999999"/>
              </a:buClr>
              <a:buSzPts val="800"/>
              <a:buFont typeface="Open Sans"/>
              <a:buChar char="●"/>
              <a:defRPr/>
            </a:lvl4pPr>
            <a:lvl5pPr marL="2286000" lvl="4" indent="-304800">
              <a:spcBef>
                <a:spcPts val="0"/>
              </a:spcBef>
              <a:spcAft>
                <a:spcPts val="0"/>
              </a:spcAft>
              <a:buClr>
                <a:srgbClr val="999999"/>
              </a:buClr>
              <a:buSzPts val="1200"/>
              <a:buFont typeface="Open Sans"/>
              <a:buChar char="○"/>
              <a:defRPr/>
            </a:lvl5pPr>
            <a:lvl6pPr marL="2743200" lvl="5" indent="-304800">
              <a:spcBef>
                <a:spcPts val="0"/>
              </a:spcBef>
              <a:spcAft>
                <a:spcPts val="0"/>
              </a:spcAft>
              <a:buClr>
                <a:srgbClr val="999999"/>
              </a:buClr>
              <a:buSzPts val="1200"/>
              <a:buFont typeface="Open Sans"/>
              <a:buChar char="■"/>
              <a:defRPr/>
            </a:lvl6pPr>
            <a:lvl7pPr marL="3200400" lvl="6" indent="-273050">
              <a:spcBef>
                <a:spcPts val="0"/>
              </a:spcBef>
              <a:spcAft>
                <a:spcPts val="0"/>
              </a:spcAft>
              <a:buClr>
                <a:srgbClr val="999999"/>
              </a:buClr>
              <a:buSzPts val="700"/>
              <a:buFont typeface="Open Sans"/>
              <a:buChar char="●"/>
              <a:defRPr/>
            </a:lvl7pPr>
            <a:lvl8pPr marL="3657600" lvl="7" indent="-273050">
              <a:spcBef>
                <a:spcPts val="0"/>
              </a:spcBef>
              <a:spcAft>
                <a:spcPts val="0"/>
              </a:spcAft>
              <a:buClr>
                <a:srgbClr val="999999"/>
              </a:buClr>
              <a:buSzPts val="700"/>
              <a:buFont typeface="Open Sans"/>
              <a:buChar char="○"/>
              <a:defRPr/>
            </a:lvl8pPr>
            <a:lvl9pPr marL="4114800" lvl="8" indent="-266700">
              <a:spcBef>
                <a:spcPts val="0"/>
              </a:spcBef>
              <a:spcAft>
                <a:spcPts val="0"/>
              </a:spcAft>
              <a:buClr>
                <a:srgbClr val="999999"/>
              </a:buClr>
              <a:buSzPts val="600"/>
              <a:buFont typeface="Open Sans"/>
              <a:buChar char="■"/>
              <a:defRPr/>
            </a:lvl9pPr>
          </a:lstStyle>
          <a:p>
            <a:endParaRPr/>
          </a:p>
        </p:txBody>
      </p:sp>
      <p:sp>
        <p:nvSpPr>
          <p:cNvPr id="574" name="Google Shape;574;p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2800"/>
              <a:buNone/>
              <a:defRPr>
                <a:solidFill>
                  <a:schemeClr val="lt2"/>
                </a:solidFill>
              </a:defRPr>
            </a:lvl1pPr>
            <a:lvl2pPr lvl="1" rtl="0">
              <a:spcBef>
                <a:spcPts val="0"/>
              </a:spcBef>
              <a:spcAft>
                <a:spcPts val="0"/>
              </a:spcAft>
              <a:buClr>
                <a:schemeClr val="lt2"/>
              </a:buClr>
              <a:buSzPts val="2800"/>
              <a:buNone/>
              <a:defRPr>
                <a:solidFill>
                  <a:schemeClr val="lt2"/>
                </a:solidFill>
              </a:defRPr>
            </a:lvl2pPr>
            <a:lvl3pPr lvl="2" rtl="0">
              <a:spcBef>
                <a:spcPts val="0"/>
              </a:spcBef>
              <a:spcAft>
                <a:spcPts val="0"/>
              </a:spcAft>
              <a:buClr>
                <a:schemeClr val="lt2"/>
              </a:buClr>
              <a:buSzPts val="2800"/>
              <a:buNone/>
              <a:defRPr>
                <a:solidFill>
                  <a:schemeClr val="lt2"/>
                </a:solidFill>
              </a:defRPr>
            </a:lvl3pPr>
            <a:lvl4pPr lvl="3" rtl="0">
              <a:spcBef>
                <a:spcPts val="0"/>
              </a:spcBef>
              <a:spcAft>
                <a:spcPts val="0"/>
              </a:spcAft>
              <a:buClr>
                <a:schemeClr val="lt2"/>
              </a:buClr>
              <a:buSzPts val="2800"/>
              <a:buNone/>
              <a:defRPr>
                <a:solidFill>
                  <a:schemeClr val="lt2"/>
                </a:solidFill>
              </a:defRPr>
            </a:lvl4pPr>
            <a:lvl5pPr lvl="4" rtl="0">
              <a:spcBef>
                <a:spcPts val="0"/>
              </a:spcBef>
              <a:spcAft>
                <a:spcPts val="0"/>
              </a:spcAft>
              <a:buClr>
                <a:schemeClr val="lt2"/>
              </a:buClr>
              <a:buSzPts val="2800"/>
              <a:buNone/>
              <a:defRPr>
                <a:solidFill>
                  <a:schemeClr val="lt2"/>
                </a:solidFill>
              </a:defRPr>
            </a:lvl5pPr>
            <a:lvl6pPr lvl="5" rtl="0">
              <a:spcBef>
                <a:spcPts val="0"/>
              </a:spcBef>
              <a:spcAft>
                <a:spcPts val="0"/>
              </a:spcAft>
              <a:buClr>
                <a:schemeClr val="lt2"/>
              </a:buClr>
              <a:buSzPts val="2800"/>
              <a:buNone/>
              <a:defRPr>
                <a:solidFill>
                  <a:schemeClr val="lt2"/>
                </a:solidFill>
              </a:defRPr>
            </a:lvl6pPr>
            <a:lvl7pPr lvl="6" rtl="0">
              <a:spcBef>
                <a:spcPts val="0"/>
              </a:spcBef>
              <a:spcAft>
                <a:spcPts val="0"/>
              </a:spcAft>
              <a:buClr>
                <a:schemeClr val="lt2"/>
              </a:buClr>
              <a:buSzPts val="2800"/>
              <a:buNone/>
              <a:defRPr>
                <a:solidFill>
                  <a:schemeClr val="lt2"/>
                </a:solidFill>
              </a:defRPr>
            </a:lvl7pPr>
            <a:lvl8pPr lvl="7" rtl="0">
              <a:spcBef>
                <a:spcPts val="0"/>
              </a:spcBef>
              <a:spcAft>
                <a:spcPts val="0"/>
              </a:spcAft>
              <a:buClr>
                <a:schemeClr val="lt2"/>
              </a:buClr>
              <a:buSzPts val="2800"/>
              <a:buNone/>
              <a:defRPr>
                <a:solidFill>
                  <a:schemeClr val="lt2"/>
                </a:solidFill>
              </a:defRPr>
            </a:lvl8pPr>
            <a:lvl9pPr lvl="8" rtl="0">
              <a:spcBef>
                <a:spcPts val="0"/>
              </a:spcBef>
              <a:spcAft>
                <a:spcPts val="0"/>
              </a:spcAft>
              <a:buClr>
                <a:schemeClr val="lt2"/>
              </a:buClr>
              <a:buSzPts val="2800"/>
              <a:buNone/>
              <a:defRPr>
                <a:solidFill>
                  <a:schemeClr val="lt2"/>
                </a:solidFill>
              </a:defRPr>
            </a:lvl9pPr>
          </a:lstStyle>
          <a:p>
            <a:endParaRPr/>
          </a:p>
        </p:txBody>
      </p:sp>
      <p:grpSp>
        <p:nvGrpSpPr>
          <p:cNvPr id="575" name="Google Shape;575;p9"/>
          <p:cNvGrpSpPr/>
          <p:nvPr/>
        </p:nvGrpSpPr>
        <p:grpSpPr>
          <a:xfrm>
            <a:off x="3" y="-9"/>
            <a:ext cx="8080647" cy="5154521"/>
            <a:chOff x="3" y="-9"/>
            <a:chExt cx="8080647" cy="5154521"/>
          </a:xfrm>
        </p:grpSpPr>
        <p:sp>
          <p:nvSpPr>
            <p:cNvPr id="576" name="Google Shape;576;p9"/>
            <p:cNvSpPr/>
            <p:nvPr/>
          </p:nvSpPr>
          <p:spPr>
            <a:xfrm rot="10800000">
              <a:off x="5456575" y="4925913"/>
              <a:ext cx="2113500" cy="22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9"/>
            <p:cNvSpPr/>
            <p:nvPr/>
          </p:nvSpPr>
          <p:spPr>
            <a:xfrm rot="10800000">
              <a:off x="7516574" y="1"/>
              <a:ext cx="564076" cy="304675"/>
            </a:xfrm>
            <a:custGeom>
              <a:avLst/>
              <a:gdLst/>
              <a:ahLst/>
              <a:cxnLst/>
              <a:rect l="l" t="t" r="r" b="b"/>
              <a:pathLst>
                <a:path w="78754" h="4981" extrusionOk="0">
                  <a:moveTo>
                    <a:pt x="1" y="0"/>
                  </a:moveTo>
                  <a:lnTo>
                    <a:pt x="1" y="4980"/>
                  </a:lnTo>
                  <a:lnTo>
                    <a:pt x="78754" y="4980"/>
                  </a:lnTo>
                  <a:lnTo>
                    <a:pt x="78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8" name="Google Shape;578;p9"/>
            <p:cNvGrpSpPr/>
            <p:nvPr/>
          </p:nvGrpSpPr>
          <p:grpSpPr>
            <a:xfrm rot="10800000">
              <a:off x="414849" y="172555"/>
              <a:ext cx="749152" cy="63126"/>
              <a:chOff x="2133750" y="758150"/>
              <a:chExt cx="216800" cy="18275"/>
            </a:xfrm>
          </p:grpSpPr>
          <p:sp>
            <p:nvSpPr>
              <p:cNvPr id="579" name="Google Shape;579;p9"/>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9"/>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9"/>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9"/>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9"/>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4" name="Google Shape;584;p9"/>
            <p:cNvSpPr/>
            <p:nvPr/>
          </p:nvSpPr>
          <p:spPr>
            <a:xfrm rot="5400000">
              <a:off x="-90724" y="90717"/>
              <a:ext cx="408225" cy="226772"/>
            </a:xfrm>
            <a:custGeom>
              <a:avLst/>
              <a:gdLst/>
              <a:ahLst/>
              <a:cxnLst/>
              <a:rect l="l" t="t" r="r" b="b"/>
              <a:pathLst>
                <a:path w="30659" h="4981" extrusionOk="0">
                  <a:moveTo>
                    <a:pt x="1" y="0"/>
                  </a:moveTo>
                  <a:lnTo>
                    <a:pt x="1" y="4980"/>
                  </a:lnTo>
                  <a:lnTo>
                    <a:pt x="30659" y="4980"/>
                  </a:lnTo>
                  <a:lnTo>
                    <a:pt x="306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 name="Google Shape;585;p9"/>
          <p:cNvGrpSpPr/>
          <p:nvPr/>
        </p:nvGrpSpPr>
        <p:grpSpPr>
          <a:xfrm>
            <a:off x="-607680" y="-2235"/>
            <a:ext cx="9751676" cy="5427301"/>
            <a:chOff x="-607680" y="-2235"/>
            <a:chExt cx="9751676" cy="5427301"/>
          </a:xfrm>
        </p:grpSpPr>
        <p:grpSp>
          <p:nvGrpSpPr>
            <p:cNvPr id="586" name="Google Shape;586;p9"/>
            <p:cNvGrpSpPr/>
            <p:nvPr/>
          </p:nvGrpSpPr>
          <p:grpSpPr>
            <a:xfrm rot="5400000">
              <a:off x="8771538" y="2380012"/>
              <a:ext cx="373777" cy="371139"/>
              <a:chOff x="3387298" y="4772375"/>
              <a:chExt cx="373777" cy="371139"/>
            </a:xfrm>
          </p:grpSpPr>
          <p:sp>
            <p:nvSpPr>
              <p:cNvPr id="587" name="Google Shape;587;p9"/>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9"/>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9"/>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9"/>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9"/>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9"/>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9"/>
            <p:cNvGrpSpPr/>
            <p:nvPr/>
          </p:nvGrpSpPr>
          <p:grpSpPr>
            <a:xfrm rot="10800000">
              <a:off x="3687567" y="4925919"/>
              <a:ext cx="1768999" cy="499146"/>
              <a:chOff x="1289425" y="372100"/>
              <a:chExt cx="1003175" cy="283075"/>
            </a:xfrm>
          </p:grpSpPr>
          <p:sp>
            <p:nvSpPr>
              <p:cNvPr id="594" name="Google Shape;594;p9"/>
              <p:cNvSpPr/>
              <p:nvPr/>
            </p:nvSpPr>
            <p:spPr>
              <a:xfrm>
                <a:off x="1289425" y="372100"/>
                <a:ext cx="16075" cy="16075"/>
              </a:xfrm>
              <a:custGeom>
                <a:avLst/>
                <a:gdLst/>
                <a:ahLst/>
                <a:cxnLst/>
                <a:rect l="l" t="t" r="r" b="b"/>
                <a:pathLst>
                  <a:path w="643" h="643" extrusionOk="0">
                    <a:moveTo>
                      <a:pt x="1" y="0"/>
                    </a:moveTo>
                    <a:lnTo>
                      <a:pt x="1" y="643"/>
                    </a:lnTo>
                    <a:lnTo>
                      <a:pt x="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9"/>
              <p:cNvSpPr/>
              <p:nvPr/>
            </p:nvSpPr>
            <p:spPr>
              <a:xfrm>
                <a:off x="1289425" y="372100"/>
                <a:ext cx="71200" cy="71200"/>
              </a:xfrm>
              <a:custGeom>
                <a:avLst/>
                <a:gdLst/>
                <a:ahLst/>
                <a:cxnLst/>
                <a:rect l="l" t="t" r="r" b="b"/>
                <a:pathLst>
                  <a:path w="2848" h="2848" extrusionOk="0">
                    <a:moveTo>
                      <a:pt x="2060" y="0"/>
                    </a:moveTo>
                    <a:lnTo>
                      <a:pt x="1" y="2060"/>
                    </a:lnTo>
                    <a:lnTo>
                      <a:pt x="1" y="2847"/>
                    </a:lnTo>
                    <a:lnTo>
                      <a:pt x="2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9"/>
              <p:cNvSpPr/>
              <p:nvPr/>
            </p:nvSpPr>
            <p:spPr>
              <a:xfrm>
                <a:off x="1289425" y="372100"/>
                <a:ext cx="126275" cy="126275"/>
              </a:xfrm>
              <a:custGeom>
                <a:avLst/>
                <a:gdLst/>
                <a:ahLst/>
                <a:cxnLst/>
                <a:rect l="l" t="t" r="r" b="b"/>
                <a:pathLst>
                  <a:path w="5051" h="5051" extrusionOk="0">
                    <a:moveTo>
                      <a:pt x="4263" y="0"/>
                    </a:moveTo>
                    <a:lnTo>
                      <a:pt x="1" y="4263"/>
                    </a:lnTo>
                    <a:lnTo>
                      <a:pt x="1" y="5051"/>
                    </a:lnTo>
                    <a:lnTo>
                      <a:pt x="5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9"/>
              <p:cNvSpPr/>
              <p:nvPr/>
            </p:nvSpPr>
            <p:spPr>
              <a:xfrm>
                <a:off x="1289425" y="372100"/>
                <a:ext cx="181400" cy="181375"/>
              </a:xfrm>
              <a:custGeom>
                <a:avLst/>
                <a:gdLst/>
                <a:ahLst/>
                <a:cxnLst/>
                <a:rect l="l" t="t" r="r" b="b"/>
                <a:pathLst>
                  <a:path w="7256" h="7255" extrusionOk="0">
                    <a:moveTo>
                      <a:pt x="6468" y="0"/>
                    </a:moveTo>
                    <a:lnTo>
                      <a:pt x="1" y="6468"/>
                    </a:lnTo>
                    <a:lnTo>
                      <a:pt x="1" y="7255"/>
                    </a:lnTo>
                    <a:lnTo>
                      <a:pt x="7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9"/>
              <p:cNvSpPr/>
              <p:nvPr/>
            </p:nvSpPr>
            <p:spPr>
              <a:xfrm>
                <a:off x="1289425" y="372100"/>
                <a:ext cx="236500" cy="236500"/>
              </a:xfrm>
              <a:custGeom>
                <a:avLst/>
                <a:gdLst/>
                <a:ahLst/>
                <a:cxnLst/>
                <a:rect l="l" t="t" r="r" b="b"/>
                <a:pathLst>
                  <a:path w="9460" h="9460" extrusionOk="0">
                    <a:moveTo>
                      <a:pt x="8672" y="0"/>
                    </a:moveTo>
                    <a:lnTo>
                      <a:pt x="1" y="8672"/>
                    </a:lnTo>
                    <a:lnTo>
                      <a:pt x="1" y="9459"/>
                    </a:lnTo>
                    <a:lnTo>
                      <a:pt x="9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9"/>
              <p:cNvSpPr/>
              <p:nvPr/>
            </p:nvSpPr>
            <p:spPr>
              <a:xfrm>
                <a:off x="1289425" y="372100"/>
                <a:ext cx="291600" cy="283075"/>
              </a:xfrm>
              <a:custGeom>
                <a:avLst/>
                <a:gdLst/>
                <a:ahLst/>
                <a:cxnLst/>
                <a:rect l="l" t="t" r="r" b="b"/>
                <a:pathLst>
                  <a:path w="11664" h="11323" extrusionOk="0">
                    <a:moveTo>
                      <a:pt x="10876" y="0"/>
                    </a:moveTo>
                    <a:lnTo>
                      <a:pt x="1" y="10877"/>
                    </a:lnTo>
                    <a:lnTo>
                      <a:pt x="1" y="11323"/>
                    </a:lnTo>
                    <a:lnTo>
                      <a:pt x="342" y="11323"/>
                    </a:lnTo>
                    <a:lnTo>
                      <a:pt x="11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9"/>
              <p:cNvSpPr/>
              <p:nvPr/>
            </p:nvSpPr>
            <p:spPr>
              <a:xfrm>
                <a:off x="13334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9"/>
              <p:cNvSpPr/>
              <p:nvPr/>
            </p:nvSpPr>
            <p:spPr>
              <a:xfrm>
                <a:off x="1388475"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9"/>
              <p:cNvSpPr/>
              <p:nvPr/>
            </p:nvSpPr>
            <p:spPr>
              <a:xfrm>
                <a:off x="14435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9"/>
              <p:cNvSpPr/>
              <p:nvPr/>
            </p:nvSpPr>
            <p:spPr>
              <a:xfrm>
                <a:off x="14987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9"/>
              <p:cNvSpPr/>
              <p:nvPr/>
            </p:nvSpPr>
            <p:spPr>
              <a:xfrm>
                <a:off x="1553800" y="372100"/>
                <a:ext cx="302725" cy="283075"/>
              </a:xfrm>
              <a:custGeom>
                <a:avLst/>
                <a:gdLst/>
                <a:ahLst/>
                <a:cxnLst/>
                <a:rect l="l" t="t" r="r" b="b"/>
                <a:pathLst>
                  <a:path w="12109"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9"/>
              <p:cNvSpPr/>
              <p:nvPr/>
            </p:nvSpPr>
            <p:spPr>
              <a:xfrm>
                <a:off x="16088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9"/>
              <p:cNvSpPr/>
              <p:nvPr/>
            </p:nvSpPr>
            <p:spPr>
              <a:xfrm>
                <a:off x="1664000" y="372100"/>
                <a:ext cx="302725" cy="283075"/>
              </a:xfrm>
              <a:custGeom>
                <a:avLst/>
                <a:gdLst/>
                <a:ahLst/>
                <a:cxnLst/>
                <a:rect l="l" t="t" r="r" b="b"/>
                <a:pathLst>
                  <a:path w="12109" h="11323" extrusionOk="0">
                    <a:moveTo>
                      <a:pt x="11321" y="0"/>
                    </a:moveTo>
                    <a:lnTo>
                      <a:pt x="0"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9"/>
              <p:cNvSpPr/>
              <p:nvPr/>
            </p:nvSpPr>
            <p:spPr>
              <a:xfrm>
                <a:off x="17191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9"/>
              <p:cNvSpPr/>
              <p:nvPr/>
            </p:nvSpPr>
            <p:spPr>
              <a:xfrm>
                <a:off x="1774200" y="372100"/>
                <a:ext cx="302750" cy="283075"/>
              </a:xfrm>
              <a:custGeom>
                <a:avLst/>
                <a:gdLst/>
                <a:ahLst/>
                <a:cxnLst/>
                <a:rect l="l" t="t" r="r" b="b"/>
                <a:pathLst>
                  <a:path w="12110" h="11323" extrusionOk="0">
                    <a:moveTo>
                      <a:pt x="11322" y="0"/>
                    </a:moveTo>
                    <a:lnTo>
                      <a:pt x="0" y="11323"/>
                    </a:lnTo>
                    <a:lnTo>
                      <a:pt x="787"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9"/>
              <p:cNvSpPr/>
              <p:nvPr/>
            </p:nvSpPr>
            <p:spPr>
              <a:xfrm>
                <a:off x="1829300" y="372100"/>
                <a:ext cx="302750" cy="283075"/>
              </a:xfrm>
              <a:custGeom>
                <a:avLst/>
                <a:gdLst/>
                <a:ahLst/>
                <a:cxnLst/>
                <a:rect l="l" t="t" r="r" b="b"/>
                <a:pathLst>
                  <a:path w="12110"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9"/>
              <p:cNvSpPr/>
              <p:nvPr/>
            </p:nvSpPr>
            <p:spPr>
              <a:xfrm>
                <a:off x="18844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9"/>
              <p:cNvSpPr/>
              <p:nvPr/>
            </p:nvSpPr>
            <p:spPr>
              <a:xfrm>
                <a:off x="1939500"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9"/>
              <p:cNvSpPr/>
              <p:nvPr/>
            </p:nvSpPr>
            <p:spPr>
              <a:xfrm>
                <a:off x="1994600" y="372100"/>
                <a:ext cx="298000" cy="283075"/>
              </a:xfrm>
              <a:custGeom>
                <a:avLst/>
                <a:gdLst/>
                <a:ahLst/>
                <a:cxnLst/>
                <a:rect l="l" t="t" r="r" b="b"/>
                <a:pathLst>
                  <a:path w="11920" h="11323" extrusionOk="0">
                    <a:moveTo>
                      <a:pt x="11323" y="0"/>
                    </a:moveTo>
                    <a:lnTo>
                      <a:pt x="1" y="11323"/>
                    </a:lnTo>
                    <a:lnTo>
                      <a:pt x="788" y="11323"/>
                    </a:lnTo>
                    <a:lnTo>
                      <a:pt x="11920" y="191"/>
                    </a:lnTo>
                    <a:lnTo>
                      <a:pt x="11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9"/>
              <p:cNvSpPr/>
              <p:nvPr/>
            </p:nvSpPr>
            <p:spPr>
              <a:xfrm>
                <a:off x="2049725" y="412275"/>
                <a:ext cx="242875" cy="242900"/>
              </a:xfrm>
              <a:custGeom>
                <a:avLst/>
                <a:gdLst/>
                <a:ahLst/>
                <a:cxnLst/>
                <a:rect l="l" t="t" r="r" b="b"/>
                <a:pathLst>
                  <a:path w="9715" h="9716" extrusionOk="0">
                    <a:moveTo>
                      <a:pt x="9715" y="1"/>
                    </a:moveTo>
                    <a:lnTo>
                      <a:pt x="0" y="9716"/>
                    </a:lnTo>
                    <a:lnTo>
                      <a:pt x="787" y="9716"/>
                    </a:lnTo>
                    <a:lnTo>
                      <a:pt x="9715" y="788"/>
                    </a:lnTo>
                    <a:lnTo>
                      <a:pt x="9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9"/>
              <p:cNvSpPr/>
              <p:nvPr/>
            </p:nvSpPr>
            <p:spPr>
              <a:xfrm>
                <a:off x="2104825" y="467400"/>
                <a:ext cx="187775" cy="187775"/>
              </a:xfrm>
              <a:custGeom>
                <a:avLst/>
                <a:gdLst/>
                <a:ahLst/>
                <a:cxnLst/>
                <a:rect l="l" t="t" r="r" b="b"/>
                <a:pathLst>
                  <a:path w="7511" h="7511" extrusionOk="0">
                    <a:moveTo>
                      <a:pt x="7511" y="0"/>
                    </a:moveTo>
                    <a:lnTo>
                      <a:pt x="1" y="7511"/>
                    </a:lnTo>
                    <a:lnTo>
                      <a:pt x="788" y="7511"/>
                    </a:lnTo>
                    <a:lnTo>
                      <a:pt x="7511" y="787"/>
                    </a:lnTo>
                    <a:lnTo>
                      <a:pt x="75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9"/>
              <p:cNvSpPr/>
              <p:nvPr/>
            </p:nvSpPr>
            <p:spPr>
              <a:xfrm>
                <a:off x="2159900" y="522475"/>
                <a:ext cx="132700" cy="132700"/>
              </a:xfrm>
              <a:custGeom>
                <a:avLst/>
                <a:gdLst/>
                <a:ahLst/>
                <a:cxnLst/>
                <a:rect l="l" t="t" r="r" b="b"/>
                <a:pathLst>
                  <a:path w="5308" h="5308" extrusionOk="0">
                    <a:moveTo>
                      <a:pt x="5308" y="1"/>
                    </a:moveTo>
                    <a:lnTo>
                      <a:pt x="1" y="5308"/>
                    </a:lnTo>
                    <a:lnTo>
                      <a:pt x="788" y="5308"/>
                    </a:lnTo>
                    <a:lnTo>
                      <a:pt x="5308" y="788"/>
                    </a:lnTo>
                    <a:lnTo>
                      <a:pt x="5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9"/>
              <p:cNvSpPr/>
              <p:nvPr/>
            </p:nvSpPr>
            <p:spPr>
              <a:xfrm>
                <a:off x="2215025" y="577575"/>
                <a:ext cx="77575" cy="77600"/>
              </a:xfrm>
              <a:custGeom>
                <a:avLst/>
                <a:gdLst/>
                <a:ahLst/>
                <a:cxnLst/>
                <a:rect l="l" t="t" r="r" b="b"/>
                <a:pathLst>
                  <a:path w="3103" h="3104" extrusionOk="0">
                    <a:moveTo>
                      <a:pt x="3103" y="1"/>
                    </a:moveTo>
                    <a:lnTo>
                      <a:pt x="0" y="3104"/>
                    </a:lnTo>
                    <a:lnTo>
                      <a:pt x="788" y="3104"/>
                    </a:lnTo>
                    <a:lnTo>
                      <a:pt x="3103" y="788"/>
                    </a:lnTo>
                    <a:lnTo>
                      <a:pt x="3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9"/>
              <p:cNvSpPr/>
              <p:nvPr/>
            </p:nvSpPr>
            <p:spPr>
              <a:xfrm>
                <a:off x="2270125" y="632700"/>
                <a:ext cx="22475" cy="22475"/>
              </a:xfrm>
              <a:custGeom>
                <a:avLst/>
                <a:gdLst/>
                <a:ahLst/>
                <a:cxnLst/>
                <a:rect l="l" t="t" r="r" b="b"/>
                <a:pathLst>
                  <a:path w="899" h="899" extrusionOk="0">
                    <a:moveTo>
                      <a:pt x="899" y="0"/>
                    </a:moveTo>
                    <a:lnTo>
                      <a:pt x="1" y="899"/>
                    </a:lnTo>
                    <a:lnTo>
                      <a:pt x="788" y="899"/>
                    </a:lnTo>
                    <a:lnTo>
                      <a:pt x="899" y="788"/>
                    </a:lnTo>
                    <a:lnTo>
                      <a:pt x="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 name="Google Shape;618;p9"/>
            <p:cNvGrpSpPr/>
            <p:nvPr/>
          </p:nvGrpSpPr>
          <p:grpSpPr>
            <a:xfrm rot="10800000">
              <a:off x="8080657" y="-2235"/>
              <a:ext cx="1063333" cy="306905"/>
              <a:chOff x="5509675" y="781075"/>
              <a:chExt cx="425725" cy="122875"/>
            </a:xfrm>
          </p:grpSpPr>
          <p:sp>
            <p:nvSpPr>
              <p:cNvPr id="619" name="Google Shape;619;p9"/>
              <p:cNvSpPr/>
              <p:nvPr/>
            </p:nvSpPr>
            <p:spPr>
              <a:xfrm>
                <a:off x="5509675" y="781075"/>
                <a:ext cx="44750" cy="44750"/>
              </a:xfrm>
              <a:custGeom>
                <a:avLst/>
                <a:gdLst/>
                <a:ahLst/>
                <a:cxnLst/>
                <a:rect l="l" t="t" r="r" b="b"/>
                <a:pathLst>
                  <a:path w="1790" h="1790" extrusionOk="0">
                    <a:moveTo>
                      <a:pt x="1003" y="0"/>
                    </a:moveTo>
                    <a:lnTo>
                      <a:pt x="1" y="1002"/>
                    </a:lnTo>
                    <a:lnTo>
                      <a:pt x="1" y="1789"/>
                    </a:lnTo>
                    <a:lnTo>
                      <a:pt x="17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9"/>
              <p:cNvSpPr/>
              <p:nvPr/>
            </p:nvSpPr>
            <p:spPr>
              <a:xfrm>
                <a:off x="5509675" y="781075"/>
                <a:ext cx="99875" cy="99850"/>
              </a:xfrm>
              <a:custGeom>
                <a:avLst/>
                <a:gdLst/>
                <a:ahLst/>
                <a:cxnLst/>
                <a:rect l="l" t="t" r="r" b="b"/>
                <a:pathLst>
                  <a:path w="3995" h="3994" extrusionOk="0">
                    <a:moveTo>
                      <a:pt x="3207" y="0"/>
                    </a:moveTo>
                    <a:lnTo>
                      <a:pt x="1" y="3207"/>
                    </a:lnTo>
                    <a:lnTo>
                      <a:pt x="1" y="3994"/>
                    </a:lnTo>
                    <a:lnTo>
                      <a:pt x="39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9"/>
              <p:cNvSpPr/>
              <p:nvPr/>
            </p:nvSpPr>
            <p:spPr>
              <a:xfrm>
                <a:off x="5522075" y="781075"/>
                <a:ext cx="142575" cy="122875"/>
              </a:xfrm>
              <a:custGeom>
                <a:avLst/>
                <a:gdLst/>
                <a:ahLst/>
                <a:cxnLst/>
                <a:rect l="l" t="t" r="r" b="b"/>
                <a:pathLst>
                  <a:path w="5703" h="4915" extrusionOk="0">
                    <a:moveTo>
                      <a:pt x="4915" y="0"/>
                    </a:moveTo>
                    <a:lnTo>
                      <a:pt x="1" y="4915"/>
                    </a:lnTo>
                    <a:lnTo>
                      <a:pt x="788" y="4915"/>
                    </a:lnTo>
                    <a:lnTo>
                      <a:pt x="57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9"/>
              <p:cNvSpPr/>
              <p:nvPr/>
            </p:nvSpPr>
            <p:spPr>
              <a:xfrm>
                <a:off x="5577200" y="781075"/>
                <a:ext cx="142525" cy="122875"/>
              </a:xfrm>
              <a:custGeom>
                <a:avLst/>
                <a:gdLst/>
                <a:ahLst/>
                <a:cxnLst/>
                <a:rect l="l" t="t" r="r" b="b"/>
                <a:pathLst>
                  <a:path w="5701" h="4915" extrusionOk="0">
                    <a:moveTo>
                      <a:pt x="4914" y="0"/>
                    </a:moveTo>
                    <a:lnTo>
                      <a:pt x="0" y="4915"/>
                    </a:lnTo>
                    <a:lnTo>
                      <a:pt x="788" y="4915"/>
                    </a:lnTo>
                    <a:lnTo>
                      <a:pt x="57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9"/>
              <p:cNvSpPr/>
              <p:nvPr/>
            </p:nvSpPr>
            <p:spPr>
              <a:xfrm>
                <a:off x="5632275"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9"/>
              <p:cNvSpPr/>
              <p:nvPr/>
            </p:nvSpPr>
            <p:spPr>
              <a:xfrm>
                <a:off x="5687400" y="781075"/>
                <a:ext cx="142550" cy="122875"/>
              </a:xfrm>
              <a:custGeom>
                <a:avLst/>
                <a:gdLst/>
                <a:ahLst/>
                <a:cxnLst/>
                <a:rect l="l" t="t" r="r" b="b"/>
                <a:pathLst>
                  <a:path w="5702" h="4915" extrusionOk="0">
                    <a:moveTo>
                      <a:pt x="4915" y="0"/>
                    </a:moveTo>
                    <a:lnTo>
                      <a:pt x="0" y="4915"/>
                    </a:lnTo>
                    <a:lnTo>
                      <a:pt x="787"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9"/>
              <p:cNvSpPr/>
              <p:nvPr/>
            </p:nvSpPr>
            <p:spPr>
              <a:xfrm>
                <a:off x="5742500" y="781075"/>
                <a:ext cx="142575" cy="122875"/>
              </a:xfrm>
              <a:custGeom>
                <a:avLst/>
                <a:gdLst/>
                <a:ahLst/>
                <a:cxnLst/>
                <a:rect l="l" t="t" r="r" b="b"/>
                <a:pathLst>
                  <a:path w="5703" h="4915" extrusionOk="0">
                    <a:moveTo>
                      <a:pt x="4915" y="0"/>
                    </a:moveTo>
                    <a:lnTo>
                      <a:pt x="1" y="4915"/>
                    </a:lnTo>
                    <a:lnTo>
                      <a:pt x="788" y="4915"/>
                    </a:lnTo>
                    <a:lnTo>
                      <a:pt x="57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9"/>
              <p:cNvSpPr/>
              <p:nvPr/>
            </p:nvSpPr>
            <p:spPr>
              <a:xfrm>
                <a:off x="5797575" y="781075"/>
                <a:ext cx="137825" cy="122875"/>
              </a:xfrm>
              <a:custGeom>
                <a:avLst/>
                <a:gdLst/>
                <a:ahLst/>
                <a:cxnLst/>
                <a:rect l="l" t="t" r="r" b="b"/>
                <a:pathLst>
                  <a:path w="5513" h="4915" extrusionOk="0">
                    <a:moveTo>
                      <a:pt x="4915" y="0"/>
                    </a:moveTo>
                    <a:lnTo>
                      <a:pt x="1" y="4915"/>
                    </a:lnTo>
                    <a:lnTo>
                      <a:pt x="788" y="4915"/>
                    </a:lnTo>
                    <a:lnTo>
                      <a:pt x="5512" y="190"/>
                    </a:lnTo>
                    <a:lnTo>
                      <a:pt x="551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9"/>
              <p:cNvSpPr/>
              <p:nvPr/>
            </p:nvSpPr>
            <p:spPr>
              <a:xfrm>
                <a:off x="5852700" y="821250"/>
                <a:ext cx="82700" cy="82700"/>
              </a:xfrm>
              <a:custGeom>
                <a:avLst/>
                <a:gdLst/>
                <a:ahLst/>
                <a:cxnLst/>
                <a:rect l="l" t="t" r="r" b="b"/>
                <a:pathLst>
                  <a:path w="3308" h="3308" extrusionOk="0">
                    <a:moveTo>
                      <a:pt x="3307" y="1"/>
                    </a:moveTo>
                    <a:lnTo>
                      <a:pt x="0" y="3308"/>
                    </a:lnTo>
                    <a:lnTo>
                      <a:pt x="788" y="3308"/>
                    </a:lnTo>
                    <a:lnTo>
                      <a:pt x="3307" y="788"/>
                    </a:lnTo>
                    <a:lnTo>
                      <a:pt x="33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9"/>
              <p:cNvSpPr/>
              <p:nvPr/>
            </p:nvSpPr>
            <p:spPr>
              <a:xfrm>
                <a:off x="5907800" y="876350"/>
                <a:ext cx="27600" cy="27600"/>
              </a:xfrm>
              <a:custGeom>
                <a:avLst/>
                <a:gdLst/>
                <a:ahLst/>
                <a:cxnLst/>
                <a:rect l="l" t="t" r="r" b="b"/>
                <a:pathLst>
                  <a:path w="1104" h="1104" extrusionOk="0">
                    <a:moveTo>
                      <a:pt x="1103" y="1"/>
                    </a:moveTo>
                    <a:lnTo>
                      <a:pt x="1" y="1104"/>
                    </a:lnTo>
                    <a:lnTo>
                      <a:pt x="788" y="1104"/>
                    </a:lnTo>
                    <a:lnTo>
                      <a:pt x="1103" y="787"/>
                    </a:lnTo>
                    <a:lnTo>
                      <a:pt x="11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29;p9"/>
            <p:cNvGrpSpPr/>
            <p:nvPr/>
          </p:nvGrpSpPr>
          <p:grpSpPr>
            <a:xfrm rot="10800000">
              <a:off x="-607680" y="3499862"/>
              <a:ext cx="1063360" cy="1099573"/>
              <a:chOff x="1375600" y="1002375"/>
              <a:chExt cx="781825" cy="808450"/>
            </a:xfrm>
          </p:grpSpPr>
          <p:sp>
            <p:nvSpPr>
              <p:cNvPr id="630" name="Google Shape;630;p9"/>
              <p:cNvSpPr/>
              <p:nvPr/>
            </p:nvSpPr>
            <p:spPr>
              <a:xfrm>
                <a:off x="1375600" y="1002375"/>
                <a:ext cx="28925" cy="28900"/>
              </a:xfrm>
              <a:custGeom>
                <a:avLst/>
                <a:gdLst/>
                <a:ahLst/>
                <a:cxnLst/>
                <a:rect l="l" t="t" r="r" b="b"/>
                <a:pathLst>
                  <a:path w="1157" h="1156"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9"/>
              <p:cNvSpPr/>
              <p:nvPr/>
            </p:nvSpPr>
            <p:spPr>
              <a:xfrm>
                <a:off x="1501100" y="1002375"/>
                <a:ext cx="28900" cy="28900"/>
              </a:xfrm>
              <a:custGeom>
                <a:avLst/>
                <a:gdLst/>
                <a:ahLst/>
                <a:cxnLst/>
                <a:rect l="l" t="t" r="r" b="b"/>
                <a:pathLst>
                  <a:path w="1156" h="1156"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9"/>
              <p:cNvSpPr/>
              <p:nvPr/>
            </p:nvSpPr>
            <p:spPr>
              <a:xfrm>
                <a:off x="1626600" y="1002375"/>
                <a:ext cx="28900" cy="28900"/>
              </a:xfrm>
              <a:custGeom>
                <a:avLst/>
                <a:gdLst/>
                <a:ahLst/>
                <a:cxnLst/>
                <a:rect l="l" t="t" r="r" b="b"/>
                <a:pathLst>
                  <a:path w="1156" h="1156"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9"/>
              <p:cNvSpPr/>
              <p:nvPr/>
            </p:nvSpPr>
            <p:spPr>
              <a:xfrm>
                <a:off x="1752075" y="1002375"/>
                <a:ext cx="28900" cy="28900"/>
              </a:xfrm>
              <a:custGeom>
                <a:avLst/>
                <a:gdLst/>
                <a:ahLst/>
                <a:cxnLst/>
                <a:rect l="l" t="t" r="r" b="b"/>
                <a:pathLst>
                  <a:path w="1156" h="1156"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9"/>
              <p:cNvSpPr/>
              <p:nvPr/>
            </p:nvSpPr>
            <p:spPr>
              <a:xfrm>
                <a:off x="1877550"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9"/>
              <p:cNvSpPr/>
              <p:nvPr/>
            </p:nvSpPr>
            <p:spPr>
              <a:xfrm>
                <a:off x="2003025"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9"/>
              <p:cNvSpPr/>
              <p:nvPr/>
            </p:nvSpPr>
            <p:spPr>
              <a:xfrm>
                <a:off x="2128525" y="1002375"/>
                <a:ext cx="28900" cy="28900"/>
              </a:xfrm>
              <a:custGeom>
                <a:avLst/>
                <a:gdLst/>
                <a:ahLst/>
                <a:cxnLst/>
                <a:rect l="l" t="t" r="r" b="b"/>
                <a:pathLst>
                  <a:path w="1156" h="1156"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9"/>
              <p:cNvSpPr/>
              <p:nvPr/>
            </p:nvSpPr>
            <p:spPr>
              <a:xfrm>
                <a:off x="1375600" y="1113725"/>
                <a:ext cx="28925" cy="28900"/>
              </a:xfrm>
              <a:custGeom>
                <a:avLst/>
                <a:gdLst/>
                <a:ahLst/>
                <a:cxnLst/>
                <a:rect l="l" t="t" r="r" b="b"/>
                <a:pathLst>
                  <a:path w="1157" h="1156" extrusionOk="0">
                    <a:moveTo>
                      <a:pt x="578" y="1"/>
                    </a:moveTo>
                    <a:cubicBezTo>
                      <a:pt x="259" y="1"/>
                      <a:pt x="1" y="260"/>
                      <a:pt x="1" y="578"/>
                    </a:cubicBezTo>
                    <a:cubicBezTo>
                      <a:pt x="1" y="898"/>
                      <a:pt x="259" y="1156"/>
                      <a:pt x="578" y="1156"/>
                    </a:cubicBezTo>
                    <a:cubicBezTo>
                      <a:pt x="898" y="1156"/>
                      <a:pt x="1157" y="898"/>
                      <a:pt x="1157" y="578"/>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9"/>
              <p:cNvSpPr/>
              <p:nvPr/>
            </p:nvSpPr>
            <p:spPr>
              <a:xfrm>
                <a:off x="1501100" y="1113725"/>
                <a:ext cx="28900" cy="28900"/>
              </a:xfrm>
              <a:custGeom>
                <a:avLst/>
                <a:gdLst/>
                <a:ahLst/>
                <a:cxnLst/>
                <a:rect l="l" t="t" r="r" b="b"/>
                <a:pathLst>
                  <a:path w="1156" h="1156" extrusionOk="0">
                    <a:moveTo>
                      <a:pt x="578" y="1"/>
                    </a:moveTo>
                    <a:cubicBezTo>
                      <a:pt x="259" y="1"/>
                      <a:pt x="1" y="260"/>
                      <a:pt x="1" y="578"/>
                    </a:cubicBezTo>
                    <a:cubicBezTo>
                      <a:pt x="1" y="898"/>
                      <a:pt x="259"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9"/>
              <p:cNvSpPr/>
              <p:nvPr/>
            </p:nvSpPr>
            <p:spPr>
              <a:xfrm>
                <a:off x="1626600" y="1113725"/>
                <a:ext cx="28900" cy="28900"/>
              </a:xfrm>
              <a:custGeom>
                <a:avLst/>
                <a:gdLst/>
                <a:ahLst/>
                <a:cxnLst/>
                <a:rect l="l" t="t" r="r" b="b"/>
                <a:pathLst>
                  <a:path w="1156" h="1156" extrusionOk="0">
                    <a:moveTo>
                      <a:pt x="578" y="1"/>
                    </a:moveTo>
                    <a:cubicBezTo>
                      <a:pt x="258" y="1"/>
                      <a:pt x="0" y="260"/>
                      <a:pt x="0" y="578"/>
                    </a:cubicBezTo>
                    <a:cubicBezTo>
                      <a:pt x="0" y="898"/>
                      <a:pt x="258"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9"/>
              <p:cNvSpPr/>
              <p:nvPr/>
            </p:nvSpPr>
            <p:spPr>
              <a:xfrm>
                <a:off x="1752075" y="1113725"/>
                <a:ext cx="28900" cy="28900"/>
              </a:xfrm>
              <a:custGeom>
                <a:avLst/>
                <a:gdLst/>
                <a:ahLst/>
                <a:cxnLst/>
                <a:rect l="l" t="t" r="r" b="b"/>
                <a:pathLst>
                  <a:path w="1156" h="1156" extrusionOk="0">
                    <a:moveTo>
                      <a:pt x="578" y="1"/>
                    </a:moveTo>
                    <a:cubicBezTo>
                      <a:pt x="258" y="1"/>
                      <a:pt x="0" y="260"/>
                      <a:pt x="0" y="578"/>
                    </a:cubicBezTo>
                    <a:cubicBezTo>
                      <a:pt x="0" y="898"/>
                      <a:pt x="259"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9"/>
              <p:cNvSpPr/>
              <p:nvPr/>
            </p:nvSpPr>
            <p:spPr>
              <a:xfrm>
                <a:off x="1877550"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9"/>
              <p:cNvSpPr/>
              <p:nvPr/>
            </p:nvSpPr>
            <p:spPr>
              <a:xfrm>
                <a:off x="2003025"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9"/>
              <p:cNvSpPr/>
              <p:nvPr/>
            </p:nvSpPr>
            <p:spPr>
              <a:xfrm>
                <a:off x="2128525" y="1113725"/>
                <a:ext cx="28900" cy="28900"/>
              </a:xfrm>
              <a:custGeom>
                <a:avLst/>
                <a:gdLst/>
                <a:ahLst/>
                <a:cxnLst/>
                <a:rect l="l" t="t" r="r" b="b"/>
                <a:pathLst>
                  <a:path w="1156" h="1156" extrusionOk="0">
                    <a:moveTo>
                      <a:pt x="578" y="1"/>
                    </a:moveTo>
                    <a:cubicBezTo>
                      <a:pt x="259" y="1"/>
                      <a:pt x="0" y="260"/>
                      <a:pt x="0" y="578"/>
                    </a:cubicBezTo>
                    <a:cubicBezTo>
                      <a:pt x="0" y="898"/>
                      <a:pt x="259" y="1156"/>
                      <a:pt x="578" y="1156"/>
                    </a:cubicBezTo>
                    <a:cubicBezTo>
                      <a:pt x="897" y="1156"/>
                      <a:pt x="1155" y="898"/>
                      <a:pt x="1155" y="578"/>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9"/>
              <p:cNvSpPr/>
              <p:nvPr/>
            </p:nvSpPr>
            <p:spPr>
              <a:xfrm>
                <a:off x="1375600" y="1225100"/>
                <a:ext cx="28925" cy="28925"/>
              </a:xfrm>
              <a:custGeom>
                <a:avLst/>
                <a:gdLst/>
                <a:ahLst/>
                <a:cxnLst/>
                <a:rect l="l" t="t" r="r" b="b"/>
                <a:pathLst>
                  <a:path w="1157" h="1157"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9"/>
              <p:cNvSpPr/>
              <p:nvPr/>
            </p:nvSpPr>
            <p:spPr>
              <a:xfrm>
                <a:off x="1501100" y="1225100"/>
                <a:ext cx="28900" cy="28925"/>
              </a:xfrm>
              <a:custGeom>
                <a:avLst/>
                <a:gdLst/>
                <a:ahLst/>
                <a:cxnLst/>
                <a:rect l="l" t="t" r="r" b="b"/>
                <a:pathLst>
                  <a:path w="1156" h="1157"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9"/>
              <p:cNvSpPr/>
              <p:nvPr/>
            </p:nvSpPr>
            <p:spPr>
              <a:xfrm>
                <a:off x="1626600" y="1225100"/>
                <a:ext cx="28900" cy="28925"/>
              </a:xfrm>
              <a:custGeom>
                <a:avLst/>
                <a:gdLst/>
                <a:ahLst/>
                <a:cxnLst/>
                <a:rect l="l" t="t" r="r" b="b"/>
                <a:pathLst>
                  <a:path w="1156" h="1157"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9"/>
              <p:cNvSpPr/>
              <p:nvPr/>
            </p:nvSpPr>
            <p:spPr>
              <a:xfrm>
                <a:off x="1752075" y="1225100"/>
                <a:ext cx="28900" cy="28925"/>
              </a:xfrm>
              <a:custGeom>
                <a:avLst/>
                <a:gdLst/>
                <a:ahLst/>
                <a:cxnLst/>
                <a:rect l="l" t="t" r="r" b="b"/>
                <a:pathLst>
                  <a:path w="1156" h="1157"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9"/>
              <p:cNvSpPr/>
              <p:nvPr/>
            </p:nvSpPr>
            <p:spPr>
              <a:xfrm>
                <a:off x="1877550"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9"/>
              <p:cNvSpPr/>
              <p:nvPr/>
            </p:nvSpPr>
            <p:spPr>
              <a:xfrm>
                <a:off x="2003025"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9"/>
              <p:cNvSpPr/>
              <p:nvPr/>
            </p:nvSpPr>
            <p:spPr>
              <a:xfrm>
                <a:off x="2128525" y="1225100"/>
                <a:ext cx="28900" cy="28925"/>
              </a:xfrm>
              <a:custGeom>
                <a:avLst/>
                <a:gdLst/>
                <a:ahLst/>
                <a:cxnLst/>
                <a:rect l="l" t="t" r="r" b="b"/>
                <a:pathLst>
                  <a:path w="1156" h="1157"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9"/>
              <p:cNvSpPr/>
              <p:nvPr/>
            </p:nvSpPr>
            <p:spPr>
              <a:xfrm>
                <a:off x="1375600" y="1336450"/>
                <a:ext cx="28925" cy="28925"/>
              </a:xfrm>
              <a:custGeom>
                <a:avLst/>
                <a:gdLst/>
                <a:ahLst/>
                <a:cxnLst/>
                <a:rect l="l" t="t" r="r" b="b"/>
                <a:pathLst>
                  <a:path w="1157" h="1157" extrusionOk="0">
                    <a:moveTo>
                      <a:pt x="578" y="1"/>
                    </a:moveTo>
                    <a:cubicBezTo>
                      <a:pt x="259" y="1"/>
                      <a:pt x="1" y="260"/>
                      <a:pt x="1" y="579"/>
                    </a:cubicBezTo>
                    <a:cubicBezTo>
                      <a:pt x="1" y="898"/>
                      <a:pt x="259" y="1156"/>
                      <a:pt x="578" y="1156"/>
                    </a:cubicBezTo>
                    <a:cubicBezTo>
                      <a:pt x="898" y="1156"/>
                      <a:pt x="1157" y="898"/>
                      <a:pt x="1157" y="579"/>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9"/>
              <p:cNvSpPr/>
              <p:nvPr/>
            </p:nvSpPr>
            <p:spPr>
              <a:xfrm>
                <a:off x="1501100" y="1336450"/>
                <a:ext cx="28900" cy="28925"/>
              </a:xfrm>
              <a:custGeom>
                <a:avLst/>
                <a:gdLst/>
                <a:ahLst/>
                <a:cxnLst/>
                <a:rect l="l" t="t" r="r" b="b"/>
                <a:pathLst>
                  <a:path w="1156" h="1157" extrusionOk="0">
                    <a:moveTo>
                      <a:pt x="578" y="1"/>
                    </a:moveTo>
                    <a:cubicBezTo>
                      <a:pt x="259" y="1"/>
                      <a:pt x="1" y="260"/>
                      <a:pt x="1" y="579"/>
                    </a:cubicBezTo>
                    <a:cubicBezTo>
                      <a:pt x="1" y="898"/>
                      <a:pt x="259"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9"/>
              <p:cNvSpPr/>
              <p:nvPr/>
            </p:nvSpPr>
            <p:spPr>
              <a:xfrm>
                <a:off x="1626600" y="1336450"/>
                <a:ext cx="28900" cy="28925"/>
              </a:xfrm>
              <a:custGeom>
                <a:avLst/>
                <a:gdLst/>
                <a:ahLst/>
                <a:cxnLst/>
                <a:rect l="l" t="t" r="r" b="b"/>
                <a:pathLst>
                  <a:path w="1156" h="1157" extrusionOk="0">
                    <a:moveTo>
                      <a:pt x="578" y="1"/>
                    </a:moveTo>
                    <a:cubicBezTo>
                      <a:pt x="258" y="1"/>
                      <a:pt x="0" y="260"/>
                      <a:pt x="0" y="579"/>
                    </a:cubicBezTo>
                    <a:cubicBezTo>
                      <a:pt x="0" y="898"/>
                      <a:pt x="258"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9"/>
              <p:cNvSpPr/>
              <p:nvPr/>
            </p:nvSpPr>
            <p:spPr>
              <a:xfrm>
                <a:off x="1752075" y="1336450"/>
                <a:ext cx="28900" cy="28925"/>
              </a:xfrm>
              <a:custGeom>
                <a:avLst/>
                <a:gdLst/>
                <a:ahLst/>
                <a:cxnLst/>
                <a:rect l="l" t="t" r="r" b="b"/>
                <a:pathLst>
                  <a:path w="1156" h="1157" extrusionOk="0">
                    <a:moveTo>
                      <a:pt x="578" y="1"/>
                    </a:moveTo>
                    <a:cubicBezTo>
                      <a:pt x="258" y="1"/>
                      <a:pt x="0" y="260"/>
                      <a:pt x="0" y="579"/>
                    </a:cubicBezTo>
                    <a:cubicBezTo>
                      <a:pt x="0" y="898"/>
                      <a:pt x="259"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9"/>
              <p:cNvSpPr/>
              <p:nvPr/>
            </p:nvSpPr>
            <p:spPr>
              <a:xfrm>
                <a:off x="1877550"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a:off x="2003025"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a:off x="2128525" y="1336450"/>
                <a:ext cx="28900" cy="28925"/>
              </a:xfrm>
              <a:custGeom>
                <a:avLst/>
                <a:gdLst/>
                <a:ahLst/>
                <a:cxnLst/>
                <a:rect l="l" t="t" r="r" b="b"/>
                <a:pathLst>
                  <a:path w="1156" h="1157" extrusionOk="0">
                    <a:moveTo>
                      <a:pt x="578" y="1"/>
                    </a:moveTo>
                    <a:cubicBezTo>
                      <a:pt x="259" y="1"/>
                      <a:pt x="0" y="260"/>
                      <a:pt x="0" y="579"/>
                    </a:cubicBezTo>
                    <a:cubicBezTo>
                      <a:pt x="0" y="898"/>
                      <a:pt x="259" y="1156"/>
                      <a:pt x="578" y="1156"/>
                    </a:cubicBezTo>
                    <a:cubicBezTo>
                      <a:pt x="897" y="1156"/>
                      <a:pt x="1155" y="898"/>
                      <a:pt x="1155" y="579"/>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9"/>
              <p:cNvSpPr/>
              <p:nvPr/>
            </p:nvSpPr>
            <p:spPr>
              <a:xfrm>
                <a:off x="1375600" y="1447825"/>
                <a:ext cx="28925" cy="28925"/>
              </a:xfrm>
              <a:custGeom>
                <a:avLst/>
                <a:gdLst/>
                <a:ahLst/>
                <a:cxnLst/>
                <a:rect l="l" t="t" r="r" b="b"/>
                <a:pathLst>
                  <a:path w="1157" h="1157" extrusionOk="0">
                    <a:moveTo>
                      <a:pt x="578" y="1"/>
                    </a:moveTo>
                    <a:cubicBezTo>
                      <a:pt x="259" y="1"/>
                      <a:pt x="1" y="259"/>
                      <a:pt x="1" y="579"/>
                    </a:cubicBezTo>
                    <a:cubicBezTo>
                      <a:pt x="1" y="897"/>
                      <a:pt x="259" y="1156"/>
                      <a:pt x="578" y="1156"/>
                    </a:cubicBezTo>
                    <a:cubicBezTo>
                      <a:pt x="898" y="1156"/>
                      <a:pt x="1157" y="897"/>
                      <a:pt x="1157" y="579"/>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9"/>
              <p:cNvSpPr/>
              <p:nvPr/>
            </p:nvSpPr>
            <p:spPr>
              <a:xfrm>
                <a:off x="1501100" y="1447825"/>
                <a:ext cx="28900" cy="28925"/>
              </a:xfrm>
              <a:custGeom>
                <a:avLst/>
                <a:gdLst/>
                <a:ahLst/>
                <a:cxnLst/>
                <a:rect l="l" t="t" r="r" b="b"/>
                <a:pathLst>
                  <a:path w="1156" h="1157" extrusionOk="0">
                    <a:moveTo>
                      <a:pt x="578" y="1"/>
                    </a:moveTo>
                    <a:cubicBezTo>
                      <a:pt x="259" y="1"/>
                      <a:pt x="1" y="259"/>
                      <a:pt x="1" y="579"/>
                    </a:cubicBezTo>
                    <a:cubicBezTo>
                      <a:pt x="1" y="897"/>
                      <a:pt x="259"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a:off x="1626600" y="1447825"/>
                <a:ext cx="28900" cy="28925"/>
              </a:xfrm>
              <a:custGeom>
                <a:avLst/>
                <a:gdLst/>
                <a:ahLst/>
                <a:cxnLst/>
                <a:rect l="l" t="t" r="r" b="b"/>
                <a:pathLst>
                  <a:path w="1156" h="1157" extrusionOk="0">
                    <a:moveTo>
                      <a:pt x="578" y="1"/>
                    </a:moveTo>
                    <a:cubicBezTo>
                      <a:pt x="258" y="1"/>
                      <a:pt x="0" y="259"/>
                      <a:pt x="0" y="579"/>
                    </a:cubicBezTo>
                    <a:cubicBezTo>
                      <a:pt x="0" y="897"/>
                      <a:pt x="258"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a:off x="1752075" y="1447825"/>
                <a:ext cx="28900" cy="28925"/>
              </a:xfrm>
              <a:custGeom>
                <a:avLst/>
                <a:gdLst/>
                <a:ahLst/>
                <a:cxnLst/>
                <a:rect l="l" t="t" r="r" b="b"/>
                <a:pathLst>
                  <a:path w="1156" h="1157" extrusionOk="0">
                    <a:moveTo>
                      <a:pt x="578" y="1"/>
                    </a:moveTo>
                    <a:cubicBezTo>
                      <a:pt x="258" y="1"/>
                      <a:pt x="0" y="259"/>
                      <a:pt x="0" y="579"/>
                    </a:cubicBezTo>
                    <a:cubicBezTo>
                      <a:pt x="0" y="897"/>
                      <a:pt x="259"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1877550"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
              <p:cNvSpPr/>
              <p:nvPr/>
            </p:nvSpPr>
            <p:spPr>
              <a:xfrm>
                <a:off x="2003025"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a:off x="2128525" y="1447825"/>
                <a:ext cx="28900" cy="28925"/>
              </a:xfrm>
              <a:custGeom>
                <a:avLst/>
                <a:gdLst/>
                <a:ahLst/>
                <a:cxnLst/>
                <a:rect l="l" t="t" r="r" b="b"/>
                <a:pathLst>
                  <a:path w="1156" h="1157" extrusionOk="0">
                    <a:moveTo>
                      <a:pt x="578" y="1"/>
                    </a:moveTo>
                    <a:cubicBezTo>
                      <a:pt x="259" y="1"/>
                      <a:pt x="0" y="259"/>
                      <a:pt x="0" y="579"/>
                    </a:cubicBezTo>
                    <a:cubicBezTo>
                      <a:pt x="0" y="897"/>
                      <a:pt x="259" y="1156"/>
                      <a:pt x="578" y="1156"/>
                    </a:cubicBezTo>
                    <a:cubicBezTo>
                      <a:pt x="897" y="1156"/>
                      <a:pt x="1155" y="897"/>
                      <a:pt x="1155" y="579"/>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1375600" y="1559200"/>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9"/>
              <p:cNvSpPr/>
              <p:nvPr/>
            </p:nvSpPr>
            <p:spPr>
              <a:xfrm>
                <a:off x="1501100" y="1559200"/>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9"/>
              <p:cNvSpPr/>
              <p:nvPr/>
            </p:nvSpPr>
            <p:spPr>
              <a:xfrm>
                <a:off x="1626600" y="1559200"/>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1752075" y="1559200"/>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1877550"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a:off x="2003025"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2128525" y="1559200"/>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a:off x="1375600" y="1670575"/>
                <a:ext cx="28925" cy="28900"/>
              </a:xfrm>
              <a:custGeom>
                <a:avLst/>
                <a:gdLst/>
                <a:ahLst/>
                <a:cxnLst/>
                <a:rect l="l" t="t" r="r" b="b"/>
                <a:pathLst>
                  <a:path w="1157" h="1156" extrusionOk="0">
                    <a:moveTo>
                      <a:pt x="578" y="0"/>
                    </a:moveTo>
                    <a:cubicBezTo>
                      <a:pt x="259" y="0"/>
                      <a:pt x="1" y="258"/>
                      <a:pt x="1" y="578"/>
                    </a:cubicBezTo>
                    <a:cubicBezTo>
                      <a:pt x="1" y="896"/>
                      <a:pt x="259" y="1155"/>
                      <a:pt x="578" y="1155"/>
                    </a:cubicBezTo>
                    <a:cubicBezTo>
                      <a:pt x="898" y="1155"/>
                      <a:pt x="1157" y="896"/>
                      <a:pt x="1157" y="578"/>
                    </a:cubicBezTo>
                    <a:cubicBezTo>
                      <a:pt x="1157"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1501100" y="1670575"/>
                <a:ext cx="28900" cy="28900"/>
              </a:xfrm>
              <a:custGeom>
                <a:avLst/>
                <a:gdLst/>
                <a:ahLst/>
                <a:cxnLst/>
                <a:rect l="l" t="t" r="r" b="b"/>
                <a:pathLst>
                  <a:path w="1156" h="1156" extrusionOk="0">
                    <a:moveTo>
                      <a:pt x="578" y="0"/>
                    </a:moveTo>
                    <a:cubicBezTo>
                      <a:pt x="259" y="0"/>
                      <a:pt x="1" y="258"/>
                      <a:pt x="1" y="578"/>
                    </a:cubicBezTo>
                    <a:cubicBezTo>
                      <a:pt x="1" y="896"/>
                      <a:pt x="259"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a:off x="1626600" y="1670575"/>
                <a:ext cx="28900" cy="28900"/>
              </a:xfrm>
              <a:custGeom>
                <a:avLst/>
                <a:gdLst/>
                <a:ahLst/>
                <a:cxnLst/>
                <a:rect l="l" t="t" r="r" b="b"/>
                <a:pathLst>
                  <a:path w="1156" h="1156" extrusionOk="0">
                    <a:moveTo>
                      <a:pt x="578" y="0"/>
                    </a:moveTo>
                    <a:cubicBezTo>
                      <a:pt x="258" y="0"/>
                      <a:pt x="0" y="258"/>
                      <a:pt x="0" y="578"/>
                    </a:cubicBezTo>
                    <a:cubicBezTo>
                      <a:pt x="0" y="896"/>
                      <a:pt x="258"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a:off x="1752075" y="1670575"/>
                <a:ext cx="28900" cy="28900"/>
              </a:xfrm>
              <a:custGeom>
                <a:avLst/>
                <a:gdLst/>
                <a:ahLst/>
                <a:cxnLst/>
                <a:rect l="l" t="t" r="r" b="b"/>
                <a:pathLst>
                  <a:path w="1156" h="1156" extrusionOk="0">
                    <a:moveTo>
                      <a:pt x="578" y="0"/>
                    </a:moveTo>
                    <a:cubicBezTo>
                      <a:pt x="258" y="0"/>
                      <a:pt x="0" y="258"/>
                      <a:pt x="0" y="578"/>
                    </a:cubicBezTo>
                    <a:cubicBezTo>
                      <a:pt x="0" y="896"/>
                      <a:pt x="259"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9"/>
              <p:cNvSpPr/>
              <p:nvPr/>
            </p:nvSpPr>
            <p:spPr>
              <a:xfrm>
                <a:off x="1877550"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2003025"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2128525" y="1670575"/>
                <a:ext cx="28900" cy="28900"/>
              </a:xfrm>
              <a:custGeom>
                <a:avLst/>
                <a:gdLst/>
                <a:ahLst/>
                <a:cxnLst/>
                <a:rect l="l" t="t" r="r" b="b"/>
                <a:pathLst>
                  <a:path w="1156" h="1156" extrusionOk="0">
                    <a:moveTo>
                      <a:pt x="578" y="0"/>
                    </a:moveTo>
                    <a:cubicBezTo>
                      <a:pt x="259" y="0"/>
                      <a:pt x="0" y="258"/>
                      <a:pt x="0" y="578"/>
                    </a:cubicBezTo>
                    <a:cubicBezTo>
                      <a:pt x="0" y="896"/>
                      <a:pt x="259" y="1155"/>
                      <a:pt x="578" y="1155"/>
                    </a:cubicBezTo>
                    <a:cubicBezTo>
                      <a:pt x="897" y="1155"/>
                      <a:pt x="1155" y="896"/>
                      <a:pt x="1155" y="578"/>
                    </a:cubicBezTo>
                    <a:cubicBezTo>
                      <a:pt x="1155"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1375600" y="1781925"/>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1501100" y="1781925"/>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1626600" y="1781925"/>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1752075" y="1781925"/>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1877550"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2003025"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2128525" y="1781925"/>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8">
  <p:cSld name="TITLE_ONLY_8">
    <p:spTree>
      <p:nvGrpSpPr>
        <p:cNvPr id="1" name="Shape 2206"/>
        <p:cNvGrpSpPr/>
        <p:nvPr/>
      </p:nvGrpSpPr>
      <p:grpSpPr>
        <a:xfrm>
          <a:off x="0" y="0"/>
          <a:ext cx="0" cy="0"/>
          <a:chOff x="0" y="0"/>
          <a:chExt cx="0" cy="0"/>
        </a:xfrm>
      </p:grpSpPr>
      <p:sp>
        <p:nvSpPr>
          <p:cNvPr id="2207" name="Google Shape;2207;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2208" name="Google Shape;2208;p26"/>
          <p:cNvGrpSpPr/>
          <p:nvPr/>
        </p:nvGrpSpPr>
        <p:grpSpPr>
          <a:xfrm>
            <a:off x="8234748" y="0"/>
            <a:ext cx="1539704" cy="5089277"/>
            <a:chOff x="8234748" y="0"/>
            <a:chExt cx="1539704" cy="5089277"/>
          </a:xfrm>
        </p:grpSpPr>
        <p:grpSp>
          <p:nvGrpSpPr>
            <p:cNvPr id="2209" name="Google Shape;2209;p26"/>
            <p:cNvGrpSpPr/>
            <p:nvPr/>
          </p:nvGrpSpPr>
          <p:grpSpPr>
            <a:xfrm>
              <a:off x="8711092" y="3989704"/>
              <a:ext cx="1063360" cy="1099573"/>
              <a:chOff x="1375600" y="1002375"/>
              <a:chExt cx="781825" cy="808450"/>
            </a:xfrm>
          </p:grpSpPr>
          <p:sp>
            <p:nvSpPr>
              <p:cNvPr id="2210" name="Google Shape;2210;p26"/>
              <p:cNvSpPr/>
              <p:nvPr/>
            </p:nvSpPr>
            <p:spPr>
              <a:xfrm>
                <a:off x="1375600" y="1002375"/>
                <a:ext cx="28925" cy="28900"/>
              </a:xfrm>
              <a:custGeom>
                <a:avLst/>
                <a:gdLst/>
                <a:ahLst/>
                <a:cxnLst/>
                <a:rect l="l" t="t" r="r" b="b"/>
                <a:pathLst>
                  <a:path w="1157" h="1156"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6"/>
              <p:cNvSpPr/>
              <p:nvPr/>
            </p:nvSpPr>
            <p:spPr>
              <a:xfrm>
                <a:off x="1501100" y="1002375"/>
                <a:ext cx="28900" cy="28900"/>
              </a:xfrm>
              <a:custGeom>
                <a:avLst/>
                <a:gdLst/>
                <a:ahLst/>
                <a:cxnLst/>
                <a:rect l="l" t="t" r="r" b="b"/>
                <a:pathLst>
                  <a:path w="1156" h="1156"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6"/>
              <p:cNvSpPr/>
              <p:nvPr/>
            </p:nvSpPr>
            <p:spPr>
              <a:xfrm>
                <a:off x="1626600" y="1002375"/>
                <a:ext cx="28900" cy="28900"/>
              </a:xfrm>
              <a:custGeom>
                <a:avLst/>
                <a:gdLst/>
                <a:ahLst/>
                <a:cxnLst/>
                <a:rect l="l" t="t" r="r" b="b"/>
                <a:pathLst>
                  <a:path w="1156" h="1156"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6"/>
              <p:cNvSpPr/>
              <p:nvPr/>
            </p:nvSpPr>
            <p:spPr>
              <a:xfrm>
                <a:off x="1752075" y="1002375"/>
                <a:ext cx="28900" cy="28900"/>
              </a:xfrm>
              <a:custGeom>
                <a:avLst/>
                <a:gdLst/>
                <a:ahLst/>
                <a:cxnLst/>
                <a:rect l="l" t="t" r="r" b="b"/>
                <a:pathLst>
                  <a:path w="1156" h="1156"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6"/>
              <p:cNvSpPr/>
              <p:nvPr/>
            </p:nvSpPr>
            <p:spPr>
              <a:xfrm>
                <a:off x="1877550"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6"/>
              <p:cNvSpPr/>
              <p:nvPr/>
            </p:nvSpPr>
            <p:spPr>
              <a:xfrm>
                <a:off x="2003025" y="1002375"/>
                <a:ext cx="28900" cy="28900"/>
              </a:xfrm>
              <a:custGeom>
                <a:avLst/>
                <a:gdLst/>
                <a:ahLst/>
                <a:cxnLst/>
                <a:rect l="l" t="t" r="r" b="b"/>
                <a:pathLst>
                  <a:path w="1156" h="1156"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6"/>
              <p:cNvSpPr/>
              <p:nvPr/>
            </p:nvSpPr>
            <p:spPr>
              <a:xfrm>
                <a:off x="2128525" y="1002375"/>
                <a:ext cx="28900" cy="28900"/>
              </a:xfrm>
              <a:custGeom>
                <a:avLst/>
                <a:gdLst/>
                <a:ahLst/>
                <a:cxnLst/>
                <a:rect l="l" t="t" r="r" b="b"/>
                <a:pathLst>
                  <a:path w="1156" h="1156"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6"/>
              <p:cNvSpPr/>
              <p:nvPr/>
            </p:nvSpPr>
            <p:spPr>
              <a:xfrm>
                <a:off x="1375600" y="1113725"/>
                <a:ext cx="28925" cy="28900"/>
              </a:xfrm>
              <a:custGeom>
                <a:avLst/>
                <a:gdLst/>
                <a:ahLst/>
                <a:cxnLst/>
                <a:rect l="l" t="t" r="r" b="b"/>
                <a:pathLst>
                  <a:path w="1157" h="1156" extrusionOk="0">
                    <a:moveTo>
                      <a:pt x="578" y="1"/>
                    </a:moveTo>
                    <a:cubicBezTo>
                      <a:pt x="259" y="1"/>
                      <a:pt x="1" y="260"/>
                      <a:pt x="1" y="578"/>
                    </a:cubicBezTo>
                    <a:cubicBezTo>
                      <a:pt x="1" y="898"/>
                      <a:pt x="259" y="1156"/>
                      <a:pt x="578" y="1156"/>
                    </a:cubicBezTo>
                    <a:cubicBezTo>
                      <a:pt x="898" y="1156"/>
                      <a:pt x="1157" y="898"/>
                      <a:pt x="1157" y="578"/>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6"/>
              <p:cNvSpPr/>
              <p:nvPr/>
            </p:nvSpPr>
            <p:spPr>
              <a:xfrm>
                <a:off x="1501100" y="1113725"/>
                <a:ext cx="28900" cy="28900"/>
              </a:xfrm>
              <a:custGeom>
                <a:avLst/>
                <a:gdLst/>
                <a:ahLst/>
                <a:cxnLst/>
                <a:rect l="l" t="t" r="r" b="b"/>
                <a:pathLst>
                  <a:path w="1156" h="1156" extrusionOk="0">
                    <a:moveTo>
                      <a:pt x="578" y="1"/>
                    </a:moveTo>
                    <a:cubicBezTo>
                      <a:pt x="259" y="1"/>
                      <a:pt x="1" y="260"/>
                      <a:pt x="1" y="578"/>
                    </a:cubicBezTo>
                    <a:cubicBezTo>
                      <a:pt x="1" y="898"/>
                      <a:pt x="259"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6"/>
              <p:cNvSpPr/>
              <p:nvPr/>
            </p:nvSpPr>
            <p:spPr>
              <a:xfrm>
                <a:off x="1626600" y="1113725"/>
                <a:ext cx="28900" cy="28900"/>
              </a:xfrm>
              <a:custGeom>
                <a:avLst/>
                <a:gdLst/>
                <a:ahLst/>
                <a:cxnLst/>
                <a:rect l="l" t="t" r="r" b="b"/>
                <a:pathLst>
                  <a:path w="1156" h="1156" extrusionOk="0">
                    <a:moveTo>
                      <a:pt x="578" y="1"/>
                    </a:moveTo>
                    <a:cubicBezTo>
                      <a:pt x="258" y="1"/>
                      <a:pt x="0" y="260"/>
                      <a:pt x="0" y="578"/>
                    </a:cubicBezTo>
                    <a:cubicBezTo>
                      <a:pt x="0" y="898"/>
                      <a:pt x="258"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6"/>
              <p:cNvSpPr/>
              <p:nvPr/>
            </p:nvSpPr>
            <p:spPr>
              <a:xfrm>
                <a:off x="1752075" y="1113725"/>
                <a:ext cx="28900" cy="28900"/>
              </a:xfrm>
              <a:custGeom>
                <a:avLst/>
                <a:gdLst/>
                <a:ahLst/>
                <a:cxnLst/>
                <a:rect l="l" t="t" r="r" b="b"/>
                <a:pathLst>
                  <a:path w="1156" h="1156" extrusionOk="0">
                    <a:moveTo>
                      <a:pt x="578" y="1"/>
                    </a:moveTo>
                    <a:cubicBezTo>
                      <a:pt x="258" y="1"/>
                      <a:pt x="0" y="260"/>
                      <a:pt x="0" y="578"/>
                    </a:cubicBezTo>
                    <a:cubicBezTo>
                      <a:pt x="0" y="898"/>
                      <a:pt x="259" y="1156"/>
                      <a:pt x="578" y="1156"/>
                    </a:cubicBezTo>
                    <a:cubicBezTo>
                      <a:pt x="896" y="1156"/>
                      <a:pt x="1155" y="898"/>
                      <a:pt x="1155" y="578"/>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6"/>
              <p:cNvSpPr/>
              <p:nvPr/>
            </p:nvSpPr>
            <p:spPr>
              <a:xfrm>
                <a:off x="1877550"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6"/>
              <p:cNvSpPr/>
              <p:nvPr/>
            </p:nvSpPr>
            <p:spPr>
              <a:xfrm>
                <a:off x="2003025" y="1113725"/>
                <a:ext cx="28900" cy="28900"/>
              </a:xfrm>
              <a:custGeom>
                <a:avLst/>
                <a:gdLst/>
                <a:ahLst/>
                <a:cxnLst/>
                <a:rect l="l" t="t" r="r" b="b"/>
                <a:pathLst>
                  <a:path w="1156" h="1156" extrusionOk="0">
                    <a:moveTo>
                      <a:pt x="578" y="1"/>
                    </a:moveTo>
                    <a:cubicBezTo>
                      <a:pt x="260" y="1"/>
                      <a:pt x="1" y="260"/>
                      <a:pt x="1" y="578"/>
                    </a:cubicBezTo>
                    <a:cubicBezTo>
                      <a:pt x="1" y="898"/>
                      <a:pt x="260" y="1156"/>
                      <a:pt x="578" y="1156"/>
                    </a:cubicBezTo>
                    <a:cubicBezTo>
                      <a:pt x="897" y="1156"/>
                      <a:pt x="1156" y="898"/>
                      <a:pt x="1156" y="578"/>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26"/>
              <p:cNvSpPr/>
              <p:nvPr/>
            </p:nvSpPr>
            <p:spPr>
              <a:xfrm>
                <a:off x="2128525" y="1113725"/>
                <a:ext cx="28900" cy="28900"/>
              </a:xfrm>
              <a:custGeom>
                <a:avLst/>
                <a:gdLst/>
                <a:ahLst/>
                <a:cxnLst/>
                <a:rect l="l" t="t" r="r" b="b"/>
                <a:pathLst>
                  <a:path w="1156" h="1156" extrusionOk="0">
                    <a:moveTo>
                      <a:pt x="578" y="1"/>
                    </a:moveTo>
                    <a:cubicBezTo>
                      <a:pt x="259" y="1"/>
                      <a:pt x="0" y="260"/>
                      <a:pt x="0" y="578"/>
                    </a:cubicBezTo>
                    <a:cubicBezTo>
                      <a:pt x="0" y="898"/>
                      <a:pt x="259" y="1156"/>
                      <a:pt x="578" y="1156"/>
                    </a:cubicBezTo>
                    <a:cubicBezTo>
                      <a:pt x="897" y="1156"/>
                      <a:pt x="1155" y="898"/>
                      <a:pt x="1155" y="578"/>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26"/>
              <p:cNvSpPr/>
              <p:nvPr/>
            </p:nvSpPr>
            <p:spPr>
              <a:xfrm>
                <a:off x="1375600" y="1225100"/>
                <a:ext cx="28925" cy="28925"/>
              </a:xfrm>
              <a:custGeom>
                <a:avLst/>
                <a:gdLst/>
                <a:ahLst/>
                <a:cxnLst/>
                <a:rect l="l" t="t" r="r" b="b"/>
                <a:pathLst>
                  <a:path w="1157" h="1157" extrusionOk="0">
                    <a:moveTo>
                      <a:pt x="578" y="1"/>
                    </a:moveTo>
                    <a:cubicBezTo>
                      <a:pt x="259" y="1"/>
                      <a:pt x="1" y="259"/>
                      <a:pt x="1" y="578"/>
                    </a:cubicBezTo>
                    <a:cubicBezTo>
                      <a:pt x="1" y="897"/>
                      <a:pt x="259" y="1156"/>
                      <a:pt x="578" y="1156"/>
                    </a:cubicBezTo>
                    <a:cubicBezTo>
                      <a:pt x="898" y="1156"/>
                      <a:pt x="1157" y="897"/>
                      <a:pt x="1157" y="578"/>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6"/>
              <p:cNvSpPr/>
              <p:nvPr/>
            </p:nvSpPr>
            <p:spPr>
              <a:xfrm>
                <a:off x="1501100" y="1225100"/>
                <a:ext cx="28900" cy="28925"/>
              </a:xfrm>
              <a:custGeom>
                <a:avLst/>
                <a:gdLst/>
                <a:ahLst/>
                <a:cxnLst/>
                <a:rect l="l" t="t" r="r" b="b"/>
                <a:pathLst>
                  <a:path w="1156" h="1157" extrusionOk="0">
                    <a:moveTo>
                      <a:pt x="578" y="1"/>
                    </a:moveTo>
                    <a:cubicBezTo>
                      <a:pt x="259" y="1"/>
                      <a:pt x="1" y="259"/>
                      <a:pt x="1" y="578"/>
                    </a:cubicBezTo>
                    <a:cubicBezTo>
                      <a:pt x="1" y="897"/>
                      <a:pt x="259"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6"/>
              <p:cNvSpPr/>
              <p:nvPr/>
            </p:nvSpPr>
            <p:spPr>
              <a:xfrm>
                <a:off x="1626600" y="1225100"/>
                <a:ext cx="28900" cy="28925"/>
              </a:xfrm>
              <a:custGeom>
                <a:avLst/>
                <a:gdLst/>
                <a:ahLst/>
                <a:cxnLst/>
                <a:rect l="l" t="t" r="r" b="b"/>
                <a:pathLst>
                  <a:path w="1156" h="1157" extrusionOk="0">
                    <a:moveTo>
                      <a:pt x="578" y="1"/>
                    </a:moveTo>
                    <a:cubicBezTo>
                      <a:pt x="258" y="1"/>
                      <a:pt x="0" y="259"/>
                      <a:pt x="0" y="578"/>
                    </a:cubicBezTo>
                    <a:cubicBezTo>
                      <a:pt x="0" y="897"/>
                      <a:pt x="258"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6"/>
              <p:cNvSpPr/>
              <p:nvPr/>
            </p:nvSpPr>
            <p:spPr>
              <a:xfrm>
                <a:off x="1752075" y="1225100"/>
                <a:ext cx="28900" cy="28925"/>
              </a:xfrm>
              <a:custGeom>
                <a:avLst/>
                <a:gdLst/>
                <a:ahLst/>
                <a:cxnLst/>
                <a:rect l="l" t="t" r="r" b="b"/>
                <a:pathLst>
                  <a:path w="1156" h="1157" extrusionOk="0">
                    <a:moveTo>
                      <a:pt x="578" y="1"/>
                    </a:moveTo>
                    <a:cubicBezTo>
                      <a:pt x="258" y="1"/>
                      <a:pt x="0" y="259"/>
                      <a:pt x="0" y="578"/>
                    </a:cubicBezTo>
                    <a:cubicBezTo>
                      <a:pt x="0" y="897"/>
                      <a:pt x="259" y="1156"/>
                      <a:pt x="578" y="1156"/>
                    </a:cubicBezTo>
                    <a:cubicBezTo>
                      <a:pt x="896" y="1156"/>
                      <a:pt x="1155" y="897"/>
                      <a:pt x="1155" y="578"/>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6"/>
              <p:cNvSpPr/>
              <p:nvPr/>
            </p:nvSpPr>
            <p:spPr>
              <a:xfrm>
                <a:off x="1877550"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6"/>
              <p:cNvSpPr/>
              <p:nvPr/>
            </p:nvSpPr>
            <p:spPr>
              <a:xfrm>
                <a:off x="2003025" y="1225100"/>
                <a:ext cx="28900" cy="28925"/>
              </a:xfrm>
              <a:custGeom>
                <a:avLst/>
                <a:gdLst/>
                <a:ahLst/>
                <a:cxnLst/>
                <a:rect l="l" t="t" r="r" b="b"/>
                <a:pathLst>
                  <a:path w="1156" h="1157" extrusionOk="0">
                    <a:moveTo>
                      <a:pt x="578" y="1"/>
                    </a:moveTo>
                    <a:cubicBezTo>
                      <a:pt x="260" y="1"/>
                      <a:pt x="1" y="259"/>
                      <a:pt x="1" y="578"/>
                    </a:cubicBezTo>
                    <a:cubicBezTo>
                      <a:pt x="1" y="897"/>
                      <a:pt x="260" y="1156"/>
                      <a:pt x="578" y="1156"/>
                    </a:cubicBezTo>
                    <a:cubicBezTo>
                      <a:pt x="897" y="1156"/>
                      <a:pt x="1156" y="897"/>
                      <a:pt x="1156" y="578"/>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6"/>
              <p:cNvSpPr/>
              <p:nvPr/>
            </p:nvSpPr>
            <p:spPr>
              <a:xfrm>
                <a:off x="2128525" y="1225100"/>
                <a:ext cx="28900" cy="28925"/>
              </a:xfrm>
              <a:custGeom>
                <a:avLst/>
                <a:gdLst/>
                <a:ahLst/>
                <a:cxnLst/>
                <a:rect l="l" t="t" r="r" b="b"/>
                <a:pathLst>
                  <a:path w="1156" h="1157" extrusionOk="0">
                    <a:moveTo>
                      <a:pt x="578" y="1"/>
                    </a:moveTo>
                    <a:cubicBezTo>
                      <a:pt x="259" y="1"/>
                      <a:pt x="0" y="259"/>
                      <a:pt x="0" y="578"/>
                    </a:cubicBezTo>
                    <a:cubicBezTo>
                      <a:pt x="0" y="897"/>
                      <a:pt x="259" y="1156"/>
                      <a:pt x="578" y="1156"/>
                    </a:cubicBezTo>
                    <a:cubicBezTo>
                      <a:pt x="897" y="1156"/>
                      <a:pt x="1155" y="897"/>
                      <a:pt x="1155" y="578"/>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6"/>
              <p:cNvSpPr/>
              <p:nvPr/>
            </p:nvSpPr>
            <p:spPr>
              <a:xfrm>
                <a:off x="1375600" y="1336450"/>
                <a:ext cx="28925" cy="28925"/>
              </a:xfrm>
              <a:custGeom>
                <a:avLst/>
                <a:gdLst/>
                <a:ahLst/>
                <a:cxnLst/>
                <a:rect l="l" t="t" r="r" b="b"/>
                <a:pathLst>
                  <a:path w="1157" h="1157" extrusionOk="0">
                    <a:moveTo>
                      <a:pt x="578" y="1"/>
                    </a:moveTo>
                    <a:cubicBezTo>
                      <a:pt x="259" y="1"/>
                      <a:pt x="1" y="260"/>
                      <a:pt x="1" y="579"/>
                    </a:cubicBezTo>
                    <a:cubicBezTo>
                      <a:pt x="1" y="898"/>
                      <a:pt x="259" y="1156"/>
                      <a:pt x="578" y="1156"/>
                    </a:cubicBezTo>
                    <a:cubicBezTo>
                      <a:pt x="898" y="1156"/>
                      <a:pt x="1157" y="898"/>
                      <a:pt x="1157" y="579"/>
                    </a:cubicBezTo>
                    <a:cubicBezTo>
                      <a:pt x="1157"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26"/>
              <p:cNvSpPr/>
              <p:nvPr/>
            </p:nvSpPr>
            <p:spPr>
              <a:xfrm>
                <a:off x="1501100" y="1336450"/>
                <a:ext cx="28900" cy="28925"/>
              </a:xfrm>
              <a:custGeom>
                <a:avLst/>
                <a:gdLst/>
                <a:ahLst/>
                <a:cxnLst/>
                <a:rect l="l" t="t" r="r" b="b"/>
                <a:pathLst>
                  <a:path w="1156" h="1157" extrusionOk="0">
                    <a:moveTo>
                      <a:pt x="578" y="1"/>
                    </a:moveTo>
                    <a:cubicBezTo>
                      <a:pt x="259" y="1"/>
                      <a:pt x="1" y="260"/>
                      <a:pt x="1" y="579"/>
                    </a:cubicBezTo>
                    <a:cubicBezTo>
                      <a:pt x="1" y="898"/>
                      <a:pt x="259"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26"/>
              <p:cNvSpPr/>
              <p:nvPr/>
            </p:nvSpPr>
            <p:spPr>
              <a:xfrm>
                <a:off x="1626600" y="1336450"/>
                <a:ext cx="28900" cy="28925"/>
              </a:xfrm>
              <a:custGeom>
                <a:avLst/>
                <a:gdLst/>
                <a:ahLst/>
                <a:cxnLst/>
                <a:rect l="l" t="t" r="r" b="b"/>
                <a:pathLst>
                  <a:path w="1156" h="1157" extrusionOk="0">
                    <a:moveTo>
                      <a:pt x="578" y="1"/>
                    </a:moveTo>
                    <a:cubicBezTo>
                      <a:pt x="258" y="1"/>
                      <a:pt x="0" y="260"/>
                      <a:pt x="0" y="579"/>
                    </a:cubicBezTo>
                    <a:cubicBezTo>
                      <a:pt x="0" y="898"/>
                      <a:pt x="258"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26"/>
              <p:cNvSpPr/>
              <p:nvPr/>
            </p:nvSpPr>
            <p:spPr>
              <a:xfrm>
                <a:off x="1752075" y="1336450"/>
                <a:ext cx="28900" cy="28925"/>
              </a:xfrm>
              <a:custGeom>
                <a:avLst/>
                <a:gdLst/>
                <a:ahLst/>
                <a:cxnLst/>
                <a:rect l="l" t="t" r="r" b="b"/>
                <a:pathLst>
                  <a:path w="1156" h="1157" extrusionOk="0">
                    <a:moveTo>
                      <a:pt x="578" y="1"/>
                    </a:moveTo>
                    <a:cubicBezTo>
                      <a:pt x="258" y="1"/>
                      <a:pt x="0" y="260"/>
                      <a:pt x="0" y="579"/>
                    </a:cubicBezTo>
                    <a:cubicBezTo>
                      <a:pt x="0" y="898"/>
                      <a:pt x="259" y="1156"/>
                      <a:pt x="578" y="1156"/>
                    </a:cubicBezTo>
                    <a:cubicBezTo>
                      <a:pt x="896" y="1156"/>
                      <a:pt x="1155" y="898"/>
                      <a:pt x="1155" y="579"/>
                    </a:cubicBezTo>
                    <a:cubicBezTo>
                      <a:pt x="1155" y="260"/>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6"/>
              <p:cNvSpPr/>
              <p:nvPr/>
            </p:nvSpPr>
            <p:spPr>
              <a:xfrm>
                <a:off x="1877550"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6"/>
              <p:cNvSpPr/>
              <p:nvPr/>
            </p:nvSpPr>
            <p:spPr>
              <a:xfrm>
                <a:off x="2003025" y="1336450"/>
                <a:ext cx="28900" cy="28925"/>
              </a:xfrm>
              <a:custGeom>
                <a:avLst/>
                <a:gdLst/>
                <a:ahLst/>
                <a:cxnLst/>
                <a:rect l="l" t="t" r="r" b="b"/>
                <a:pathLst>
                  <a:path w="1156" h="1157" extrusionOk="0">
                    <a:moveTo>
                      <a:pt x="578" y="1"/>
                    </a:moveTo>
                    <a:cubicBezTo>
                      <a:pt x="260" y="1"/>
                      <a:pt x="1" y="260"/>
                      <a:pt x="1" y="579"/>
                    </a:cubicBezTo>
                    <a:cubicBezTo>
                      <a:pt x="1" y="898"/>
                      <a:pt x="260" y="1156"/>
                      <a:pt x="578" y="1156"/>
                    </a:cubicBezTo>
                    <a:cubicBezTo>
                      <a:pt x="897" y="1156"/>
                      <a:pt x="1156" y="898"/>
                      <a:pt x="1156" y="579"/>
                    </a:cubicBezTo>
                    <a:cubicBezTo>
                      <a:pt x="1156" y="260"/>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6"/>
              <p:cNvSpPr/>
              <p:nvPr/>
            </p:nvSpPr>
            <p:spPr>
              <a:xfrm>
                <a:off x="2128525" y="1336450"/>
                <a:ext cx="28900" cy="28925"/>
              </a:xfrm>
              <a:custGeom>
                <a:avLst/>
                <a:gdLst/>
                <a:ahLst/>
                <a:cxnLst/>
                <a:rect l="l" t="t" r="r" b="b"/>
                <a:pathLst>
                  <a:path w="1156" h="1157" extrusionOk="0">
                    <a:moveTo>
                      <a:pt x="578" y="1"/>
                    </a:moveTo>
                    <a:cubicBezTo>
                      <a:pt x="259" y="1"/>
                      <a:pt x="0" y="260"/>
                      <a:pt x="0" y="579"/>
                    </a:cubicBezTo>
                    <a:cubicBezTo>
                      <a:pt x="0" y="898"/>
                      <a:pt x="259" y="1156"/>
                      <a:pt x="578" y="1156"/>
                    </a:cubicBezTo>
                    <a:cubicBezTo>
                      <a:pt x="897" y="1156"/>
                      <a:pt x="1155" y="898"/>
                      <a:pt x="1155" y="579"/>
                    </a:cubicBezTo>
                    <a:cubicBezTo>
                      <a:pt x="1155" y="260"/>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6"/>
              <p:cNvSpPr/>
              <p:nvPr/>
            </p:nvSpPr>
            <p:spPr>
              <a:xfrm>
                <a:off x="1375600" y="1447825"/>
                <a:ext cx="28925" cy="28925"/>
              </a:xfrm>
              <a:custGeom>
                <a:avLst/>
                <a:gdLst/>
                <a:ahLst/>
                <a:cxnLst/>
                <a:rect l="l" t="t" r="r" b="b"/>
                <a:pathLst>
                  <a:path w="1157" h="1157" extrusionOk="0">
                    <a:moveTo>
                      <a:pt x="578" y="1"/>
                    </a:moveTo>
                    <a:cubicBezTo>
                      <a:pt x="259" y="1"/>
                      <a:pt x="1" y="259"/>
                      <a:pt x="1" y="579"/>
                    </a:cubicBezTo>
                    <a:cubicBezTo>
                      <a:pt x="1" y="897"/>
                      <a:pt x="259" y="1156"/>
                      <a:pt x="578" y="1156"/>
                    </a:cubicBezTo>
                    <a:cubicBezTo>
                      <a:pt x="898" y="1156"/>
                      <a:pt x="1157" y="897"/>
                      <a:pt x="1157" y="579"/>
                    </a:cubicBezTo>
                    <a:cubicBezTo>
                      <a:pt x="1157"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6"/>
              <p:cNvSpPr/>
              <p:nvPr/>
            </p:nvSpPr>
            <p:spPr>
              <a:xfrm>
                <a:off x="1501100" y="1447825"/>
                <a:ext cx="28900" cy="28925"/>
              </a:xfrm>
              <a:custGeom>
                <a:avLst/>
                <a:gdLst/>
                <a:ahLst/>
                <a:cxnLst/>
                <a:rect l="l" t="t" r="r" b="b"/>
                <a:pathLst>
                  <a:path w="1156" h="1157" extrusionOk="0">
                    <a:moveTo>
                      <a:pt x="578" y="1"/>
                    </a:moveTo>
                    <a:cubicBezTo>
                      <a:pt x="259" y="1"/>
                      <a:pt x="1" y="259"/>
                      <a:pt x="1" y="579"/>
                    </a:cubicBezTo>
                    <a:cubicBezTo>
                      <a:pt x="1" y="897"/>
                      <a:pt x="259"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6"/>
              <p:cNvSpPr/>
              <p:nvPr/>
            </p:nvSpPr>
            <p:spPr>
              <a:xfrm>
                <a:off x="1626600" y="1447825"/>
                <a:ext cx="28900" cy="28925"/>
              </a:xfrm>
              <a:custGeom>
                <a:avLst/>
                <a:gdLst/>
                <a:ahLst/>
                <a:cxnLst/>
                <a:rect l="l" t="t" r="r" b="b"/>
                <a:pathLst>
                  <a:path w="1156" h="1157" extrusionOk="0">
                    <a:moveTo>
                      <a:pt x="578" y="1"/>
                    </a:moveTo>
                    <a:cubicBezTo>
                      <a:pt x="258" y="1"/>
                      <a:pt x="0" y="259"/>
                      <a:pt x="0" y="579"/>
                    </a:cubicBezTo>
                    <a:cubicBezTo>
                      <a:pt x="0" y="897"/>
                      <a:pt x="258"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1" name="Google Shape;2241;p26"/>
              <p:cNvSpPr/>
              <p:nvPr/>
            </p:nvSpPr>
            <p:spPr>
              <a:xfrm>
                <a:off x="1752075" y="1447825"/>
                <a:ext cx="28900" cy="28925"/>
              </a:xfrm>
              <a:custGeom>
                <a:avLst/>
                <a:gdLst/>
                <a:ahLst/>
                <a:cxnLst/>
                <a:rect l="l" t="t" r="r" b="b"/>
                <a:pathLst>
                  <a:path w="1156" h="1157" extrusionOk="0">
                    <a:moveTo>
                      <a:pt x="578" y="1"/>
                    </a:moveTo>
                    <a:cubicBezTo>
                      <a:pt x="258" y="1"/>
                      <a:pt x="0" y="259"/>
                      <a:pt x="0" y="579"/>
                    </a:cubicBezTo>
                    <a:cubicBezTo>
                      <a:pt x="0" y="897"/>
                      <a:pt x="259" y="1156"/>
                      <a:pt x="578" y="1156"/>
                    </a:cubicBezTo>
                    <a:cubicBezTo>
                      <a:pt x="896" y="1156"/>
                      <a:pt x="1155" y="897"/>
                      <a:pt x="1155" y="579"/>
                    </a:cubicBezTo>
                    <a:cubicBezTo>
                      <a:pt x="1155" y="259"/>
                      <a:pt x="896"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2242;p26"/>
              <p:cNvSpPr/>
              <p:nvPr/>
            </p:nvSpPr>
            <p:spPr>
              <a:xfrm>
                <a:off x="1877550"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6"/>
              <p:cNvSpPr/>
              <p:nvPr/>
            </p:nvSpPr>
            <p:spPr>
              <a:xfrm>
                <a:off x="2003025" y="1447825"/>
                <a:ext cx="28900" cy="28925"/>
              </a:xfrm>
              <a:custGeom>
                <a:avLst/>
                <a:gdLst/>
                <a:ahLst/>
                <a:cxnLst/>
                <a:rect l="l" t="t" r="r" b="b"/>
                <a:pathLst>
                  <a:path w="1156" h="1157" extrusionOk="0">
                    <a:moveTo>
                      <a:pt x="578" y="1"/>
                    </a:moveTo>
                    <a:cubicBezTo>
                      <a:pt x="260" y="1"/>
                      <a:pt x="1" y="259"/>
                      <a:pt x="1" y="579"/>
                    </a:cubicBezTo>
                    <a:cubicBezTo>
                      <a:pt x="1" y="897"/>
                      <a:pt x="260" y="1156"/>
                      <a:pt x="578" y="1156"/>
                    </a:cubicBezTo>
                    <a:cubicBezTo>
                      <a:pt x="897" y="1156"/>
                      <a:pt x="1156" y="897"/>
                      <a:pt x="1156" y="579"/>
                    </a:cubicBezTo>
                    <a:cubicBezTo>
                      <a:pt x="1156" y="259"/>
                      <a:pt x="898"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6"/>
              <p:cNvSpPr/>
              <p:nvPr/>
            </p:nvSpPr>
            <p:spPr>
              <a:xfrm>
                <a:off x="2128525" y="1447825"/>
                <a:ext cx="28900" cy="28925"/>
              </a:xfrm>
              <a:custGeom>
                <a:avLst/>
                <a:gdLst/>
                <a:ahLst/>
                <a:cxnLst/>
                <a:rect l="l" t="t" r="r" b="b"/>
                <a:pathLst>
                  <a:path w="1156" h="1157" extrusionOk="0">
                    <a:moveTo>
                      <a:pt x="578" y="1"/>
                    </a:moveTo>
                    <a:cubicBezTo>
                      <a:pt x="259" y="1"/>
                      <a:pt x="0" y="259"/>
                      <a:pt x="0" y="579"/>
                    </a:cubicBezTo>
                    <a:cubicBezTo>
                      <a:pt x="0" y="897"/>
                      <a:pt x="259" y="1156"/>
                      <a:pt x="578" y="1156"/>
                    </a:cubicBezTo>
                    <a:cubicBezTo>
                      <a:pt x="897" y="1156"/>
                      <a:pt x="1155" y="897"/>
                      <a:pt x="1155" y="579"/>
                    </a:cubicBezTo>
                    <a:cubicBezTo>
                      <a:pt x="1155" y="259"/>
                      <a:pt x="897" y="1"/>
                      <a:pt x="5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6"/>
              <p:cNvSpPr/>
              <p:nvPr/>
            </p:nvSpPr>
            <p:spPr>
              <a:xfrm>
                <a:off x="1375600" y="1559200"/>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6"/>
              <p:cNvSpPr/>
              <p:nvPr/>
            </p:nvSpPr>
            <p:spPr>
              <a:xfrm>
                <a:off x="1501100" y="1559200"/>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6"/>
              <p:cNvSpPr/>
              <p:nvPr/>
            </p:nvSpPr>
            <p:spPr>
              <a:xfrm>
                <a:off x="1626600" y="1559200"/>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6"/>
              <p:cNvSpPr/>
              <p:nvPr/>
            </p:nvSpPr>
            <p:spPr>
              <a:xfrm>
                <a:off x="1752075" y="1559200"/>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6"/>
              <p:cNvSpPr/>
              <p:nvPr/>
            </p:nvSpPr>
            <p:spPr>
              <a:xfrm>
                <a:off x="1877550"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6"/>
              <p:cNvSpPr/>
              <p:nvPr/>
            </p:nvSpPr>
            <p:spPr>
              <a:xfrm>
                <a:off x="2003025" y="1559200"/>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6"/>
              <p:cNvSpPr/>
              <p:nvPr/>
            </p:nvSpPr>
            <p:spPr>
              <a:xfrm>
                <a:off x="2128525" y="1559200"/>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6"/>
              <p:cNvSpPr/>
              <p:nvPr/>
            </p:nvSpPr>
            <p:spPr>
              <a:xfrm>
                <a:off x="1375600" y="1670575"/>
                <a:ext cx="28925" cy="28900"/>
              </a:xfrm>
              <a:custGeom>
                <a:avLst/>
                <a:gdLst/>
                <a:ahLst/>
                <a:cxnLst/>
                <a:rect l="l" t="t" r="r" b="b"/>
                <a:pathLst>
                  <a:path w="1157" h="1156" extrusionOk="0">
                    <a:moveTo>
                      <a:pt x="578" y="0"/>
                    </a:moveTo>
                    <a:cubicBezTo>
                      <a:pt x="259" y="0"/>
                      <a:pt x="1" y="258"/>
                      <a:pt x="1" y="578"/>
                    </a:cubicBezTo>
                    <a:cubicBezTo>
                      <a:pt x="1" y="896"/>
                      <a:pt x="259" y="1155"/>
                      <a:pt x="578" y="1155"/>
                    </a:cubicBezTo>
                    <a:cubicBezTo>
                      <a:pt x="898" y="1155"/>
                      <a:pt x="1157" y="896"/>
                      <a:pt x="1157" y="578"/>
                    </a:cubicBezTo>
                    <a:cubicBezTo>
                      <a:pt x="1157"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6"/>
              <p:cNvSpPr/>
              <p:nvPr/>
            </p:nvSpPr>
            <p:spPr>
              <a:xfrm>
                <a:off x="1501100" y="1670575"/>
                <a:ext cx="28900" cy="28900"/>
              </a:xfrm>
              <a:custGeom>
                <a:avLst/>
                <a:gdLst/>
                <a:ahLst/>
                <a:cxnLst/>
                <a:rect l="l" t="t" r="r" b="b"/>
                <a:pathLst>
                  <a:path w="1156" h="1156" extrusionOk="0">
                    <a:moveTo>
                      <a:pt x="578" y="0"/>
                    </a:moveTo>
                    <a:cubicBezTo>
                      <a:pt x="259" y="0"/>
                      <a:pt x="1" y="258"/>
                      <a:pt x="1" y="578"/>
                    </a:cubicBezTo>
                    <a:cubicBezTo>
                      <a:pt x="1" y="896"/>
                      <a:pt x="259"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6"/>
              <p:cNvSpPr/>
              <p:nvPr/>
            </p:nvSpPr>
            <p:spPr>
              <a:xfrm>
                <a:off x="1626600" y="1670575"/>
                <a:ext cx="28900" cy="28900"/>
              </a:xfrm>
              <a:custGeom>
                <a:avLst/>
                <a:gdLst/>
                <a:ahLst/>
                <a:cxnLst/>
                <a:rect l="l" t="t" r="r" b="b"/>
                <a:pathLst>
                  <a:path w="1156" h="1156" extrusionOk="0">
                    <a:moveTo>
                      <a:pt x="578" y="0"/>
                    </a:moveTo>
                    <a:cubicBezTo>
                      <a:pt x="258" y="0"/>
                      <a:pt x="0" y="258"/>
                      <a:pt x="0" y="578"/>
                    </a:cubicBezTo>
                    <a:cubicBezTo>
                      <a:pt x="0" y="896"/>
                      <a:pt x="258"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6"/>
              <p:cNvSpPr/>
              <p:nvPr/>
            </p:nvSpPr>
            <p:spPr>
              <a:xfrm>
                <a:off x="1752075" y="1670575"/>
                <a:ext cx="28900" cy="28900"/>
              </a:xfrm>
              <a:custGeom>
                <a:avLst/>
                <a:gdLst/>
                <a:ahLst/>
                <a:cxnLst/>
                <a:rect l="l" t="t" r="r" b="b"/>
                <a:pathLst>
                  <a:path w="1156" h="1156" extrusionOk="0">
                    <a:moveTo>
                      <a:pt x="578" y="0"/>
                    </a:moveTo>
                    <a:cubicBezTo>
                      <a:pt x="258" y="0"/>
                      <a:pt x="0" y="258"/>
                      <a:pt x="0" y="578"/>
                    </a:cubicBezTo>
                    <a:cubicBezTo>
                      <a:pt x="0" y="896"/>
                      <a:pt x="259" y="1155"/>
                      <a:pt x="578" y="1155"/>
                    </a:cubicBezTo>
                    <a:cubicBezTo>
                      <a:pt x="896" y="1155"/>
                      <a:pt x="1155" y="896"/>
                      <a:pt x="1155" y="578"/>
                    </a:cubicBezTo>
                    <a:cubicBezTo>
                      <a:pt x="1155" y="258"/>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6"/>
              <p:cNvSpPr/>
              <p:nvPr/>
            </p:nvSpPr>
            <p:spPr>
              <a:xfrm>
                <a:off x="1877550"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6"/>
              <p:cNvSpPr/>
              <p:nvPr/>
            </p:nvSpPr>
            <p:spPr>
              <a:xfrm>
                <a:off x="2003025" y="1670575"/>
                <a:ext cx="28900" cy="28900"/>
              </a:xfrm>
              <a:custGeom>
                <a:avLst/>
                <a:gdLst/>
                <a:ahLst/>
                <a:cxnLst/>
                <a:rect l="l" t="t" r="r" b="b"/>
                <a:pathLst>
                  <a:path w="1156" h="1156" extrusionOk="0">
                    <a:moveTo>
                      <a:pt x="578" y="0"/>
                    </a:moveTo>
                    <a:cubicBezTo>
                      <a:pt x="260" y="0"/>
                      <a:pt x="1" y="258"/>
                      <a:pt x="1" y="578"/>
                    </a:cubicBezTo>
                    <a:cubicBezTo>
                      <a:pt x="1" y="896"/>
                      <a:pt x="260" y="1155"/>
                      <a:pt x="578" y="1155"/>
                    </a:cubicBezTo>
                    <a:cubicBezTo>
                      <a:pt x="897" y="1155"/>
                      <a:pt x="1156" y="896"/>
                      <a:pt x="1156" y="578"/>
                    </a:cubicBezTo>
                    <a:cubicBezTo>
                      <a:pt x="1156" y="258"/>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6"/>
              <p:cNvSpPr/>
              <p:nvPr/>
            </p:nvSpPr>
            <p:spPr>
              <a:xfrm>
                <a:off x="2128525" y="1670575"/>
                <a:ext cx="28900" cy="28900"/>
              </a:xfrm>
              <a:custGeom>
                <a:avLst/>
                <a:gdLst/>
                <a:ahLst/>
                <a:cxnLst/>
                <a:rect l="l" t="t" r="r" b="b"/>
                <a:pathLst>
                  <a:path w="1156" h="1156" extrusionOk="0">
                    <a:moveTo>
                      <a:pt x="578" y="0"/>
                    </a:moveTo>
                    <a:cubicBezTo>
                      <a:pt x="259" y="0"/>
                      <a:pt x="0" y="258"/>
                      <a:pt x="0" y="578"/>
                    </a:cubicBezTo>
                    <a:cubicBezTo>
                      <a:pt x="0" y="896"/>
                      <a:pt x="259" y="1155"/>
                      <a:pt x="578" y="1155"/>
                    </a:cubicBezTo>
                    <a:cubicBezTo>
                      <a:pt x="897" y="1155"/>
                      <a:pt x="1155" y="896"/>
                      <a:pt x="1155" y="578"/>
                    </a:cubicBezTo>
                    <a:cubicBezTo>
                      <a:pt x="1155" y="258"/>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6"/>
              <p:cNvSpPr/>
              <p:nvPr/>
            </p:nvSpPr>
            <p:spPr>
              <a:xfrm>
                <a:off x="1375600" y="1781925"/>
                <a:ext cx="28925" cy="28900"/>
              </a:xfrm>
              <a:custGeom>
                <a:avLst/>
                <a:gdLst/>
                <a:ahLst/>
                <a:cxnLst/>
                <a:rect l="l" t="t" r="r" b="b"/>
                <a:pathLst>
                  <a:path w="1157" h="1156" extrusionOk="0">
                    <a:moveTo>
                      <a:pt x="578" y="0"/>
                    </a:moveTo>
                    <a:cubicBezTo>
                      <a:pt x="259" y="0"/>
                      <a:pt x="1" y="259"/>
                      <a:pt x="1" y="578"/>
                    </a:cubicBezTo>
                    <a:cubicBezTo>
                      <a:pt x="1" y="897"/>
                      <a:pt x="259" y="1155"/>
                      <a:pt x="578" y="1155"/>
                    </a:cubicBezTo>
                    <a:cubicBezTo>
                      <a:pt x="898" y="1155"/>
                      <a:pt x="1157" y="897"/>
                      <a:pt x="1157" y="578"/>
                    </a:cubicBezTo>
                    <a:cubicBezTo>
                      <a:pt x="1157"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6"/>
              <p:cNvSpPr/>
              <p:nvPr/>
            </p:nvSpPr>
            <p:spPr>
              <a:xfrm>
                <a:off x="1501100" y="1781925"/>
                <a:ext cx="28900" cy="28900"/>
              </a:xfrm>
              <a:custGeom>
                <a:avLst/>
                <a:gdLst/>
                <a:ahLst/>
                <a:cxnLst/>
                <a:rect l="l" t="t" r="r" b="b"/>
                <a:pathLst>
                  <a:path w="1156" h="1156" extrusionOk="0">
                    <a:moveTo>
                      <a:pt x="578" y="0"/>
                    </a:moveTo>
                    <a:cubicBezTo>
                      <a:pt x="259" y="0"/>
                      <a:pt x="1" y="259"/>
                      <a:pt x="1" y="578"/>
                    </a:cubicBezTo>
                    <a:cubicBezTo>
                      <a:pt x="1" y="897"/>
                      <a:pt x="259"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6"/>
              <p:cNvSpPr/>
              <p:nvPr/>
            </p:nvSpPr>
            <p:spPr>
              <a:xfrm>
                <a:off x="1626600" y="1781925"/>
                <a:ext cx="28900" cy="28900"/>
              </a:xfrm>
              <a:custGeom>
                <a:avLst/>
                <a:gdLst/>
                <a:ahLst/>
                <a:cxnLst/>
                <a:rect l="l" t="t" r="r" b="b"/>
                <a:pathLst>
                  <a:path w="1156" h="1156" extrusionOk="0">
                    <a:moveTo>
                      <a:pt x="578" y="0"/>
                    </a:moveTo>
                    <a:cubicBezTo>
                      <a:pt x="258" y="0"/>
                      <a:pt x="0" y="259"/>
                      <a:pt x="0" y="578"/>
                    </a:cubicBezTo>
                    <a:cubicBezTo>
                      <a:pt x="0" y="897"/>
                      <a:pt x="258"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6"/>
              <p:cNvSpPr/>
              <p:nvPr/>
            </p:nvSpPr>
            <p:spPr>
              <a:xfrm>
                <a:off x="1752075" y="1781925"/>
                <a:ext cx="28900" cy="28900"/>
              </a:xfrm>
              <a:custGeom>
                <a:avLst/>
                <a:gdLst/>
                <a:ahLst/>
                <a:cxnLst/>
                <a:rect l="l" t="t" r="r" b="b"/>
                <a:pathLst>
                  <a:path w="1156" h="1156" extrusionOk="0">
                    <a:moveTo>
                      <a:pt x="578" y="0"/>
                    </a:moveTo>
                    <a:cubicBezTo>
                      <a:pt x="258" y="0"/>
                      <a:pt x="0" y="259"/>
                      <a:pt x="0" y="578"/>
                    </a:cubicBezTo>
                    <a:cubicBezTo>
                      <a:pt x="0" y="897"/>
                      <a:pt x="259" y="1155"/>
                      <a:pt x="578" y="1155"/>
                    </a:cubicBezTo>
                    <a:cubicBezTo>
                      <a:pt x="896" y="1155"/>
                      <a:pt x="1155" y="897"/>
                      <a:pt x="1155" y="578"/>
                    </a:cubicBezTo>
                    <a:cubicBezTo>
                      <a:pt x="1155" y="259"/>
                      <a:pt x="896"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26"/>
              <p:cNvSpPr/>
              <p:nvPr/>
            </p:nvSpPr>
            <p:spPr>
              <a:xfrm>
                <a:off x="1877550"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26"/>
              <p:cNvSpPr/>
              <p:nvPr/>
            </p:nvSpPr>
            <p:spPr>
              <a:xfrm>
                <a:off x="2003025" y="1781925"/>
                <a:ext cx="28900" cy="28900"/>
              </a:xfrm>
              <a:custGeom>
                <a:avLst/>
                <a:gdLst/>
                <a:ahLst/>
                <a:cxnLst/>
                <a:rect l="l" t="t" r="r" b="b"/>
                <a:pathLst>
                  <a:path w="1156" h="1156" extrusionOk="0">
                    <a:moveTo>
                      <a:pt x="578" y="0"/>
                    </a:moveTo>
                    <a:cubicBezTo>
                      <a:pt x="260" y="0"/>
                      <a:pt x="1" y="259"/>
                      <a:pt x="1" y="578"/>
                    </a:cubicBezTo>
                    <a:cubicBezTo>
                      <a:pt x="1" y="897"/>
                      <a:pt x="260" y="1155"/>
                      <a:pt x="578" y="1155"/>
                    </a:cubicBezTo>
                    <a:cubicBezTo>
                      <a:pt x="897" y="1155"/>
                      <a:pt x="1156" y="897"/>
                      <a:pt x="1156" y="578"/>
                    </a:cubicBezTo>
                    <a:cubicBezTo>
                      <a:pt x="1156" y="259"/>
                      <a:pt x="898"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6"/>
              <p:cNvSpPr/>
              <p:nvPr/>
            </p:nvSpPr>
            <p:spPr>
              <a:xfrm>
                <a:off x="2128525" y="1781925"/>
                <a:ext cx="28900" cy="28900"/>
              </a:xfrm>
              <a:custGeom>
                <a:avLst/>
                <a:gdLst/>
                <a:ahLst/>
                <a:cxnLst/>
                <a:rect l="l" t="t" r="r" b="b"/>
                <a:pathLst>
                  <a:path w="1156" h="1156" extrusionOk="0">
                    <a:moveTo>
                      <a:pt x="578" y="0"/>
                    </a:moveTo>
                    <a:cubicBezTo>
                      <a:pt x="259" y="0"/>
                      <a:pt x="0" y="259"/>
                      <a:pt x="0" y="578"/>
                    </a:cubicBezTo>
                    <a:cubicBezTo>
                      <a:pt x="0" y="897"/>
                      <a:pt x="259" y="1155"/>
                      <a:pt x="578" y="1155"/>
                    </a:cubicBezTo>
                    <a:cubicBezTo>
                      <a:pt x="897" y="1155"/>
                      <a:pt x="1155" y="897"/>
                      <a:pt x="1155" y="578"/>
                    </a:cubicBezTo>
                    <a:cubicBezTo>
                      <a:pt x="1155" y="259"/>
                      <a:pt x="897" y="0"/>
                      <a:pt x="5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6" name="Google Shape;2266;p26"/>
            <p:cNvGrpSpPr/>
            <p:nvPr/>
          </p:nvGrpSpPr>
          <p:grpSpPr>
            <a:xfrm>
              <a:off x="8234748" y="0"/>
              <a:ext cx="373777" cy="371139"/>
              <a:chOff x="3387298" y="4772375"/>
              <a:chExt cx="373777" cy="371139"/>
            </a:xfrm>
          </p:grpSpPr>
          <p:sp>
            <p:nvSpPr>
              <p:cNvPr id="2267" name="Google Shape;2267;p26"/>
              <p:cNvSpPr/>
              <p:nvPr/>
            </p:nvSpPr>
            <p:spPr>
              <a:xfrm>
                <a:off x="3387298"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6"/>
              <p:cNvSpPr/>
              <p:nvPr/>
            </p:nvSpPr>
            <p:spPr>
              <a:xfrm>
                <a:off x="3460723"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6"/>
              <p:cNvSpPr/>
              <p:nvPr/>
            </p:nvSpPr>
            <p:spPr>
              <a:xfrm>
                <a:off x="3534063"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6"/>
              <p:cNvSpPr/>
              <p:nvPr/>
            </p:nvSpPr>
            <p:spPr>
              <a:xfrm>
                <a:off x="3607446" y="4772375"/>
                <a:ext cx="6821" cy="371139"/>
              </a:xfrm>
              <a:custGeom>
                <a:avLst/>
                <a:gdLst/>
                <a:ahLst/>
                <a:cxnLst/>
                <a:rect l="l" t="t" r="r" b="b"/>
                <a:pathLst>
                  <a:path w="161"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6"/>
              <p:cNvSpPr/>
              <p:nvPr/>
            </p:nvSpPr>
            <p:spPr>
              <a:xfrm>
                <a:off x="3680871" y="4772375"/>
                <a:ext cx="6821" cy="371139"/>
              </a:xfrm>
              <a:custGeom>
                <a:avLst/>
                <a:gdLst/>
                <a:ahLst/>
                <a:cxnLst/>
                <a:rect l="l" t="t" r="r" b="b"/>
                <a:pathLst>
                  <a:path w="161" h="8760" extrusionOk="0">
                    <a:moveTo>
                      <a:pt x="0" y="1"/>
                    </a:moveTo>
                    <a:lnTo>
                      <a:pt x="0"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6"/>
              <p:cNvSpPr/>
              <p:nvPr/>
            </p:nvSpPr>
            <p:spPr>
              <a:xfrm>
                <a:off x="3754211" y="4772375"/>
                <a:ext cx="6864" cy="371139"/>
              </a:xfrm>
              <a:custGeom>
                <a:avLst/>
                <a:gdLst/>
                <a:ahLst/>
                <a:cxnLst/>
                <a:rect l="l" t="t" r="r" b="b"/>
                <a:pathLst>
                  <a:path w="162" h="8760" extrusionOk="0">
                    <a:moveTo>
                      <a:pt x="1" y="1"/>
                    </a:moveTo>
                    <a:lnTo>
                      <a:pt x="1" y="8760"/>
                    </a:lnTo>
                    <a:lnTo>
                      <a:pt x="161" y="8760"/>
                    </a:lnTo>
                    <a:lnTo>
                      <a:pt x="161"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3" name="Google Shape;2273;p26"/>
            <p:cNvGrpSpPr/>
            <p:nvPr/>
          </p:nvGrpSpPr>
          <p:grpSpPr>
            <a:xfrm rot="5400000">
              <a:off x="8199859" y="2662161"/>
              <a:ext cx="1768999" cy="499146"/>
              <a:chOff x="1289425" y="372100"/>
              <a:chExt cx="1003175" cy="283075"/>
            </a:xfrm>
          </p:grpSpPr>
          <p:sp>
            <p:nvSpPr>
              <p:cNvPr id="2274" name="Google Shape;2274;p26"/>
              <p:cNvSpPr/>
              <p:nvPr/>
            </p:nvSpPr>
            <p:spPr>
              <a:xfrm>
                <a:off x="1289425" y="372100"/>
                <a:ext cx="16075" cy="16075"/>
              </a:xfrm>
              <a:custGeom>
                <a:avLst/>
                <a:gdLst/>
                <a:ahLst/>
                <a:cxnLst/>
                <a:rect l="l" t="t" r="r" b="b"/>
                <a:pathLst>
                  <a:path w="643" h="643" extrusionOk="0">
                    <a:moveTo>
                      <a:pt x="1" y="0"/>
                    </a:moveTo>
                    <a:lnTo>
                      <a:pt x="1" y="643"/>
                    </a:lnTo>
                    <a:lnTo>
                      <a:pt x="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6"/>
              <p:cNvSpPr/>
              <p:nvPr/>
            </p:nvSpPr>
            <p:spPr>
              <a:xfrm>
                <a:off x="1289425" y="372100"/>
                <a:ext cx="71200" cy="71200"/>
              </a:xfrm>
              <a:custGeom>
                <a:avLst/>
                <a:gdLst/>
                <a:ahLst/>
                <a:cxnLst/>
                <a:rect l="l" t="t" r="r" b="b"/>
                <a:pathLst>
                  <a:path w="2848" h="2848" extrusionOk="0">
                    <a:moveTo>
                      <a:pt x="2060" y="0"/>
                    </a:moveTo>
                    <a:lnTo>
                      <a:pt x="1" y="2060"/>
                    </a:lnTo>
                    <a:lnTo>
                      <a:pt x="1" y="2847"/>
                    </a:lnTo>
                    <a:lnTo>
                      <a:pt x="28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6"/>
              <p:cNvSpPr/>
              <p:nvPr/>
            </p:nvSpPr>
            <p:spPr>
              <a:xfrm>
                <a:off x="1289425" y="372100"/>
                <a:ext cx="126275" cy="126275"/>
              </a:xfrm>
              <a:custGeom>
                <a:avLst/>
                <a:gdLst/>
                <a:ahLst/>
                <a:cxnLst/>
                <a:rect l="l" t="t" r="r" b="b"/>
                <a:pathLst>
                  <a:path w="5051" h="5051" extrusionOk="0">
                    <a:moveTo>
                      <a:pt x="4263" y="0"/>
                    </a:moveTo>
                    <a:lnTo>
                      <a:pt x="1" y="4263"/>
                    </a:lnTo>
                    <a:lnTo>
                      <a:pt x="1" y="5051"/>
                    </a:lnTo>
                    <a:lnTo>
                      <a:pt x="50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6"/>
              <p:cNvSpPr/>
              <p:nvPr/>
            </p:nvSpPr>
            <p:spPr>
              <a:xfrm>
                <a:off x="1289425" y="372100"/>
                <a:ext cx="181400" cy="181375"/>
              </a:xfrm>
              <a:custGeom>
                <a:avLst/>
                <a:gdLst/>
                <a:ahLst/>
                <a:cxnLst/>
                <a:rect l="l" t="t" r="r" b="b"/>
                <a:pathLst>
                  <a:path w="7256" h="7255" extrusionOk="0">
                    <a:moveTo>
                      <a:pt x="6468" y="0"/>
                    </a:moveTo>
                    <a:lnTo>
                      <a:pt x="1" y="6468"/>
                    </a:lnTo>
                    <a:lnTo>
                      <a:pt x="1" y="7255"/>
                    </a:lnTo>
                    <a:lnTo>
                      <a:pt x="7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6"/>
              <p:cNvSpPr/>
              <p:nvPr/>
            </p:nvSpPr>
            <p:spPr>
              <a:xfrm>
                <a:off x="1289425" y="372100"/>
                <a:ext cx="236500" cy="236500"/>
              </a:xfrm>
              <a:custGeom>
                <a:avLst/>
                <a:gdLst/>
                <a:ahLst/>
                <a:cxnLst/>
                <a:rect l="l" t="t" r="r" b="b"/>
                <a:pathLst>
                  <a:path w="9460" h="9460" extrusionOk="0">
                    <a:moveTo>
                      <a:pt x="8672" y="0"/>
                    </a:moveTo>
                    <a:lnTo>
                      <a:pt x="1" y="8672"/>
                    </a:lnTo>
                    <a:lnTo>
                      <a:pt x="1" y="9459"/>
                    </a:lnTo>
                    <a:lnTo>
                      <a:pt x="94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6"/>
              <p:cNvSpPr/>
              <p:nvPr/>
            </p:nvSpPr>
            <p:spPr>
              <a:xfrm>
                <a:off x="1289425" y="372100"/>
                <a:ext cx="291600" cy="283075"/>
              </a:xfrm>
              <a:custGeom>
                <a:avLst/>
                <a:gdLst/>
                <a:ahLst/>
                <a:cxnLst/>
                <a:rect l="l" t="t" r="r" b="b"/>
                <a:pathLst>
                  <a:path w="11664" h="11323" extrusionOk="0">
                    <a:moveTo>
                      <a:pt x="10876" y="0"/>
                    </a:moveTo>
                    <a:lnTo>
                      <a:pt x="1" y="10877"/>
                    </a:lnTo>
                    <a:lnTo>
                      <a:pt x="1" y="11323"/>
                    </a:lnTo>
                    <a:lnTo>
                      <a:pt x="342" y="11323"/>
                    </a:lnTo>
                    <a:lnTo>
                      <a:pt x="116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6"/>
              <p:cNvSpPr/>
              <p:nvPr/>
            </p:nvSpPr>
            <p:spPr>
              <a:xfrm>
                <a:off x="13334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6"/>
              <p:cNvSpPr/>
              <p:nvPr/>
            </p:nvSpPr>
            <p:spPr>
              <a:xfrm>
                <a:off x="1388475"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6"/>
              <p:cNvSpPr/>
              <p:nvPr/>
            </p:nvSpPr>
            <p:spPr>
              <a:xfrm>
                <a:off x="14435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26"/>
              <p:cNvSpPr/>
              <p:nvPr/>
            </p:nvSpPr>
            <p:spPr>
              <a:xfrm>
                <a:off x="1498700" y="372100"/>
                <a:ext cx="302725" cy="283075"/>
              </a:xfrm>
              <a:custGeom>
                <a:avLst/>
                <a:gdLst/>
                <a:ahLst/>
                <a:cxnLst/>
                <a:rect l="l" t="t" r="r" b="b"/>
                <a:pathLst>
                  <a:path w="12109" h="11323" extrusionOk="0">
                    <a:moveTo>
                      <a:pt x="11321" y="0"/>
                    </a:moveTo>
                    <a:lnTo>
                      <a:pt x="0" y="11323"/>
                    </a:lnTo>
                    <a:lnTo>
                      <a:pt x="787" y="11323"/>
                    </a:lnTo>
                    <a:lnTo>
                      <a:pt x="121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26"/>
              <p:cNvSpPr/>
              <p:nvPr/>
            </p:nvSpPr>
            <p:spPr>
              <a:xfrm>
                <a:off x="1553800" y="372100"/>
                <a:ext cx="302725" cy="283075"/>
              </a:xfrm>
              <a:custGeom>
                <a:avLst/>
                <a:gdLst/>
                <a:ahLst/>
                <a:cxnLst/>
                <a:rect l="l" t="t" r="r" b="b"/>
                <a:pathLst>
                  <a:path w="12109"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26"/>
              <p:cNvSpPr/>
              <p:nvPr/>
            </p:nvSpPr>
            <p:spPr>
              <a:xfrm>
                <a:off x="1608875" y="372100"/>
                <a:ext cx="302775" cy="283075"/>
              </a:xfrm>
              <a:custGeom>
                <a:avLst/>
                <a:gdLst/>
                <a:ahLst/>
                <a:cxnLst/>
                <a:rect l="l" t="t" r="r" b="b"/>
                <a:pathLst>
                  <a:path w="12111"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6"/>
              <p:cNvSpPr/>
              <p:nvPr/>
            </p:nvSpPr>
            <p:spPr>
              <a:xfrm>
                <a:off x="1664000" y="372100"/>
                <a:ext cx="302725" cy="283075"/>
              </a:xfrm>
              <a:custGeom>
                <a:avLst/>
                <a:gdLst/>
                <a:ahLst/>
                <a:cxnLst/>
                <a:rect l="l" t="t" r="r" b="b"/>
                <a:pathLst>
                  <a:path w="12109" h="11323" extrusionOk="0">
                    <a:moveTo>
                      <a:pt x="11321" y="0"/>
                    </a:moveTo>
                    <a:lnTo>
                      <a:pt x="0"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6"/>
              <p:cNvSpPr/>
              <p:nvPr/>
            </p:nvSpPr>
            <p:spPr>
              <a:xfrm>
                <a:off x="17191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26"/>
              <p:cNvSpPr/>
              <p:nvPr/>
            </p:nvSpPr>
            <p:spPr>
              <a:xfrm>
                <a:off x="1774200" y="372100"/>
                <a:ext cx="302750" cy="283075"/>
              </a:xfrm>
              <a:custGeom>
                <a:avLst/>
                <a:gdLst/>
                <a:ahLst/>
                <a:cxnLst/>
                <a:rect l="l" t="t" r="r" b="b"/>
                <a:pathLst>
                  <a:path w="12110" h="11323" extrusionOk="0">
                    <a:moveTo>
                      <a:pt x="11322" y="0"/>
                    </a:moveTo>
                    <a:lnTo>
                      <a:pt x="0" y="11323"/>
                    </a:lnTo>
                    <a:lnTo>
                      <a:pt x="787"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26"/>
              <p:cNvSpPr/>
              <p:nvPr/>
            </p:nvSpPr>
            <p:spPr>
              <a:xfrm>
                <a:off x="1829300" y="372100"/>
                <a:ext cx="302750" cy="283075"/>
              </a:xfrm>
              <a:custGeom>
                <a:avLst/>
                <a:gdLst/>
                <a:ahLst/>
                <a:cxnLst/>
                <a:rect l="l" t="t" r="r" b="b"/>
                <a:pathLst>
                  <a:path w="12110" h="11323" extrusionOk="0">
                    <a:moveTo>
                      <a:pt x="11323" y="0"/>
                    </a:moveTo>
                    <a:lnTo>
                      <a:pt x="1"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6"/>
              <p:cNvSpPr/>
              <p:nvPr/>
            </p:nvSpPr>
            <p:spPr>
              <a:xfrm>
                <a:off x="1884400" y="372100"/>
                <a:ext cx="302750" cy="283075"/>
              </a:xfrm>
              <a:custGeom>
                <a:avLst/>
                <a:gdLst/>
                <a:ahLst/>
                <a:cxnLst/>
                <a:rect l="l" t="t" r="r" b="b"/>
                <a:pathLst>
                  <a:path w="12110" h="11323" extrusionOk="0">
                    <a:moveTo>
                      <a:pt x="11322" y="0"/>
                    </a:moveTo>
                    <a:lnTo>
                      <a:pt x="1" y="11323"/>
                    </a:lnTo>
                    <a:lnTo>
                      <a:pt x="788" y="11323"/>
                    </a:lnTo>
                    <a:lnTo>
                      <a:pt x="121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6"/>
              <p:cNvSpPr/>
              <p:nvPr/>
            </p:nvSpPr>
            <p:spPr>
              <a:xfrm>
                <a:off x="1939500" y="372100"/>
                <a:ext cx="302750" cy="283075"/>
              </a:xfrm>
              <a:custGeom>
                <a:avLst/>
                <a:gdLst/>
                <a:ahLst/>
                <a:cxnLst/>
                <a:rect l="l" t="t" r="r" b="b"/>
                <a:pathLst>
                  <a:path w="12110" h="11323" extrusionOk="0">
                    <a:moveTo>
                      <a:pt x="11322" y="0"/>
                    </a:moveTo>
                    <a:lnTo>
                      <a:pt x="0" y="11323"/>
                    </a:lnTo>
                    <a:lnTo>
                      <a:pt x="788" y="11323"/>
                    </a:lnTo>
                    <a:lnTo>
                      <a:pt x="12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6"/>
              <p:cNvSpPr/>
              <p:nvPr/>
            </p:nvSpPr>
            <p:spPr>
              <a:xfrm>
                <a:off x="1994600" y="372100"/>
                <a:ext cx="298000" cy="283075"/>
              </a:xfrm>
              <a:custGeom>
                <a:avLst/>
                <a:gdLst/>
                <a:ahLst/>
                <a:cxnLst/>
                <a:rect l="l" t="t" r="r" b="b"/>
                <a:pathLst>
                  <a:path w="11920" h="11323" extrusionOk="0">
                    <a:moveTo>
                      <a:pt x="11323" y="0"/>
                    </a:moveTo>
                    <a:lnTo>
                      <a:pt x="1" y="11323"/>
                    </a:lnTo>
                    <a:lnTo>
                      <a:pt x="788" y="11323"/>
                    </a:lnTo>
                    <a:lnTo>
                      <a:pt x="11920" y="191"/>
                    </a:lnTo>
                    <a:lnTo>
                      <a:pt x="119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6"/>
              <p:cNvSpPr/>
              <p:nvPr/>
            </p:nvSpPr>
            <p:spPr>
              <a:xfrm>
                <a:off x="2049725" y="412275"/>
                <a:ext cx="242875" cy="242900"/>
              </a:xfrm>
              <a:custGeom>
                <a:avLst/>
                <a:gdLst/>
                <a:ahLst/>
                <a:cxnLst/>
                <a:rect l="l" t="t" r="r" b="b"/>
                <a:pathLst>
                  <a:path w="9715" h="9716" extrusionOk="0">
                    <a:moveTo>
                      <a:pt x="9715" y="1"/>
                    </a:moveTo>
                    <a:lnTo>
                      <a:pt x="0" y="9716"/>
                    </a:lnTo>
                    <a:lnTo>
                      <a:pt x="787" y="9716"/>
                    </a:lnTo>
                    <a:lnTo>
                      <a:pt x="9715" y="788"/>
                    </a:lnTo>
                    <a:lnTo>
                      <a:pt x="97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6"/>
              <p:cNvSpPr/>
              <p:nvPr/>
            </p:nvSpPr>
            <p:spPr>
              <a:xfrm>
                <a:off x="2104825" y="467400"/>
                <a:ext cx="187775" cy="187775"/>
              </a:xfrm>
              <a:custGeom>
                <a:avLst/>
                <a:gdLst/>
                <a:ahLst/>
                <a:cxnLst/>
                <a:rect l="l" t="t" r="r" b="b"/>
                <a:pathLst>
                  <a:path w="7511" h="7511" extrusionOk="0">
                    <a:moveTo>
                      <a:pt x="7511" y="0"/>
                    </a:moveTo>
                    <a:lnTo>
                      <a:pt x="1" y="7511"/>
                    </a:lnTo>
                    <a:lnTo>
                      <a:pt x="788" y="7511"/>
                    </a:lnTo>
                    <a:lnTo>
                      <a:pt x="7511" y="787"/>
                    </a:lnTo>
                    <a:lnTo>
                      <a:pt x="75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6"/>
              <p:cNvSpPr/>
              <p:nvPr/>
            </p:nvSpPr>
            <p:spPr>
              <a:xfrm>
                <a:off x="2159900" y="522475"/>
                <a:ext cx="132700" cy="132700"/>
              </a:xfrm>
              <a:custGeom>
                <a:avLst/>
                <a:gdLst/>
                <a:ahLst/>
                <a:cxnLst/>
                <a:rect l="l" t="t" r="r" b="b"/>
                <a:pathLst>
                  <a:path w="5308" h="5308" extrusionOk="0">
                    <a:moveTo>
                      <a:pt x="5308" y="1"/>
                    </a:moveTo>
                    <a:lnTo>
                      <a:pt x="1" y="5308"/>
                    </a:lnTo>
                    <a:lnTo>
                      <a:pt x="788" y="5308"/>
                    </a:lnTo>
                    <a:lnTo>
                      <a:pt x="5308" y="788"/>
                    </a:lnTo>
                    <a:lnTo>
                      <a:pt x="53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6"/>
              <p:cNvSpPr/>
              <p:nvPr/>
            </p:nvSpPr>
            <p:spPr>
              <a:xfrm>
                <a:off x="2215025" y="577575"/>
                <a:ext cx="77575" cy="77600"/>
              </a:xfrm>
              <a:custGeom>
                <a:avLst/>
                <a:gdLst/>
                <a:ahLst/>
                <a:cxnLst/>
                <a:rect l="l" t="t" r="r" b="b"/>
                <a:pathLst>
                  <a:path w="3103" h="3104" extrusionOk="0">
                    <a:moveTo>
                      <a:pt x="3103" y="1"/>
                    </a:moveTo>
                    <a:lnTo>
                      <a:pt x="0" y="3104"/>
                    </a:lnTo>
                    <a:lnTo>
                      <a:pt x="788" y="3104"/>
                    </a:lnTo>
                    <a:lnTo>
                      <a:pt x="3103" y="788"/>
                    </a:lnTo>
                    <a:lnTo>
                      <a:pt x="31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6"/>
              <p:cNvSpPr/>
              <p:nvPr/>
            </p:nvSpPr>
            <p:spPr>
              <a:xfrm>
                <a:off x="2270125" y="632700"/>
                <a:ext cx="22475" cy="22475"/>
              </a:xfrm>
              <a:custGeom>
                <a:avLst/>
                <a:gdLst/>
                <a:ahLst/>
                <a:cxnLst/>
                <a:rect l="l" t="t" r="r" b="b"/>
                <a:pathLst>
                  <a:path w="899" h="899" extrusionOk="0">
                    <a:moveTo>
                      <a:pt x="899" y="0"/>
                    </a:moveTo>
                    <a:lnTo>
                      <a:pt x="1" y="899"/>
                    </a:lnTo>
                    <a:lnTo>
                      <a:pt x="788" y="899"/>
                    </a:lnTo>
                    <a:lnTo>
                      <a:pt x="899" y="788"/>
                    </a:lnTo>
                    <a:lnTo>
                      <a:pt x="89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98" name="Google Shape;2298;p26"/>
          <p:cNvGrpSpPr/>
          <p:nvPr/>
        </p:nvGrpSpPr>
        <p:grpSpPr>
          <a:xfrm>
            <a:off x="0" y="-6"/>
            <a:ext cx="2677586" cy="5143509"/>
            <a:chOff x="0" y="-6"/>
            <a:chExt cx="2677586" cy="5143509"/>
          </a:xfrm>
        </p:grpSpPr>
        <p:sp>
          <p:nvSpPr>
            <p:cNvPr id="2299" name="Google Shape;2299;p26"/>
            <p:cNvSpPr/>
            <p:nvPr/>
          </p:nvSpPr>
          <p:spPr>
            <a:xfrm>
              <a:off x="4" y="-6"/>
              <a:ext cx="2056989" cy="226772"/>
            </a:xfrm>
            <a:custGeom>
              <a:avLst/>
              <a:gdLst/>
              <a:ahLst/>
              <a:cxnLst/>
              <a:rect l="l" t="t" r="r" b="b"/>
              <a:pathLst>
                <a:path w="30659" h="4981" extrusionOk="0">
                  <a:moveTo>
                    <a:pt x="1" y="0"/>
                  </a:moveTo>
                  <a:lnTo>
                    <a:pt x="1" y="4980"/>
                  </a:lnTo>
                  <a:lnTo>
                    <a:pt x="30659" y="4980"/>
                  </a:lnTo>
                  <a:lnTo>
                    <a:pt x="306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0" name="Google Shape;2300;p26"/>
            <p:cNvGrpSpPr/>
            <p:nvPr/>
          </p:nvGrpSpPr>
          <p:grpSpPr>
            <a:xfrm>
              <a:off x="1167124" y="81834"/>
              <a:ext cx="749152" cy="63126"/>
              <a:chOff x="2133750" y="758150"/>
              <a:chExt cx="216800" cy="18275"/>
            </a:xfrm>
          </p:grpSpPr>
          <p:sp>
            <p:nvSpPr>
              <p:cNvPr id="2301" name="Google Shape;2301;p26"/>
              <p:cNvSpPr/>
              <p:nvPr/>
            </p:nvSpPr>
            <p:spPr>
              <a:xfrm>
                <a:off x="2133750"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6"/>
              <p:cNvSpPr/>
              <p:nvPr/>
            </p:nvSpPr>
            <p:spPr>
              <a:xfrm>
                <a:off x="2183400" y="758150"/>
                <a:ext cx="18225" cy="18275"/>
              </a:xfrm>
              <a:custGeom>
                <a:avLst/>
                <a:gdLst/>
                <a:ahLst/>
                <a:cxnLst/>
                <a:rect l="l" t="t" r="r" b="b"/>
                <a:pathLst>
                  <a:path w="729" h="731" extrusionOk="0">
                    <a:moveTo>
                      <a:pt x="0" y="1"/>
                    </a:moveTo>
                    <a:lnTo>
                      <a:pt x="0"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6"/>
              <p:cNvSpPr/>
              <p:nvPr/>
            </p:nvSpPr>
            <p:spPr>
              <a:xfrm>
                <a:off x="2233025" y="758150"/>
                <a:ext cx="18250" cy="18275"/>
              </a:xfrm>
              <a:custGeom>
                <a:avLst/>
                <a:gdLst/>
                <a:ahLst/>
                <a:cxnLst/>
                <a:rect l="l" t="t" r="r" b="b"/>
                <a:pathLst>
                  <a:path w="730" h="731" extrusionOk="0">
                    <a:moveTo>
                      <a:pt x="1" y="1"/>
                    </a:moveTo>
                    <a:lnTo>
                      <a:pt x="1" y="730"/>
                    </a:lnTo>
                    <a:lnTo>
                      <a:pt x="729" y="730"/>
                    </a:lnTo>
                    <a:lnTo>
                      <a:pt x="72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6"/>
              <p:cNvSpPr/>
              <p:nvPr/>
            </p:nvSpPr>
            <p:spPr>
              <a:xfrm>
                <a:off x="2282650" y="758150"/>
                <a:ext cx="18250" cy="18275"/>
              </a:xfrm>
              <a:custGeom>
                <a:avLst/>
                <a:gdLst/>
                <a:ahLst/>
                <a:cxnLst/>
                <a:rect l="l" t="t" r="r" b="b"/>
                <a:pathLst>
                  <a:path w="730" h="731" extrusionOk="0">
                    <a:moveTo>
                      <a:pt x="0" y="1"/>
                    </a:moveTo>
                    <a:lnTo>
                      <a:pt x="0"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6"/>
              <p:cNvSpPr/>
              <p:nvPr/>
            </p:nvSpPr>
            <p:spPr>
              <a:xfrm>
                <a:off x="2332275" y="758150"/>
                <a:ext cx="18275" cy="18275"/>
              </a:xfrm>
              <a:custGeom>
                <a:avLst/>
                <a:gdLst/>
                <a:ahLst/>
                <a:cxnLst/>
                <a:rect l="l" t="t" r="r" b="b"/>
                <a:pathLst>
                  <a:path w="731" h="731" extrusionOk="0">
                    <a:moveTo>
                      <a:pt x="1" y="1"/>
                    </a:moveTo>
                    <a:lnTo>
                      <a:pt x="1" y="730"/>
                    </a:lnTo>
                    <a:lnTo>
                      <a:pt x="730" y="730"/>
                    </a:lnTo>
                    <a:lnTo>
                      <a:pt x="7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6" name="Google Shape;2306;p26"/>
            <p:cNvSpPr/>
            <p:nvPr/>
          </p:nvSpPr>
          <p:spPr>
            <a:xfrm>
              <a:off x="0" y="4914902"/>
              <a:ext cx="2113500" cy="2286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6"/>
            <p:cNvSpPr/>
            <p:nvPr/>
          </p:nvSpPr>
          <p:spPr>
            <a:xfrm>
              <a:off x="2113510" y="4914900"/>
              <a:ext cx="564076" cy="228603"/>
            </a:xfrm>
            <a:custGeom>
              <a:avLst/>
              <a:gdLst/>
              <a:ahLst/>
              <a:cxnLst/>
              <a:rect l="l" t="t" r="r" b="b"/>
              <a:pathLst>
                <a:path w="78754" h="4981" extrusionOk="0">
                  <a:moveTo>
                    <a:pt x="1" y="0"/>
                  </a:moveTo>
                  <a:lnTo>
                    <a:pt x="1" y="4980"/>
                  </a:lnTo>
                  <a:lnTo>
                    <a:pt x="78754" y="4980"/>
                  </a:lnTo>
                  <a:lnTo>
                    <a:pt x="787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86"/>
        <p:cNvGrpSpPr/>
        <p:nvPr/>
      </p:nvGrpSpPr>
      <p:grpSpPr>
        <a:xfrm>
          <a:off x="0" y="0"/>
          <a:ext cx="0" cy="0"/>
          <a:chOff x="0" y="0"/>
          <a:chExt cx="0" cy="0"/>
        </a:xfrm>
      </p:grpSpPr>
      <p:sp>
        <p:nvSpPr>
          <p:cNvPr id="687" name="Google Shape;687;p10"/>
          <p:cNvSpPr>
            <a:spLocks noGrp="1"/>
          </p:cNvSpPr>
          <p:nvPr>
            <p:ph type="pic" idx="2"/>
          </p:nvPr>
        </p:nvSpPr>
        <p:spPr>
          <a:xfrm>
            <a:off x="0" y="0"/>
            <a:ext cx="9144000" cy="5143500"/>
          </a:xfrm>
          <a:prstGeom prst="rect">
            <a:avLst/>
          </a:prstGeom>
          <a:noFill/>
          <a:ln>
            <a:noFill/>
          </a:ln>
        </p:spPr>
      </p:sp>
      <p:sp>
        <p:nvSpPr>
          <p:cNvPr id="688" name="Google Shape;688;p10"/>
          <p:cNvSpPr txBox="1">
            <a:spLocks noGrp="1"/>
          </p:cNvSpPr>
          <p:nvPr>
            <p:ph type="body" idx="1"/>
          </p:nvPr>
        </p:nvSpPr>
        <p:spPr>
          <a:xfrm>
            <a:off x="720000" y="3994325"/>
            <a:ext cx="7704000" cy="605100"/>
          </a:xfrm>
          <a:prstGeom prst="rect">
            <a:avLst/>
          </a:prstGeom>
          <a:solidFill>
            <a:schemeClr val="lt2"/>
          </a:solidFill>
          <a:ln>
            <a:noFill/>
          </a:ln>
        </p:spPr>
        <p:txBody>
          <a:bodyPr spcFirstLastPara="1" wrap="square" lIns="91425" tIns="91425" rIns="91425" bIns="91425" anchor="ctr" anchorCtr="0">
            <a:noAutofit/>
          </a:bodyPr>
          <a:lstStyle>
            <a:lvl1pPr marL="457200" lvl="0" indent="-228600" algn="ctr">
              <a:lnSpc>
                <a:spcPct val="100000"/>
              </a:lnSpc>
              <a:spcBef>
                <a:spcPts val="0"/>
              </a:spcBef>
              <a:spcAft>
                <a:spcPts val="0"/>
              </a:spcAft>
              <a:buClr>
                <a:schemeClr val="lt1"/>
              </a:buClr>
              <a:buSzPts val="2800"/>
              <a:buFont typeface="Montserrat"/>
              <a:buNone/>
              <a:defRPr sz="2800" b="1">
                <a:solidFill>
                  <a:schemeClr val="lt1"/>
                </a:solidFill>
                <a:latin typeface="Montserrat"/>
                <a:ea typeface="Montserrat"/>
                <a:cs typeface="Montserrat"/>
                <a:sym typeface="Montserrat"/>
              </a:defRPr>
            </a:lvl1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0.xml"/><Relationship Id="rId21" Type="http://schemas.openxmlformats.org/officeDocument/2006/relationships/slideLayout" Target="../slideLayouts/slideLayout21.xml"/><Relationship Id="rId7" Type="http://schemas.openxmlformats.org/officeDocument/2006/relationships/slideLayout" Target="../slideLayouts/slideLayout70.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9.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0.xml"/><Relationship Id="rId1" Type="http://schemas.openxmlformats.org/officeDocument/2006/relationships/slideLayout" Target="../slideLayouts/slideLayout111.xml"/><Relationship Id="rId6" Type="http://schemas.openxmlformats.org/officeDocument/2006/relationships/slideLayout" Target="../slideLayouts/slideLayout60.xml"/><Relationship Id="rId11" Type="http://schemas.openxmlformats.org/officeDocument/2006/relationships/slideLayout" Target="../slideLayouts/slideLayout110.xml"/><Relationship Id="rId24" Type="http://schemas.openxmlformats.org/officeDocument/2006/relationships/slideLayout" Target="../slideLayouts/slideLayout24.xml"/><Relationship Id="rId5" Type="http://schemas.openxmlformats.org/officeDocument/2006/relationships/slideLayout" Target="../slideLayouts/slideLayout50.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0.xml"/><Relationship Id="rId19" Type="http://schemas.openxmlformats.org/officeDocument/2006/relationships/slideLayout" Target="../slideLayouts/slideLayout19.xml"/><Relationship Id="rId4" Type="http://schemas.openxmlformats.org/officeDocument/2006/relationships/slideLayout" Target="../slideLayouts/slideLayout40.xml"/><Relationship Id="rId9" Type="http://schemas.openxmlformats.org/officeDocument/2006/relationships/slideLayout" Target="../slideLayouts/slideLayout90.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1pPr>
            <a:lvl2pPr lvl="1">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2pPr>
            <a:lvl3pPr lvl="2">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3pPr>
            <a:lvl4pPr lvl="3">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4pPr>
            <a:lvl5pPr lvl="4">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5pPr>
            <a:lvl6pPr lvl="5">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6pPr>
            <a:lvl7pPr lvl="6">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7pPr>
            <a:lvl8pPr lvl="7">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8pPr>
            <a:lvl9pPr lvl="8">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1pPr>
            <a:lvl2pPr marL="914400" lvl="1"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2pPr>
            <a:lvl3pPr marL="1371600" lvl="2"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3pPr>
            <a:lvl4pPr marL="1828800" lvl="3"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4pPr>
            <a:lvl5pPr marL="2286000" lvl="4"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5pPr>
            <a:lvl6pPr marL="2743200" lvl="5"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6pPr>
            <a:lvl7pPr marL="3200400" lvl="6"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7pPr>
            <a:lvl8pPr marL="3657600" lvl="7"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8pPr>
            <a:lvl9pPr marL="4114800" lvl="8"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5" r:id="rId3"/>
    <p:sldLayoutId id="2147483656" r:id="rId4"/>
    <p:sldLayoutId id="2147483658" r:id="rId5"/>
    <p:sldLayoutId id="2147483661" r:id="rId6"/>
    <p:sldLayoutId id="2147483664" r:id="rId7"/>
    <p:sldLayoutId id="2147483669" r:id="rId8"/>
    <p:sldLayoutId id="2147483672" r:id="rId9"/>
    <p:sldLayoutId id="2147483675" r:id="rId10"/>
    <p:sldLayoutId id="2147483676"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1pPr>
            <a:lvl2pPr lvl="1">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2pPr>
            <a:lvl3pPr lvl="2">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3pPr>
            <a:lvl4pPr lvl="3">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4pPr>
            <a:lvl5pPr lvl="4">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5pPr>
            <a:lvl6pPr lvl="5">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6pPr>
            <a:lvl7pPr lvl="6">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7pPr>
            <a:lvl8pPr lvl="7">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8pPr>
            <a:lvl9pPr lvl="8">
              <a:spcBef>
                <a:spcPts val="0"/>
              </a:spcBef>
              <a:spcAft>
                <a:spcPts val="0"/>
              </a:spcAft>
              <a:buClr>
                <a:schemeClr val="dk2"/>
              </a:buClr>
              <a:buSzPts val="2800"/>
              <a:buFont typeface="Montserrat"/>
              <a:buNone/>
              <a:defRPr sz="2800" b="1">
                <a:solidFill>
                  <a:schemeClr val="dk2"/>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1pPr>
            <a:lvl2pPr marL="914400" lvl="1"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2pPr>
            <a:lvl3pPr marL="1371600" lvl="2"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3pPr>
            <a:lvl4pPr marL="1828800" lvl="3"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4pPr>
            <a:lvl5pPr marL="2286000" lvl="4"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5pPr>
            <a:lvl6pPr marL="2743200" lvl="5"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6pPr>
            <a:lvl7pPr marL="3200400" lvl="6"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7pPr>
            <a:lvl8pPr marL="3657600" lvl="7"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8pPr>
            <a:lvl9pPr marL="4114800" lvl="8" indent="-304800">
              <a:lnSpc>
                <a:spcPct val="100000"/>
              </a:lnSpc>
              <a:spcBef>
                <a:spcPts val="0"/>
              </a:spcBef>
              <a:spcAft>
                <a:spcPts val="0"/>
              </a:spcAft>
              <a:buClr>
                <a:schemeClr val="dk1"/>
              </a:buClr>
              <a:buSzPts val="1200"/>
              <a:buFont typeface="Montserrat Medium"/>
              <a:buChar char="■"/>
              <a:defRPr sz="1200">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110.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0.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110.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40.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110.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 Id="rId5" Type="http://schemas.openxmlformats.org/officeDocument/2006/relationships/image" Target="../media/image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slide" Target="slide27.xml"/><Relationship Id="rId13" Type="http://schemas.openxmlformats.org/officeDocument/2006/relationships/slide" Target="slide32.xml"/><Relationship Id="rId3" Type="http://schemas.openxmlformats.org/officeDocument/2006/relationships/slide" Target="slide22.xml"/><Relationship Id="rId7" Type="http://schemas.openxmlformats.org/officeDocument/2006/relationships/slide" Target="slide26.xml"/><Relationship Id="rId12" Type="http://schemas.openxmlformats.org/officeDocument/2006/relationships/slide" Target="slide31.xml"/><Relationship Id="rId17" Type="http://schemas.openxmlformats.org/officeDocument/2006/relationships/slide" Target="slide36.xml"/><Relationship Id="rId2" Type="http://schemas.openxmlformats.org/officeDocument/2006/relationships/notesSlide" Target="../notesSlides/notesSlide5.xml"/><Relationship Id="rId16" Type="http://schemas.openxmlformats.org/officeDocument/2006/relationships/slide" Target="slide35.xml"/><Relationship Id="rId1" Type="http://schemas.openxmlformats.org/officeDocument/2006/relationships/slideLayout" Target="../slideLayouts/slideLayout1.xml"/><Relationship Id="rId6" Type="http://schemas.openxmlformats.org/officeDocument/2006/relationships/slide" Target="slide25.xml"/><Relationship Id="rId11" Type="http://schemas.openxmlformats.org/officeDocument/2006/relationships/slide" Target="slide30.xml"/><Relationship Id="rId5" Type="http://schemas.openxmlformats.org/officeDocument/2006/relationships/slide" Target="slide24.xml"/><Relationship Id="rId15" Type="http://schemas.openxmlformats.org/officeDocument/2006/relationships/slide" Target="slide34.xml"/><Relationship Id="rId10" Type="http://schemas.openxmlformats.org/officeDocument/2006/relationships/slide" Target="slide29.xml"/><Relationship Id="rId4" Type="http://schemas.openxmlformats.org/officeDocument/2006/relationships/slide" Target="slide23.xml"/><Relationship Id="rId9" Type="http://schemas.openxmlformats.org/officeDocument/2006/relationships/slide" Target="slide28.xml"/><Relationship Id="rId14" Type="http://schemas.openxmlformats.org/officeDocument/2006/relationships/slide" Target="slide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hyperlink" Target="https://1drv.ms/p/s!Apbgh9-9HXQhgtFCACp2Z8_hWudqKg?e=z6Ft7I&amp;nav=eyJzSWQiOjM3MCwiY0lkIjozMTk5NTIwOTkyfQ"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nomoredebts.org/about-us/credit-counselling-society/ccs-annual-report"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hyperlink" Target="https://mnpdebt.ca/en/resources/mnp-debt-blog/financial-literacy-in-" TargetMode="External"/><Relationship Id="rId4" Type="http://schemas.openxmlformats.org/officeDocument/2006/relationships/hyperlink" Target="https://visualobjects.com/digita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flaticon.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www.vecteezy.com/" TargetMode="External"/><Relationship Id="rId4" Type="http://schemas.openxmlformats.org/officeDocument/2006/relationships/hyperlink" Target="http://www.slidesgo.com/"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100.xml"/><Relationship Id="rId7" Type="http://schemas.openxmlformats.org/officeDocument/2006/relationships/image" Target="../media/image120.png"/><Relationship Id="rId2"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slide" Target="slide120.xml"/><Relationship Id="rId5" Type="http://schemas.openxmlformats.org/officeDocument/2006/relationships/image" Target="../media/image12.png"/><Relationship Id="rId10" Type="http://schemas.openxmlformats.org/officeDocument/2006/relationships/image" Target="../media/image130.png"/><Relationship Id="rId4" Type="http://schemas.openxmlformats.org/officeDocument/2006/relationships/image" Target="../media/image110.png"/><Relationship Id="rId9" Type="http://schemas.openxmlformats.org/officeDocument/2006/relationships/slide" Target="slide14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1135"/>
        </a:solidFill>
        <a:effectLst/>
      </p:bgPr>
    </p:bg>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FE7C057E-09CD-8386-EC5C-43DB4CC8530D}"/>
              </a:ext>
            </a:extLst>
          </p:cNvPr>
          <p:cNvSpPr txBox="1"/>
          <p:nvPr/>
        </p:nvSpPr>
        <p:spPr>
          <a:xfrm>
            <a:off x="4877063" y="1781383"/>
            <a:ext cx="2393317" cy="923330"/>
          </a:xfrm>
          <a:prstGeom prst="rect">
            <a:avLst/>
          </a:prstGeom>
          <a:noFill/>
          <a:effectLst>
            <a:outerShdw blurRad="50800" dist="38100" dir="2700000" algn="tl" rotWithShape="0">
              <a:prstClr val="black">
                <a:alpha val="40000"/>
              </a:prstClr>
            </a:outerShdw>
          </a:effectLst>
        </p:spPr>
        <p:txBody>
          <a:bodyPr wrap="square" rtlCol="0">
            <a:normAutofit/>
          </a:bodyPr>
          <a:lstStyle/>
          <a:p>
            <a:r>
              <a:rPr lang="en-US" sz="5400">
                <a:solidFill>
                  <a:srgbClr val="BFACF6"/>
                </a:solidFill>
                <a:latin typeface="Brush Script MT" panose="03060802040406070304" pitchFamily="66" charset="0"/>
              </a:rPr>
              <a:t>Meet Our</a:t>
            </a:r>
            <a:endParaRPr lang="en-CA" sz="5400">
              <a:solidFill>
                <a:srgbClr val="BFACF6"/>
              </a:solidFill>
              <a:latin typeface="Brush Script MT" panose="03060802040406070304" pitchFamily="66" charset="0"/>
            </a:endParaRPr>
          </a:p>
        </p:txBody>
      </p:sp>
      <p:sp>
        <p:nvSpPr>
          <p:cNvPr id="39" name="TextBox 38">
            <a:extLst>
              <a:ext uri="{FF2B5EF4-FFF2-40B4-BE49-F238E27FC236}">
                <a16:creationId xmlns:a16="http://schemas.microsoft.com/office/drawing/2014/main" id="{55DD9699-A163-BB49-141A-CF754432AF25}"/>
              </a:ext>
            </a:extLst>
          </p:cNvPr>
          <p:cNvSpPr txBox="1"/>
          <p:nvPr/>
        </p:nvSpPr>
        <p:spPr>
          <a:xfrm>
            <a:off x="3760629" y="2154674"/>
            <a:ext cx="4626186" cy="1569660"/>
          </a:xfrm>
          <a:prstGeom prst="rect">
            <a:avLst/>
          </a:prstGeom>
          <a:noFill/>
        </p:spPr>
        <p:txBody>
          <a:bodyPr wrap="square" rtlCol="0">
            <a:normAutofit/>
          </a:bodyPr>
          <a:lstStyle/>
          <a:p>
            <a:r>
              <a:rPr lang="en-US" sz="9600">
                <a:solidFill>
                  <a:schemeClr val="accent6"/>
                </a:solidFill>
                <a:latin typeface="Bebas Neue" panose="020B0606020202050201" pitchFamily="34" charset="0"/>
              </a:rPr>
              <a:t>CUSTOMERS</a:t>
            </a:r>
            <a:endParaRPr lang="en-CA" sz="9600">
              <a:solidFill>
                <a:schemeClr val="accent6"/>
              </a:solidFill>
              <a:latin typeface="Bebas Neue" panose="020B0606020202050201" pitchFamily="34" charset="0"/>
            </a:endParaRPr>
          </a:p>
        </p:txBody>
      </p:sp>
      <p:grpSp>
        <p:nvGrpSpPr>
          <p:cNvPr id="273" name="Group 272">
            <a:extLst>
              <a:ext uri="{FF2B5EF4-FFF2-40B4-BE49-F238E27FC236}">
                <a16:creationId xmlns:a16="http://schemas.microsoft.com/office/drawing/2014/main" id="{90E9168F-8E9C-96FC-DDAC-9250D0C3E478}"/>
              </a:ext>
            </a:extLst>
          </p:cNvPr>
          <p:cNvGrpSpPr/>
          <p:nvPr/>
        </p:nvGrpSpPr>
        <p:grpSpPr>
          <a:xfrm>
            <a:off x="-5874832" y="-6350"/>
            <a:ext cx="8627364" cy="5143500"/>
            <a:chOff x="0" y="-9940"/>
            <a:chExt cx="8627364" cy="5143500"/>
          </a:xfrm>
        </p:grpSpPr>
        <p:sp>
          <p:nvSpPr>
            <p:cNvPr id="274" name="Freeform: Shape 273">
              <a:extLst>
                <a:ext uri="{FF2B5EF4-FFF2-40B4-BE49-F238E27FC236}">
                  <a16:creationId xmlns:a16="http://schemas.microsoft.com/office/drawing/2014/main" id="{12D3203A-4956-FBE2-4A9D-C36125F0924D}"/>
                </a:ext>
              </a:extLst>
            </p:cNvPr>
            <p:cNvSpPr/>
            <p:nvPr/>
          </p:nvSpPr>
          <p:spPr>
            <a:xfrm>
              <a:off x="0" y="-9940"/>
              <a:ext cx="8627364" cy="5143500"/>
            </a:xfrm>
            <a:custGeom>
              <a:avLst/>
              <a:gdLst>
                <a:gd name="connsiteX0" fmla="*/ 0 w 8627364"/>
                <a:gd name="connsiteY0" fmla="*/ 0 h 5143500"/>
                <a:gd name="connsiteX1" fmla="*/ 8174736 w 8627364"/>
                <a:gd name="connsiteY1" fmla="*/ 0 h 5143500"/>
                <a:gd name="connsiteX2" fmla="*/ 8174736 w 8627364"/>
                <a:gd name="connsiteY2" fmla="*/ 3291840 h 5143500"/>
                <a:gd name="connsiteX3" fmla="*/ 8536684 w 8627364"/>
                <a:gd name="connsiteY3" fmla="*/ 3291840 h 5143500"/>
                <a:gd name="connsiteX4" fmla="*/ 8627364 w 8627364"/>
                <a:gd name="connsiteY4" fmla="*/ 3382520 h 5143500"/>
                <a:gd name="connsiteX5" fmla="*/ 8627364 w 8627364"/>
                <a:gd name="connsiteY5" fmla="*/ 3745228 h 5143500"/>
                <a:gd name="connsiteX6" fmla="*/ 8536684 w 8627364"/>
                <a:gd name="connsiteY6" fmla="*/ 3835908 h 5143500"/>
                <a:gd name="connsiteX7" fmla="*/ 8174736 w 8627364"/>
                <a:gd name="connsiteY7" fmla="*/ 3835908 h 5143500"/>
                <a:gd name="connsiteX8" fmla="*/ 8174736 w 8627364"/>
                <a:gd name="connsiteY8" fmla="*/ 5143500 h 5143500"/>
                <a:gd name="connsiteX9" fmla="*/ 0 w 8627364"/>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7364" h="5143500">
                  <a:moveTo>
                    <a:pt x="0" y="0"/>
                  </a:moveTo>
                  <a:lnTo>
                    <a:pt x="8174736" y="0"/>
                  </a:lnTo>
                  <a:lnTo>
                    <a:pt x="8174736" y="3291840"/>
                  </a:lnTo>
                  <a:lnTo>
                    <a:pt x="8536684" y="3291840"/>
                  </a:lnTo>
                  <a:cubicBezTo>
                    <a:pt x="8586765" y="3291840"/>
                    <a:pt x="8627364" y="3332439"/>
                    <a:pt x="8627364" y="3382520"/>
                  </a:cubicBezTo>
                  <a:lnTo>
                    <a:pt x="8627364" y="3745228"/>
                  </a:lnTo>
                  <a:cubicBezTo>
                    <a:pt x="8627364" y="3795309"/>
                    <a:pt x="8586765" y="3835908"/>
                    <a:pt x="8536684" y="3835908"/>
                  </a:cubicBezTo>
                  <a:lnTo>
                    <a:pt x="8174736" y="3835908"/>
                  </a:lnTo>
                  <a:lnTo>
                    <a:pt x="8174736" y="5143500"/>
                  </a:lnTo>
                  <a:lnTo>
                    <a:pt x="0" y="5143500"/>
                  </a:lnTo>
                  <a:close/>
                </a:path>
              </a:pathLst>
            </a:custGeom>
            <a:solidFill>
              <a:srgbClr val="412880"/>
            </a:solidFill>
            <a:ln>
              <a:noFill/>
            </a:ln>
            <a:effectLst>
              <a:outerShdw blurRad="127000" dist="635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275" name="TextBox 274">
              <a:extLst>
                <a:ext uri="{FF2B5EF4-FFF2-40B4-BE49-F238E27FC236}">
                  <a16:creationId xmlns:a16="http://schemas.microsoft.com/office/drawing/2014/main" id="{5163B425-E675-2BBC-F096-04D0377F8066}"/>
                </a:ext>
              </a:extLst>
            </p:cNvPr>
            <p:cNvSpPr txBox="1"/>
            <p:nvPr/>
          </p:nvSpPr>
          <p:spPr>
            <a:xfrm>
              <a:off x="8149127" y="3192006"/>
              <a:ext cx="419100" cy="707886"/>
            </a:xfrm>
            <a:prstGeom prst="rect">
              <a:avLst/>
            </a:prstGeom>
            <a:noFill/>
          </p:spPr>
          <p:txBody>
            <a:bodyPr wrap="square" rtlCol="0">
              <a:spAutoFit/>
            </a:bodyPr>
            <a:lstStyle/>
            <a:p>
              <a:r>
                <a:rPr lang="en-US" sz="4000" b="1">
                  <a:solidFill>
                    <a:srgbClr val="251749"/>
                  </a:solidFill>
                </a:rPr>
                <a:t>1</a:t>
              </a:r>
              <a:endParaRPr lang="en-CA" sz="4800" b="1">
                <a:solidFill>
                  <a:srgbClr val="251749"/>
                </a:solidFill>
              </a:endParaRPr>
            </a:p>
          </p:txBody>
        </p:sp>
        <p:sp>
          <p:nvSpPr>
            <p:cNvPr id="276" name="TextBox 275">
              <a:extLst>
                <a:ext uri="{FF2B5EF4-FFF2-40B4-BE49-F238E27FC236}">
                  <a16:creationId xmlns:a16="http://schemas.microsoft.com/office/drawing/2014/main" id="{3C8A378D-8CF8-5E25-F572-A076601E5559}"/>
                </a:ext>
              </a:extLst>
            </p:cNvPr>
            <p:cNvSpPr txBox="1"/>
            <p:nvPr/>
          </p:nvSpPr>
          <p:spPr>
            <a:xfrm>
              <a:off x="4764405" y="381000"/>
              <a:ext cx="2579370" cy="1862048"/>
            </a:xfrm>
            <a:prstGeom prst="rect">
              <a:avLst/>
            </a:prstGeom>
            <a:noFill/>
          </p:spPr>
          <p:txBody>
            <a:bodyPr wrap="square" rtlCol="0">
              <a:spAutoFit/>
            </a:bodyPr>
            <a:lstStyle/>
            <a:p>
              <a:r>
                <a:rPr lang="en-US" sz="11500" b="1">
                  <a:solidFill>
                    <a:schemeClr val="accent6">
                      <a:alpha val="15000"/>
                    </a:schemeClr>
                  </a:solidFill>
                  <a:effectLst>
                    <a:outerShdw blurRad="50800" dist="50800" dir="5400000" algn="ctr" rotWithShape="0">
                      <a:srgbClr val="000000">
                        <a:alpha val="15000"/>
                      </a:srgbClr>
                    </a:outerShdw>
                  </a:effectLst>
                  <a:latin typeface="Montserrat" panose="00000500000000000000" pitchFamily="2" charset="0"/>
                </a:rPr>
                <a:t>01</a:t>
              </a:r>
              <a:endParaRPr lang="en-CA" sz="16600" b="1">
                <a:solidFill>
                  <a:schemeClr val="accent6">
                    <a:alpha val="15000"/>
                  </a:schemeClr>
                </a:solidFill>
                <a:effectLst>
                  <a:outerShdw blurRad="50800" dist="50800" dir="5400000" algn="ctr" rotWithShape="0">
                    <a:srgbClr val="000000">
                      <a:alpha val="15000"/>
                    </a:srgbClr>
                  </a:outerShdw>
                </a:effectLst>
                <a:latin typeface="Montserrat" panose="00000500000000000000" pitchFamily="2" charset="0"/>
              </a:endParaRPr>
            </a:p>
          </p:txBody>
        </p:sp>
        <p:sp>
          <p:nvSpPr>
            <p:cNvPr id="277" name="Title 4">
              <a:extLst>
                <a:ext uri="{FF2B5EF4-FFF2-40B4-BE49-F238E27FC236}">
                  <a16:creationId xmlns:a16="http://schemas.microsoft.com/office/drawing/2014/main" id="{7E283787-978C-DCCF-3785-C3C44ECB9059}"/>
                </a:ext>
              </a:extLst>
            </p:cNvPr>
            <p:cNvSpPr txBox="1">
              <a:spLocks/>
            </p:cNvSpPr>
            <p:nvPr/>
          </p:nvSpPr>
          <p:spPr>
            <a:xfrm>
              <a:off x="4186718" y="1609448"/>
              <a:ext cx="3081529"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chemeClr val="bg1"/>
                  </a:solidFill>
                  <a:latin typeface="Montserrat" panose="00000500000000000000" pitchFamily="2" charset="0"/>
                </a:rPr>
                <a:t>Hopeful Holly</a:t>
              </a:r>
            </a:p>
          </p:txBody>
        </p:sp>
        <p:pic>
          <p:nvPicPr>
            <p:cNvPr id="278" name="Picture 277" descr="A cartoon of a person with dark hair&#10;&#10;Description automatically generated">
              <a:extLst>
                <a:ext uri="{FF2B5EF4-FFF2-40B4-BE49-F238E27FC236}">
                  <a16:creationId xmlns:a16="http://schemas.microsoft.com/office/drawing/2014/main" id="{58EC6631-5EDB-4088-FF6A-C89C47B2FA1D}"/>
                </a:ext>
              </a:extLst>
            </p:cNvPr>
            <p:cNvPicPr>
              <a:picLocks noChangeAspect="1"/>
            </p:cNvPicPr>
            <p:nvPr/>
          </p:nvPicPr>
          <p:blipFill>
            <a:blip r:embed="rId2"/>
            <a:stretch>
              <a:fillRect/>
            </a:stretch>
          </p:blipFill>
          <p:spPr>
            <a:xfrm>
              <a:off x="5126763" y="2134989"/>
              <a:ext cx="1201437" cy="1410960"/>
            </a:xfrm>
            <a:prstGeom prst="ellipse">
              <a:avLst/>
            </a:prstGeom>
            <a:ln w="63500" cap="rnd">
              <a:solidFill>
                <a:srgbClr val="251749"/>
              </a:solidFill>
            </a:ln>
            <a:effectLst/>
            <a:scene3d>
              <a:camera prst="orthographicFront"/>
              <a:lightRig rig="contrasting" dir="t">
                <a:rot lat="0" lon="0" rev="3000000"/>
              </a:lightRig>
            </a:scene3d>
            <a:sp3d contourW="7620">
              <a:bevelT w="95250" h="31750"/>
              <a:contourClr>
                <a:srgbClr val="333333"/>
              </a:contourClr>
            </a:sp3d>
          </p:spPr>
        </p:pic>
        <p:sp>
          <p:nvSpPr>
            <p:cNvPr id="279" name="TextBox 278">
              <a:extLst>
                <a:ext uri="{FF2B5EF4-FFF2-40B4-BE49-F238E27FC236}">
                  <a16:creationId xmlns:a16="http://schemas.microsoft.com/office/drawing/2014/main" id="{4D388A84-3588-CA51-03DF-3065754DD36D}"/>
                </a:ext>
              </a:extLst>
            </p:cNvPr>
            <p:cNvSpPr txBox="1"/>
            <p:nvPr/>
          </p:nvSpPr>
          <p:spPr>
            <a:xfrm>
              <a:off x="4637822" y="3774790"/>
              <a:ext cx="2179320" cy="1169551"/>
            </a:xfrm>
            <a:prstGeom prst="rect">
              <a:avLst/>
            </a:prstGeom>
            <a:noFill/>
          </p:spPr>
          <p:txBody>
            <a:bodyPr wrap="square" rtlCol="0">
              <a:spAutoFit/>
            </a:bodyPr>
            <a:lstStyle/>
            <a:p>
              <a:pPr algn="ctr"/>
              <a:r>
                <a:rPr lang="en-US">
                  <a:solidFill>
                    <a:schemeClr val="bg1"/>
                  </a:solidFill>
                  <a:latin typeface="Montserrat" panose="00000500000000000000" pitchFamily="2" charset="0"/>
                </a:rPr>
                <a:t>Background: </a:t>
              </a:r>
            </a:p>
            <a:p>
              <a:pPr algn="ctr"/>
              <a:endParaRPr lang="en-US">
                <a:solidFill>
                  <a:schemeClr val="bg1"/>
                </a:solidFill>
                <a:latin typeface="Montserrat" panose="00000500000000000000" pitchFamily="2" charset="0"/>
              </a:endParaRPr>
            </a:p>
            <a:p>
              <a:pPr algn="ctr"/>
              <a:r>
                <a:rPr lang="en-US">
                  <a:solidFill>
                    <a:schemeClr val="bg1"/>
                  </a:solidFill>
                  <a:latin typeface="Montserrat" panose="00000500000000000000" pitchFamily="2" charset="0"/>
                </a:rPr>
                <a:t>Laurier graduate, $ 20,000 in debt, willing to seek help</a:t>
              </a:r>
              <a:endParaRPr lang="en-CA">
                <a:solidFill>
                  <a:schemeClr val="bg1"/>
                </a:solidFill>
                <a:latin typeface="Montserrat" panose="00000500000000000000" pitchFamily="2" charset="0"/>
              </a:endParaRPr>
            </a:p>
          </p:txBody>
        </p:sp>
      </p:grpSp>
      <p:grpSp>
        <p:nvGrpSpPr>
          <p:cNvPr id="280" name="Group 279">
            <a:extLst>
              <a:ext uri="{FF2B5EF4-FFF2-40B4-BE49-F238E27FC236}">
                <a16:creationId xmlns:a16="http://schemas.microsoft.com/office/drawing/2014/main" id="{2D414866-5866-7608-7FBC-D343A46DE1FD}"/>
              </a:ext>
            </a:extLst>
          </p:cNvPr>
          <p:cNvGrpSpPr/>
          <p:nvPr/>
        </p:nvGrpSpPr>
        <p:grpSpPr>
          <a:xfrm>
            <a:off x="-6471732" y="-6350"/>
            <a:ext cx="8627364" cy="5143500"/>
            <a:chOff x="0" y="0"/>
            <a:chExt cx="8627364" cy="5143500"/>
          </a:xfrm>
        </p:grpSpPr>
        <p:sp>
          <p:nvSpPr>
            <p:cNvPr id="281" name="Freeform: Shape 280">
              <a:extLst>
                <a:ext uri="{FF2B5EF4-FFF2-40B4-BE49-F238E27FC236}">
                  <a16:creationId xmlns:a16="http://schemas.microsoft.com/office/drawing/2014/main" id="{41599047-0048-C651-4C0F-964E00A624D0}"/>
                </a:ext>
              </a:extLst>
            </p:cNvPr>
            <p:cNvSpPr/>
            <p:nvPr/>
          </p:nvSpPr>
          <p:spPr>
            <a:xfrm>
              <a:off x="0" y="0"/>
              <a:ext cx="8627364" cy="5143500"/>
            </a:xfrm>
            <a:custGeom>
              <a:avLst/>
              <a:gdLst>
                <a:gd name="connsiteX0" fmla="*/ 0 w 8627364"/>
                <a:gd name="connsiteY0" fmla="*/ 0 h 5143500"/>
                <a:gd name="connsiteX1" fmla="*/ 8174736 w 8627364"/>
                <a:gd name="connsiteY1" fmla="*/ 0 h 5143500"/>
                <a:gd name="connsiteX2" fmla="*/ 8174736 w 8627364"/>
                <a:gd name="connsiteY2" fmla="*/ 2511552 h 5143500"/>
                <a:gd name="connsiteX3" fmla="*/ 8536684 w 8627364"/>
                <a:gd name="connsiteY3" fmla="*/ 2511552 h 5143500"/>
                <a:gd name="connsiteX4" fmla="*/ 8627364 w 8627364"/>
                <a:gd name="connsiteY4" fmla="*/ 2602232 h 5143500"/>
                <a:gd name="connsiteX5" fmla="*/ 8627364 w 8627364"/>
                <a:gd name="connsiteY5" fmla="*/ 2964940 h 5143500"/>
                <a:gd name="connsiteX6" fmla="*/ 8536684 w 8627364"/>
                <a:gd name="connsiteY6" fmla="*/ 3055620 h 5143500"/>
                <a:gd name="connsiteX7" fmla="*/ 8174736 w 8627364"/>
                <a:gd name="connsiteY7" fmla="*/ 3055620 h 5143500"/>
                <a:gd name="connsiteX8" fmla="*/ 8174736 w 8627364"/>
                <a:gd name="connsiteY8" fmla="*/ 5143500 h 5143500"/>
                <a:gd name="connsiteX9" fmla="*/ 0 w 8627364"/>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7364" h="5143500">
                  <a:moveTo>
                    <a:pt x="0" y="0"/>
                  </a:moveTo>
                  <a:lnTo>
                    <a:pt x="8174736" y="0"/>
                  </a:lnTo>
                  <a:lnTo>
                    <a:pt x="8174736" y="2511552"/>
                  </a:lnTo>
                  <a:lnTo>
                    <a:pt x="8536684" y="2511552"/>
                  </a:lnTo>
                  <a:cubicBezTo>
                    <a:pt x="8586765" y="2511552"/>
                    <a:pt x="8627364" y="2552151"/>
                    <a:pt x="8627364" y="2602232"/>
                  </a:cubicBezTo>
                  <a:lnTo>
                    <a:pt x="8627364" y="2964940"/>
                  </a:lnTo>
                  <a:cubicBezTo>
                    <a:pt x="8627364" y="3015021"/>
                    <a:pt x="8586765" y="3055620"/>
                    <a:pt x="8536684" y="3055620"/>
                  </a:cubicBezTo>
                  <a:lnTo>
                    <a:pt x="8174736" y="3055620"/>
                  </a:lnTo>
                  <a:lnTo>
                    <a:pt x="8174736" y="5143500"/>
                  </a:lnTo>
                  <a:lnTo>
                    <a:pt x="0" y="5143500"/>
                  </a:lnTo>
                  <a:close/>
                </a:path>
              </a:pathLst>
            </a:custGeom>
            <a:solidFill>
              <a:srgbClr val="7030A0"/>
            </a:solidFill>
            <a:ln>
              <a:noFill/>
            </a:ln>
            <a:effectLst>
              <a:outerShdw blurRad="127000" dist="635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282" name="TextBox 281">
              <a:extLst>
                <a:ext uri="{FF2B5EF4-FFF2-40B4-BE49-F238E27FC236}">
                  <a16:creationId xmlns:a16="http://schemas.microsoft.com/office/drawing/2014/main" id="{E20E23AF-3325-FF53-BCDF-A3CDA29C97AC}"/>
                </a:ext>
              </a:extLst>
            </p:cNvPr>
            <p:cNvSpPr txBox="1"/>
            <p:nvPr/>
          </p:nvSpPr>
          <p:spPr>
            <a:xfrm>
              <a:off x="8162843" y="2414766"/>
              <a:ext cx="419100" cy="707886"/>
            </a:xfrm>
            <a:prstGeom prst="rect">
              <a:avLst/>
            </a:prstGeom>
            <a:noFill/>
          </p:spPr>
          <p:txBody>
            <a:bodyPr wrap="square" rtlCol="0">
              <a:spAutoFit/>
            </a:bodyPr>
            <a:lstStyle/>
            <a:p>
              <a:r>
                <a:rPr lang="en-US" sz="4000" b="1">
                  <a:solidFill>
                    <a:srgbClr val="412880"/>
                  </a:solidFill>
                </a:rPr>
                <a:t>2</a:t>
              </a:r>
              <a:endParaRPr lang="en-CA" sz="4800" b="1">
                <a:solidFill>
                  <a:srgbClr val="412880"/>
                </a:solidFill>
              </a:endParaRPr>
            </a:p>
          </p:txBody>
        </p:sp>
        <p:sp>
          <p:nvSpPr>
            <p:cNvPr id="283" name="Title 4">
              <a:extLst>
                <a:ext uri="{FF2B5EF4-FFF2-40B4-BE49-F238E27FC236}">
                  <a16:creationId xmlns:a16="http://schemas.microsoft.com/office/drawing/2014/main" id="{B3E34308-AD54-6D91-975A-5F4CDC7ABF15}"/>
                </a:ext>
              </a:extLst>
            </p:cNvPr>
            <p:cNvSpPr txBox="1">
              <a:spLocks/>
            </p:cNvSpPr>
            <p:nvPr/>
          </p:nvSpPr>
          <p:spPr>
            <a:xfrm>
              <a:off x="4196243" y="1609448"/>
              <a:ext cx="3081529"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chemeClr val="bg1"/>
                  </a:solidFill>
                  <a:latin typeface="Montserrat" panose="00000500000000000000" pitchFamily="2" charset="0"/>
                </a:rPr>
                <a:t>Doubtful Dan</a:t>
              </a:r>
            </a:p>
          </p:txBody>
        </p:sp>
        <p:sp>
          <p:nvSpPr>
            <p:cNvPr id="284" name="TextBox 283">
              <a:extLst>
                <a:ext uri="{FF2B5EF4-FFF2-40B4-BE49-F238E27FC236}">
                  <a16:creationId xmlns:a16="http://schemas.microsoft.com/office/drawing/2014/main" id="{DD7C67CC-7C62-A97E-58D5-23F2BABCB8D2}"/>
                </a:ext>
              </a:extLst>
            </p:cNvPr>
            <p:cNvSpPr txBox="1"/>
            <p:nvPr/>
          </p:nvSpPr>
          <p:spPr>
            <a:xfrm>
              <a:off x="4666397" y="3774790"/>
              <a:ext cx="2179320" cy="1169551"/>
            </a:xfrm>
            <a:prstGeom prst="rect">
              <a:avLst/>
            </a:prstGeom>
            <a:noFill/>
          </p:spPr>
          <p:txBody>
            <a:bodyPr wrap="square" rtlCol="0">
              <a:spAutoFit/>
            </a:bodyPr>
            <a:lstStyle/>
            <a:p>
              <a:pPr algn="ctr"/>
              <a:r>
                <a:rPr lang="en-US">
                  <a:solidFill>
                    <a:schemeClr val="bg1"/>
                  </a:solidFill>
                  <a:latin typeface="Montserrat" panose="00000500000000000000" pitchFamily="2" charset="0"/>
                </a:rPr>
                <a:t>Background:</a:t>
              </a:r>
            </a:p>
            <a:p>
              <a:pPr algn="ctr"/>
              <a:endParaRPr lang="en-US">
                <a:solidFill>
                  <a:schemeClr val="bg1"/>
                </a:solidFill>
                <a:latin typeface="Montserrat" panose="00000500000000000000" pitchFamily="2" charset="0"/>
              </a:endParaRPr>
            </a:p>
            <a:p>
              <a:pPr algn="ctr"/>
              <a:r>
                <a:rPr lang="en-US">
                  <a:solidFill>
                    <a:schemeClr val="bg1"/>
                  </a:solidFill>
                  <a:latin typeface="Montserrat" panose="00000500000000000000" pitchFamily="2" charset="0"/>
                </a:rPr>
                <a:t> Conestoga graduate, $ 20,000 in debt, stubborn to seek help</a:t>
              </a:r>
              <a:endParaRPr lang="en-CA">
                <a:solidFill>
                  <a:schemeClr val="bg1"/>
                </a:solidFill>
                <a:latin typeface="Montserrat" panose="00000500000000000000" pitchFamily="2" charset="0"/>
              </a:endParaRPr>
            </a:p>
          </p:txBody>
        </p:sp>
        <p:pic>
          <p:nvPicPr>
            <p:cNvPr id="285" name="Picture 284" descr="A person with a beard&#10;&#10;Description automatically generated">
              <a:extLst>
                <a:ext uri="{FF2B5EF4-FFF2-40B4-BE49-F238E27FC236}">
                  <a16:creationId xmlns:a16="http://schemas.microsoft.com/office/drawing/2014/main" id="{6F574E77-B8CE-0945-8EBF-886742AF88F2}"/>
                </a:ext>
              </a:extLst>
            </p:cNvPr>
            <p:cNvPicPr>
              <a:picLocks noChangeAspect="1"/>
            </p:cNvPicPr>
            <p:nvPr/>
          </p:nvPicPr>
          <p:blipFill>
            <a:blip r:embed="rId3"/>
            <a:stretch>
              <a:fillRect/>
            </a:stretch>
          </p:blipFill>
          <p:spPr>
            <a:xfrm>
              <a:off x="5159701" y="2145536"/>
              <a:ext cx="1192711" cy="1452488"/>
            </a:xfrm>
            <a:prstGeom prst="ellipse">
              <a:avLst/>
            </a:prstGeom>
            <a:ln w="63500" cap="rnd">
              <a:solidFill>
                <a:srgbClr val="CFABF7"/>
              </a:solidFill>
            </a:ln>
            <a:effectLst/>
            <a:scene3d>
              <a:camera prst="orthographicFront"/>
              <a:lightRig rig="contrasting" dir="t">
                <a:rot lat="0" lon="0" rev="3000000"/>
              </a:lightRig>
            </a:scene3d>
            <a:sp3d contourW="7620">
              <a:bevelT w="95250" h="31750"/>
              <a:contourClr>
                <a:srgbClr val="333333"/>
              </a:contourClr>
            </a:sp3d>
          </p:spPr>
        </p:pic>
        <p:sp>
          <p:nvSpPr>
            <p:cNvPr id="286" name="TextBox 285">
              <a:extLst>
                <a:ext uri="{FF2B5EF4-FFF2-40B4-BE49-F238E27FC236}">
                  <a16:creationId xmlns:a16="http://schemas.microsoft.com/office/drawing/2014/main" id="{79ECD7C7-3391-602F-75DD-2E74520B4EDD}"/>
                </a:ext>
              </a:extLst>
            </p:cNvPr>
            <p:cNvSpPr txBox="1"/>
            <p:nvPr/>
          </p:nvSpPr>
          <p:spPr>
            <a:xfrm>
              <a:off x="4673807" y="399586"/>
              <a:ext cx="2254678" cy="1862048"/>
            </a:xfrm>
            <a:prstGeom prst="rect">
              <a:avLst/>
            </a:prstGeom>
            <a:noFill/>
          </p:spPr>
          <p:txBody>
            <a:bodyPr wrap="square" rtlCol="0">
              <a:spAutoFit/>
            </a:bodyPr>
            <a:lstStyle/>
            <a:p>
              <a:r>
                <a:rPr lang="en-US" sz="11500" b="1">
                  <a:solidFill>
                    <a:schemeClr val="bg1">
                      <a:alpha val="15000"/>
                    </a:schemeClr>
                  </a:solidFill>
                  <a:effectLst>
                    <a:outerShdw blurRad="50800" dist="50800" dir="5400000" algn="ctr" rotWithShape="0">
                      <a:srgbClr val="000000">
                        <a:alpha val="15000"/>
                      </a:srgbClr>
                    </a:outerShdw>
                  </a:effectLst>
                  <a:latin typeface="Montserrat" panose="00000500000000000000" pitchFamily="2" charset="0"/>
                </a:rPr>
                <a:t>02</a:t>
              </a:r>
              <a:endParaRPr lang="en-CA" sz="16600" b="1">
                <a:solidFill>
                  <a:schemeClr val="bg1">
                    <a:alpha val="15000"/>
                  </a:schemeClr>
                </a:solidFill>
                <a:effectLst>
                  <a:outerShdw blurRad="50800" dist="50800" dir="5400000" algn="ctr" rotWithShape="0">
                    <a:srgbClr val="000000">
                      <a:alpha val="15000"/>
                    </a:srgbClr>
                  </a:outerShdw>
                </a:effectLst>
                <a:latin typeface="Montserrat" panose="00000500000000000000" pitchFamily="2" charset="0"/>
              </a:endParaRPr>
            </a:p>
          </p:txBody>
        </p:sp>
      </p:grpSp>
      <p:grpSp>
        <p:nvGrpSpPr>
          <p:cNvPr id="287" name="Group 286">
            <a:extLst>
              <a:ext uri="{FF2B5EF4-FFF2-40B4-BE49-F238E27FC236}">
                <a16:creationId xmlns:a16="http://schemas.microsoft.com/office/drawing/2014/main" id="{9795D9DB-F1BE-B7AA-DEBD-F16061B31EF3}"/>
              </a:ext>
            </a:extLst>
          </p:cNvPr>
          <p:cNvGrpSpPr/>
          <p:nvPr/>
        </p:nvGrpSpPr>
        <p:grpSpPr>
          <a:xfrm>
            <a:off x="-7055125" y="-6350"/>
            <a:ext cx="8631936" cy="5143500"/>
            <a:chOff x="0" y="0"/>
            <a:chExt cx="8631936" cy="5143500"/>
          </a:xfrm>
        </p:grpSpPr>
        <p:sp>
          <p:nvSpPr>
            <p:cNvPr id="288" name="Freeform: Shape 287">
              <a:extLst>
                <a:ext uri="{FF2B5EF4-FFF2-40B4-BE49-F238E27FC236}">
                  <a16:creationId xmlns:a16="http://schemas.microsoft.com/office/drawing/2014/main" id="{701B6A50-65CF-4002-A1E6-AB6B35B74DAF}"/>
                </a:ext>
              </a:extLst>
            </p:cNvPr>
            <p:cNvSpPr/>
            <p:nvPr/>
          </p:nvSpPr>
          <p:spPr>
            <a:xfrm>
              <a:off x="0" y="0"/>
              <a:ext cx="8631936" cy="5143500"/>
            </a:xfrm>
            <a:custGeom>
              <a:avLst/>
              <a:gdLst>
                <a:gd name="connsiteX0" fmla="*/ 0 w 8631936"/>
                <a:gd name="connsiteY0" fmla="*/ 0 h 5143500"/>
                <a:gd name="connsiteX1" fmla="*/ 8174736 w 8631936"/>
                <a:gd name="connsiteY1" fmla="*/ 0 h 5143500"/>
                <a:gd name="connsiteX2" fmla="*/ 8174736 w 8631936"/>
                <a:gd name="connsiteY2" fmla="*/ 1731264 h 5143500"/>
                <a:gd name="connsiteX3" fmla="*/ 8541256 w 8631936"/>
                <a:gd name="connsiteY3" fmla="*/ 1731264 h 5143500"/>
                <a:gd name="connsiteX4" fmla="*/ 8631936 w 8631936"/>
                <a:gd name="connsiteY4" fmla="*/ 1821944 h 5143500"/>
                <a:gd name="connsiteX5" fmla="*/ 8631936 w 8631936"/>
                <a:gd name="connsiteY5" fmla="*/ 2184652 h 5143500"/>
                <a:gd name="connsiteX6" fmla="*/ 8541256 w 8631936"/>
                <a:gd name="connsiteY6" fmla="*/ 2275332 h 5143500"/>
                <a:gd name="connsiteX7" fmla="*/ 8174736 w 8631936"/>
                <a:gd name="connsiteY7" fmla="*/ 2275332 h 5143500"/>
                <a:gd name="connsiteX8" fmla="*/ 8174736 w 8631936"/>
                <a:gd name="connsiteY8" fmla="*/ 5143500 h 5143500"/>
                <a:gd name="connsiteX9" fmla="*/ 0 w 8631936"/>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31936" h="5143500">
                  <a:moveTo>
                    <a:pt x="0" y="0"/>
                  </a:moveTo>
                  <a:lnTo>
                    <a:pt x="8174736" y="0"/>
                  </a:lnTo>
                  <a:lnTo>
                    <a:pt x="8174736" y="1731264"/>
                  </a:lnTo>
                  <a:lnTo>
                    <a:pt x="8541256" y="1731264"/>
                  </a:lnTo>
                  <a:cubicBezTo>
                    <a:pt x="8591337" y="1731264"/>
                    <a:pt x="8631936" y="1771863"/>
                    <a:pt x="8631936" y="1821944"/>
                  </a:cubicBezTo>
                  <a:lnTo>
                    <a:pt x="8631936" y="2184652"/>
                  </a:lnTo>
                  <a:cubicBezTo>
                    <a:pt x="8631936" y="2234733"/>
                    <a:pt x="8591337" y="2275332"/>
                    <a:pt x="8541256" y="2275332"/>
                  </a:cubicBezTo>
                  <a:lnTo>
                    <a:pt x="8174736" y="2275332"/>
                  </a:lnTo>
                  <a:lnTo>
                    <a:pt x="8174736" y="5143500"/>
                  </a:lnTo>
                  <a:lnTo>
                    <a:pt x="0" y="5143500"/>
                  </a:lnTo>
                  <a:close/>
                </a:path>
              </a:pathLst>
            </a:custGeom>
            <a:solidFill>
              <a:srgbClr val="BFACF6"/>
            </a:solidFill>
            <a:ln>
              <a:noFill/>
            </a:ln>
            <a:effectLst>
              <a:outerShdw blurRad="127000" dist="635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289" name="TextBox 288">
              <a:extLst>
                <a:ext uri="{FF2B5EF4-FFF2-40B4-BE49-F238E27FC236}">
                  <a16:creationId xmlns:a16="http://schemas.microsoft.com/office/drawing/2014/main" id="{1A1CCD28-E83B-51B1-6B56-64A33F5D4633}"/>
                </a:ext>
              </a:extLst>
            </p:cNvPr>
            <p:cNvSpPr txBox="1"/>
            <p:nvPr/>
          </p:nvSpPr>
          <p:spPr>
            <a:xfrm>
              <a:off x="8150024" y="1638300"/>
              <a:ext cx="419100" cy="707886"/>
            </a:xfrm>
            <a:prstGeom prst="rect">
              <a:avLst/>
            </a:prstGeom>
            <a:noFill/>
          </p:spPr>
          <p:txBody>
            <a:bodyPr wrap="square" rtlCol="0">
              <a:spAutoFit/>
            </a:bodyPr>
            <a:lstStyle/>
            <a:p>
              <a:r>
                <a:rPr lang="en-US" sz="4000" b="1">
                  <a:solidFill>
                    <a:srgbClr val="7030A0"/>
                  </a:solidFill>
                </a:rPr>
                <a:t>3</a:t>
              </a:r>
              <a:endParaRPr lang="en-CA" sz="4800" b="1">
                <a:solidFill>
                  <a:srgbClr val="7030A0"/>
                </a:solidFill>
              </a:endParaRPr>
            </a:p>
          </p:txBody>
        </p:sp>
        <p:sp>
          <p:nvSpPr>
            <p:cNvPr id="290" name="TextBox 289">
              <a:extLst>
                <a:ext uri="{FF2B5EF4-FFF2-40B4-BE49-F238E27FC236}">
                  <a16:creationId xmlns:a16="http://schemas.microsoft.com/office/drawing/2014/main" id="{3C1E387A-805D-8363-4A17-232B43C0B132}"/>
                </a:ext>
              </a:extLst>
            </p:cNvPr>
            <p:cNvSpPr txBox="1"/>
            <p:nvPr/>
          </p:nvSpPr>
          <p:spPr>
            <a:xfrm>
              <a:off x="4163732" y="415416"/>
              <a:ext cx="2583180" cy="1862048"/>
            </a:xfrm>
            <a:prstGeom prst="rect">
              <a:avLst/>
            </a:prstGeom>
            <a:noFill/>
          </p:spPr>
          <p:txBody>
            <a:bodyPr wrap="square" rtlCol="0">
              <a:spAutoFit/>
            </a:bodyPr>
            <a:lstStyle/>
            <a:p>
              <a:r>
                <a:rPr lang="en-US" sz="11500" b="1">
                  <a:solidFill>
                    <a:schemeClr val="accent6">
                      <a:alpha val="15000"/>
                    </a:schemeClr>
                  </a:solidFill>
                  <a:effectLst>
                    <a:outerShdw blurRad="50800" dist="50800" dir="5400000" algn="ctr" rotWithShape="0">
                      <a:srgbClr val="000000">
                        <a:alpha val="15000"/>
                      </a:srgbClr>
                    </a:outerShdw>
                  </a:effectLst>
                  <a:latin typeface="Montserrat" panose="00000500000000000000" pitchFamily="2" charset="0"/>
                </a:rPr>
                <a:t>03</a:t>
              </a:r>
              <a:endParaRPr lang="en-CA" sz="16600" b="1">
                <a:solidFill>
                  <a:schemeClr val="accent6">
                    <a:alpha val="15000"/>
                  </a:schemeClr>
                </a:solidFill>
                <a:effectLst>
                  <a:outerShdw blurRad="50800" dist="50800" dir="5400000" algn="ctr" rotWithShape="0">
                    <a:srgbClr val="000000">
                      <a:alpha val="15000"/>
                    </a:srgbClr>
                  </a:outerShdw>
                </a:effectLst>
                <a:latin typeface="Montserrat" panose="00000500000000000000" pitchFamily="2" charset="0"/>
              </a:endParaRPr>
            </a:p>
          </p:txBody>
        </p:sp>
        <p:sp>
          <p:nvSpPr>
            <p:cNvPr id="291" name="Title 4">
              <a:extLst>
                <a:ext uri="{FF2B5EF4-FFF2-40B4-BE49-F238E27FC236}">
                  <a16:creationId xmlns:a16="http://schemas.microsoft.com/office/drawing/2014/main" id="{55AFF09F-02A0-2631-99C8-22B9AB14105F}"/>
                </a:ext>
              </a:extLst>
            </p:cNvPr>
            <p:cNvSpPr txBox="1">
              <a:spLocks/>
            </p:cNvSpPr>
            <p:nvPr/>
          </p:nvSpPr>
          <p:spPr>
            <a:xfrm>
              <a:off x="3489961" y="1615484"/>
              <a:ext cx="3490432"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chemeClr val="bg1"/>
                  </a:solidFill>
                  <a:latin typeface="Montserrat" panose="00000500000000000000" pitchFamily="2" charset="0"/>
                </a:rPr>
                <a:t>What Should They Do?</a:t>
              </a:r>
            </a:p>
          </p:txBody>
        </p:sp>
        <p:sp>
          <p:nvSpPr>
            <p:cNvPr id="292" name="Rectangle: Rounded Corners 291">
              <a:extLst>
                <a:ext uri="{FF2B5EF4-FFF2-40B4-BE49-F238E27FC236}">
                  <a16:creationId xmlns:a16="http://schemas.microsoft.com/office/drawing/2014/main" id="{3FCCC208-79F6-9619-B696-D557615C8D5C}"/>
                </a:ext>
              </a:extLst>
            </p:cNvPr>
            <p:cNvSpPr/>
            <p:nvPr/>
          </p:nvSpPr>
          <p:spPr>
            <a:xfrm>
              <a:off x="3341071" y="2171313"/>
              <a:ext cx="1478280" cy="800874"/>
            </a:xfrm>
            <a:prstGeom prst="roundRect">
              <a:avLst/>
            </a:prstGeom>
            <a:solidFill>
              <a:srgbClr val="D9D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latin typeface="Montserrat" panose="00000500000000000000" pitchFamily="2" charset="0"/>
                </a:rPr>
                <a:t>Option A</a:t>
              </a:r>
              <a:endParaRPr lang="en-CA" sz="2000" b="1">
                <a:latin typeface="Montserrat" panose="00000500000000000000" pitchFamily="2" charset="0"/>
              </a:endParaRPr>
            </a:p>
          </p:txBody>
        </p:sp>
        <p:sp>
          <p:nvSpPr>
            <p:cNvPr id="293" name="Rectangle: Rounded Corners 292">
              <a:extLst>
                <a:ext uri="{FF2B5EF4-FFF2-40B4-BE49-F238E27FC236}">
                  <a16:creationId xmlns:a16="http://schemas.microsoft.com/office/drawing/2014/main" id="{5C1DE10B-8AB7-3CFC-836D-445A2C3CB399}"/>
                </a:ext>
              </a:extLst>
            </p:cNvPr>
            <p:cNvSpPr/>
            <p:nvPr/>
          </p:nvSpPr>
          <p:spPr>
            <a:xfrm>
              <a:off x="5752574" y="2171313"/>
              <a:ext cx="1478280" cy="800874"/>
            </a:xfrm>
            <a:prstGeom prst="roundRect">
              <a:avLst/>
            </a:prstGeom>
            <a:solidFill>
              <a:srgbClr val="D9D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latin typeface="Montserrat" panose="00000500000000000000" pitchFamily="2" charset="0"/>
                </a:rPr>
                <a:t>Option B</a:t>
              </a:r>
              <a:endParaRPr lang="en-CA" sz="2000" b="1">
                <a:latin typeface="Montserrat" panose="00000500000000000000" pitchFamily="2" charset="0"/>
              </a:endParaRPr>
            </a:p>
          </p:txBody>
        </p:sp>
        <p:sp>
          <p:nvSpPr>
            <p:cNvPr id="294" name="Title 4">
              <a:extLst>
                <a:ext uri="{FF2B5EF4-FFF2-40B4-BE49-F238E27FC236}">
                  <a16:creationId xmlns:a16="http://schemas.microsoft.com/office/drawing/2014/main" id="{BBA13DD9-C088-595A-CAE0-E94D3896E836}"/>
                </a:ext>
              </a:extLst>
            </p:cNvPr>
            <p:cNvSpPr txBox="1">
              <a:spLocks/>
            </p:cNvSpPr>
            <p:nvPr/>
          </p:nvSpPr>
          <p:spPr>
            <a:xfrm>
              <a:off x="2348812" y="2797315"/>
              <a:ext cx="3490432"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rgbClr val="412880">
                      <a:alpha val="60000"/>
                    </a:srgbClr>
                  </a:solidFill>
                  <a:latin typeface="Montserrat" panose="00000500000000000000" pitchFamily="2" charset="0"/>
                </a:rPr>
                <a:t>Holly’s Choice</a:t>
              </a:r>
            </a:p>
          </p:txBody>
        </p:sp>
        <p:sp>
          <p:nvSpPr>
            <p:cNvPr id="295" name="TextBox 294">
              <a:extLst>
                <a:ext uri="{FF2B5EF4-FFF2-40B4-BE49-F238E27FC236}">
                  <a16:creationId xmlns:a16="http://schemas.microsoft.com/office/drawing/2014/main" id="{BCF9B3B3-DBFA-98E0-F84C-4CC5DED94254}"/>
                </a:ext>
              </a:extLst>
            </p:cNvPr>
            <p:cNvSpPr txBox="1"/>
            <p:nvPr/>
          </p:nvSpPr>
          <p:spPr>
            <a:xfrm>
              <a:off x="5444020" y="3339432"/>
              <a:ext cx="2113474" cy="523220"/>
            </a:xfrm>
            <a:prstGeom prst="rect">
              <a:avLst/>
            </a:prstGeom>
            <a:noFill/>
          </p:spPr>
          <p:txBody>
            <a:bodyPr wrap="square" rtlCol="0">
              <a:spAutoFit/>
            </a:bodyPr>
            <a:lstStyle/>
            <a:p>
              <a:pPr algn="ctr"/>
              <a:r>
                <a:rPr lang="en-US">
                  <a:solidFill>
                    <a:schemeClr val="accent6"/>
                  </a:solidFill>
                  <a:latin typeface="Montserrat" panose="00000500000000000000" pitchFamily="2" charset="0"/>
                </a:rPr>
                <a:t>Continue paying high-interest  debt</a:t>
              </a:r>
              <a:endParaRPr lang="en-CA">
                <a:solidFill>
                  <a:schemeClr val="accent6"/>
                </a:solidFill>
                <a:latin typeface="Montserrat" panose="00000500000000000000" pitchFamily="2" charset="0"/>
              </a:endParaRPr>
            </a:p>
          </p:txBody>
        </p:sp>
        <p:sp>
          <p:nvSpPr>
            <p:cNvPr id="296" name="TextBox 295">
              <a:extLst>
                <a:ext uri="{FF2B5EF4-FFF2-40B4-BE49-F238E27FC236}">
                  <a16:creationId xmlns:a16="http://schemas.microsoft.com/office/drawing/2014/main" id="{91F0BCFA-C8DB-65EC-8126-F3F20630BF34}"/>
                </a:ext>
              </a:extLst>
            </p:cNvPr>
            <p:cNvSpPr txBox="1"/>
            <p:nvPr/>
          </p:nvSpPr>
          <p:spPr>
            <a:xfrm>
              <a:off x="5696326" y="4124541"/>
              <a:ext cx="1590776" cy="523220"/>
            </a:xfrm>
            <a:prstGeom prst="rect">
              <a:avLst/>
            </a:prstGeom>
            <a:noFill/>
          </p:spPr>
          <p:txBody>
            <a:bodyPr wrap="square" rtlCol="0">
              <a:spAutoFit/>
            </a:bodyPr>
            <a:lstStyle/>
            <a:p>
              <a:r>
                <a:rPr lang="en-US">
                  <a:solidFill>
                    <a:schemeClr val="accent6"/>
                  </a:solidFill>
                  <a:latin typeface="Montserrat" panose="00000500000000000000" pitchFamily="2" charset="0"/>
                </a:rPr>
                <a:t> Continue this cycle in a spiral</a:t>
              </a:r>
              <a:endParaRPr lang="en-CA">
                <a:solidFill>
                  <a:schemeClr val="accent6"/>
                </a:solidFill>
                <a:latin typeface="Montserrat" panose="00000500000000000000" pitchFamily="2" charset="0"/>
              </a:endParaRPr>
            </a:p>
          </p:txBody>
        </p:sp>
        <p:sp>
          <p:nvSpPr>
            <p:cNvPr id="297" name="Title 4">
              <a:extLst>
                <a:ext uri="{FF2B5EF4-FFF2-40B4-BE49-F238E27FC236}">
                  <a16:creationId xmlns:a16="http://schemas.microsoft.com/office/drawing/2014/main" id="{EC3A5D8C-0284-57DE-5667-EF06AB6D1727}"/>
                </a:ext>
              </a:extLst>
            </p:cNvPr>
            <p:cNvSpPr txBox="1">
              <a:spLocks/>
            </p:cNvSpPr>
            <p:nvPr/>
          </p:nvSpPr>
          <p:spPr>
            <a:xfrm>
              <a:off x="4746498" y="2808865"/>
              <a:ext cx="3490432"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rgbClr val="412880">
                      <a:alpha val="60000"/>
                    </a:srgbClr>
                  </a:solidFill>
                  <a:latin typeface="Montserrat" panose="00000500000000000000" pitchFamily="2" charset="0"/>
                </a:rPr>
                <a:t>Dan’s Choice</a:t>
              </a:r>
            </a:p>
          </p:txBody>
        </p:sp>
        <p:sp>
          <p:nvSpPr>
            <p:cNvPr id="298" name="TextBox 297">
              <a:extLst>
                <a:ext uri="{FF2B5EF4-FFF2-40B4-BE49-F238E27FC236}">
                  <a16:creationId xmlns:a16="http://schemas.microsoft.com/office/drawing/2014/main" id="{1C2FD28D-C7F9-ACDA-8830-C2BFF203FA7F}"/>
                </a:ext>
              </a:extLst>
            </p:cNvPr>
            <p:cNvSpPr txBox="1"/>
            <p:nvPr/>
          </p:nvSpPr>
          <p:spPr>
            <a:xfrm>
              <a:off x="3023474" y="3336579"/>
              <a:ext cx="2113474" cy="523220"/>
            </a:xfrm>
            <a:prstGeom prst="rect">
              <a:avLst/>
            </a:prstGeom>
            <a:noFill/>
          </p:spPr>
          <p:txBody>
            <a:bodyPr wrap="square" rtlCol="0">
              <a:spAutoFit/>
            </a:bodyPr>
            <a:lstStyle/>
            <a:p>
              <a:pPr algn="ctr"/>
              <a:r>
                <a:rPr lang="en-US">
                  <a:solidFill>
                    <a:schemeClr val="accent6"/>
                  </a:solidFill>
                  <a:latin typeface="Montserrat" panose="00000500000000000000" pitchFamily="2" charset="0"/>
                </a:rPr>
                <a:t>Seeks an alternative to their debt spiral</a:t>
              </a:r>
              <a:endParaRPr lang="en-CA">
                <a:solidFill>
                  <a:schemeClr val="accent6"/>
                </a:solidFill>
                <a:latin typeface="Montserrat" panose="00000500000000000000" pitchFamily="2" charset="0"/>
              </a:endParaRPr>
            </a:p>
          </p:txBody>
        </p:sp>
        <p:sp>
          <p:nvSpPr>
            <p:cNvPr id="299" name="TextBox 298">
              <a:extLst>
                <a:ext uri="{FF2B5EF4-FFF2-40B4-BE49-F238E27FC236}">
                  <a16:creationId xmlns:a16="http://schemas.microsoft.com/office/drawing/2014/main" id="{CF3B5003-F9FA-21C2-0738-FD7F856BCAE5}"/>
                </a:ext>
              </a:extLst>
            </p:cNvPr>
            <p:cNvSpPr txBox="1"/>
            <p:nvPr/>
          </p:nvSpPr>
          <p:spPr>
            <a:xfrm>
              <a:off x="3023474" y="4041279"/>
              <a:ext cx="2113474" cy="738664"/>
            </a:xfrm>
            <a:prstGeom prst="rect">
              <a:avLst/>
            </a:prstGeom>
            <a:noFill/>
          </p:spPr>
          <p:txBody>
            <a:bodyPr wrap="square" rtlCol="0">
              <a:spAutoFit/>
            </a:bodyPr>
            <a:lstStyle/>
            <a:p>
              <a:pPr algn="ctr"/>
              <a:r>
                <a:rPr lang="en-US">
                  <a:solidFill>
                    <a:schemeClr val="accent6"/>
                  </a:solidFill>
                  <a:latin typeface="Montserrat" panose="00000500000000000000" pitchFamily="2" charset="0"/>
                </a:rPr>
                <a:t>Reaches out to a credit counselling service</a:t>
              </a:r>
              <a:endParaRPr lang="en-CA">
                <a:solidFill>
                  <a:schemeClr val="accent6"/>
                </a:solidFill>
                <a:latin typeface="Montserrat" panose="00000500000000000000" pitchFamily="2" charset="0"/>
              </a:endParaRPr>
            </a:p>
          </p:txBody>
        </p:sp>
      </p:grpSp>
      <p:grpSp>
        <p:nvGrpSpPr>
          <p:cNvPr id="300" name="Group 299">
            <a:extLst>
              <a:ext uri="{FF2B5EF4-FFF2-40B4-BE49-F238E27FC236}">
                <a16:creationId xmlns:a16="http://schemas.microsoft.com/office/drawing/2014/main" id="{237BE8B0-CF52-8A72-C6AA-48B0001F0962}"/>
              </a:ext>
            </a:extLst>
          </p:cNvPr>
          <p:cNvGrpSpPr/>
          <p:nvPr/>
        </p:nvGrpSpPr>
        <p:grpSpPr>
          <a:xfrm>
            <a:off x="-7641021" y="0"/>
            <a:ext cx="8627364" cy="5143500"/>
            <a:chOff x="0" y="0"/>
            <a:chExt cx="8627364" cy="5143500"/>
          </a:xfrm>
        </p:grpSpPr>
        <p:sp>
          <p:nvSpPr>
            <p:cNvPr id="301" name="Freeform: Shape 300">
              <a:extLst>
                <a:ext uri="{FF2B5EF4-FFF2-40B4-BE49-F238E27FC236}">
                  <a16:creationId xmlns:a16="http://schemas.microsoft.com/office/drawing/2014/main" id="{AC397B68-BB09-41BD-108C-FF051EFE1C60}"/>
                </a:ext>
              </a:extLst>
            </p:cNvPr>
            <p:cNvSpPr/>
            <p:nvPr/>
          </p:nvSpPr>
          <p:spPr>
            <a:xfrm>
              <a:off x="0" y="0"/>
              <a:ext cx="8627364" cy="5143500"/>
            </a:xfrm>
            <a:custGeom>
              <a:avLst/>
              <a:gdLst>
                <a:gd name="connsiteX0" fmla="*/ 0 w 8627364"/>
                <a:gd name="connsiteY0" fmla="*/ 0 h 5143500"/>
                <a:gd name="connsiteX1" fmla="*/ 8174736 w 8627364"/>
                <a:gd name="connsiteY1" fmla="*/ 0 h 5143500"/>
                <a:gd name="connsiteX2" fmla="*/ 8174736 w 8627364"/>
                <a:gd name="connsiteY2" fmla="*/ 950976 h 5143500"/>
                <a:gd name="connsiteX3" fmla="*/ 8536684 w 8627364"/>
                <a:gd name="connsiteY3" fmla="*/ 950976 h 5143500"/>
                <a:gd name="connsiteX4" fmla="*/ 8627364 w 8627364"/>
                <a:gd name="connsiteY4" fmla="*/ 1041656 h 5143500"/>
                <a:gd name="connsiteX5" fmla="*/ 8627364 w 8627364"/>
                <a:gd name="connsiteY5" fmla="*/ 1404364 h 5143500"/>
                <a:gd name="connsiteX6" fmla="*/ 8536684 w 8627364"/>
                <a:gd name="connsiteY6" fmla="*/ 1495044 h 5143500"/>
                <a:gd name="connsiteX7" fmla="*/ 8174736 w 8627364"/>
                <a:gd name="connsiteY7" fmla="*/ 1495044 h 5143500"/>
                <a:gd name="connsiteX8" fmla="*/ 8174736 w 8627364"/>
                <a:gd name="connsiteY8" fmla="*/ 5143500 h 5143500"/>
                <a:gd name="connsiteX9" fmla="*/ 0 w 8627364"/>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7364" h="5143500">
                  <a:moveTo>
                    <a:pt x="0" y="0"/>
                  </a:moveTo>
                  <a:lnTo>
                    <a:pt x="8174736" y="0"/>
                  </a:lnTo>
                  <a:lnTo>
                    <a:pt x="8174736" y="950976"/>
                  </a:lnTo>
                  <a:lnTo>
                    <a:pt x="8536684" y="950976"/>
                  </a:lnTo>
                  <a:cubicBezTo>
                    <a:pt x="8586765" y="950976"/>
                    <a:pt x="8627364" y="991575"/>
                    <a:pt x="8627364" y="1041656"/>
                  </a:cubicBezTo>
                  <a:lnTo>
                    <a:pt x="8627364" y="1404364"/>
                  </a:lnTo>
                  <a:cubicBezTo>
                    <a:pt x="8627364" y="1454445"/>
                    <a:pt x="8586765" y="1495044"/>
                    <a:pt x="8536684" y="1495044"/>
                  </a:cubicBezTo>
                  <a:lnTo>
                    <a:pt x="8174736" y="1495044"/>
                  </a:lnTo>
                  <a:lnTo>
                    <a:pt x="8174736" y="5143500"/>
                  </a:lnTo>
                  <a:lnTo>
                    <a:pt x="0" y="5143500"/>
                  </a:lnTo>
                  <a:close/>
                </a:path>
              </a:pathLst>
            </a:custGeom>
            <a:solidFill>
              <a:srgbClr val="D9D0FC"/>
            </a:solidFill>
            <a:ln>
              <a:noFill/>
            </a:ln>
            <a:effectLst>
              <a:outerShdw blurRad="127000" dist="635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302" name="TextBox 301">
              <a:extLst>
                <a:ext uri="{FF2B5EF4-FFF2-40B4-BE49-F238E27FC236}">
                  <a16:creationId xmlns:a16="http://schemas.microsoft.com/office/drawing/2014/main" id="{0B77A61A-C514-444F-F7EC-44EFF96A2E11}"/>
                </a:ext>
              </a:extLst>
            </p:cNvPr>
            <p:cNvSpPr txBox="1"/>
            <p:nvPr/>
          </p:nvSpPr>
          <p:spPr>
            <a:xfrm>
              <a:off x="8145780" y="853440"/>
              <a:ext cx="419100" cy="707886"/>
            </a:xfrm>
            <a:prstGeom prst="rect">
              <a:avLst/>
            </a:prstGeom>
            <a:noFill/>
          </p:spPr>
          <p:txBody>
            <a:bodyPr wrap="square" rtlCol="0">
              <a:spAutoFit/>
            </a:bodyPr>
            <a:lstStyle/>
            <a:p>
              <a:r>
                <a:rPr lang="en-US" sz="4000" b="1">
                  <a:solidFill>
                    <a:srgbClr val="BFACF6"/>
                  </a:solidFill>
                </a:rPr>
                <a:t>4</a:t>
              </a:r>
              <a:endParaRPr lang="en-CA" sz="4800" b="1">
                <a:solidFill>
                  <a:srgbClr val="BFACF6"/>
                </a:solidFill>
              </a:endParaRPr>
            </a:p>
          </p:txBody>
        </p:sp>
        <p:sp>
          <p:nvSpPr>
            <p:cNvPr id="303" name="TextBox 302">
              <a:extLst>
                <a:ext uri="{FF2B5EF4-FFF2-40B4-BE49-F238E27FC236}">
                  <a16:creationId xmlns:a16="http://schemas.microsoft.com/office/drawing/2014/main" id="{723844C8-4D6C-29C2-C13E-07F416C072BA}"/>
                </a:ext>
              </a:extLst>
            </p:cNvPr>
            <p:cNvSpPr txBox="1"/>
            <p:nvPr/>
          </p:nvSpPr>
          <p:spPr>
            <a:xfrm>
              <a:off x="4416632" y="437686"/>
              <a:ext cx="2254678" cy="1862048"/>
            </a:xfrm>
            <a:prstGeom prst="rect">
              <a:avLst/>
            </a:prstGeom>
            <a:noFill/>
          </p:spPr>
          <p:txBody>
            <a:bodyPr wrap="square" rtlCol="0">
              <a:spAutoFit/>
            </a:bodyPr>
            <a:lstStyle/>
            <a:p>
              <a:r>
                <a:rPr lang="en-US" sz="11500" b="1">
                  <a:solidFill>
                    <a:schemeClr val="bg1">
                      <a:alpha val="15000"/>
                    </a:schemeClr>
                  </a:solidFill>
                  <a:effectLst>
                    <a:outerShdw blurRad="50800" dist="50800" dir="5400000" algn="ctr" rotWithShape="0">
                      <a:srgbClr val="000000">
                        <a:alpha val="15000"/>
                      </a:srgbClr>
                    </a:outerShdw>
                  </a:effectLst>
                  <a:latin typeface="Montserrat" panose="00000500000000000000" pitchFamily="2" charset="0"/>
                </a:rPr>
                <a:t>04</a:t>
              </a:r>
              <a:endParaRPr lang="en-CA" sz="16600" b="1">
                <a:solidFill>
                  <a:schemeClr val="bg1">
                    <a:alpha val="15000"/>
                  </a:schemeClr>
                </a:solidFill>
                <a:effectLst>
                  <a:outerShdw blurRad="50800" dist="50800" dir="5400000" algn="ctr" rotWithShape="0">
                    <a:srgbClr val="000000">
                      <a:alpha val="15000"/>
                    </a:srgbClr>
                  </a:outerShdw>
                </a:effectLst>
                <a:latin typeface="Montserrat" panose="00000500000000000000" pitchFamily="2" charset="0"/>
              </a:endParaRPr>
            </a:p>
          </p:txBody>
        </p:sp>
        <p:sp>
          <p:nvSpPr>
            <p:cNvPr id="304" name="Title 4">
              <a:extLst>
                <a:ext uri="{FF2B5EF4-FFF2-40B4-BE49-F238E27FC236}">
                  <a16:creationId xmlns:a16="http://schemas.microsoft.com/office/drawing/2014/main" id="{DA59280D-8546-A12E-F847-247422A3B572}"/>
                </a:ext>
              </a:extLst>
            </p:cNvPr>
            <p:cNvSpPr txBox="1">
              <a:spLocks/>
            </p:cNvSpPr>
            <p:nvPr/>
          </p:nvSpPr>
          <p:spPr>
            <a:xfrm>
              <a:off x="3977168" y="1609448"/>
              <a:ext cx="3081529"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chemeClr val="bg1"/>
                  </a:solidFill>
                  <a:latin typeface="Montserrat" panose="00000500000000000000" pitchFamily="2" charset="0"/>
                </a:rPr>
                <a:t>Holly’s Discovery</a:t>
              </a:r>
            </a:p>
          </p:txBody>
        </p:sp>
        <p:sp>
          <p:nvSpPr>
            <p:cNvPr id="305" name="TextBox 304">
              <a:extLst>
                <a:ext uri="{FF2B5EF4-FFF2-40B4-BE49-F238E27FC236}">
                  <a16:creationId xmlns:a16="http://schemas.microsoft.com/office/drawing/2014/main" id="{16CF01AA-3308-9A8D-129A-24D90852FC0D}"/>
                </a:ext>
              </a:extLst>
            </p:cNvPr>
            <p:cNvSpPr txBox="1"/>
            <p:nvPr/>
          </p:nvSpPr>
          <p:spPr>
            <a:xfrm>
              <a:off x="4428272" y="2105535"/>
              <a:ext cx="2179320" cy="523220"/>
            </a:xfrm>
            <a:prstGeom prst="rect">
              <a:avLst/>
            </a:prstGeom>
            <a:noFill/>
          </p:spPr>
          <p:txBody>
            <a:bodyPr wrap="square" rtlCol="0">
              <a:spAutoFit/>
            </a:bodyPr>
            <a:lstStyle/>
            <a:p>
              <a:pPr algn="ctr"/>
              <a:r>
                <a:rPr lang="en-US">
                  <a:solidFill>
                    <a:schemeClr val="bg1"/>
                  </a:solidFill>
                  <a:latin typeface="Montserrat" panose="00000500000000000000" pitchFamily="2" charset="0"/>
                </a:rPr>
                <a:t>Holly finds the Credit Counselling Society</a:t>
              </a:r>
            </a:p>
          </p:txBody>
        </p:sp>
        <p:sp>
          <p:nvSpPr>
            <p:cNvPr id="306" name="TextBox 305">
              <a:extLst>
                <a:ext uri="{FF2B5EF4-FFF2-40B4-BE49-F238E27FC236}">
                  <a16:creationId xmlns:a16="http://schemas.microsoft.com/office/drawing/2014/main" id="{CD13A0A6-9A04-A3C1-F122-360872967091}"/>
                </a:ext>
              </a:extLst>
            </p:cNvPr>
            <p:cNvSpPr txBox="1"/>
            <p:nvPr/>
          </p:nvSpPr>
          <p:spPr>
            <a:xfrm>
              <a:off x="4473361" y="2746264"/>
              <a:ext cx="2179320" cy="523220"/>
            </a:xfrm>
            <a:prstGeom prst="rect">
              <a:avLst/>
            </a:prstGeom>
            <a:noFill/>
          </p:spPr>
          <p:txBody>
            <a:bodyPr wrap="square" rtlCol="0">
              <a:spAutoFit/>
            </a:bodyPr>
            <a:lstStyle/>
            <a:p>
              <a:pPr algn="ctr"/>
              <a:r>
                <a:rPr lang="en-US">
                  <a:solidFill>
                    <a:schemeClr val="bg1"/>
                  </a:solidFill>
                  <a:latin typeface="Montserrat" panose="00000500000000000000" pitchFamily="2" charset="0"/>
                </a:rPr>
                <a:t>They recommend debt consolidation</a:t>
              </a:r>
            </a:p>
          </p:txBody>
        </p:sp>
        <p:sp>
          <p:nvSpPr>
            <p:cNvPr id="307" name="TextBox 306">
              <a:extLst>
                <a:ext uri="{FF2B5EF4-FFF2-40B4-BE49-F238E27FC236}">
                  <a16:creationId xmlns:a16="http://schemas.microsoft.com/office/drawing/2014/main" id="{B24B63E9-0F08-26B1-EA28-3F95C3B3D3E7}"/>
                </a:ext>
              </a:extLst>
            </p:cNvPr>
            <p:cNvSpPr txBox="1"/>
            <p:nvPr/>
          </p:nvSpPr>
          <p:spPr>
            <a:xfrm>
              <a:off x="4473361" y="3362907"/>
              <a:ext cx="2179320" cy="523220"/>
            </a:xfrm>
            <a:prstGeom prst="rect">
              <a:avLst/>
            </a:prstGeom>
            <a:noFill/>
          </p:spPr>
          <p:txBody>
            <a:bodyPr wrap="square" rtlCol="0">
              <a:spAutoFit/>
            </a:bodyPr>
            <a:lstStyle/>
            <a:p>
              <a:pPr algn="ctr"/>
              <a:r>
                <a:rPr lang="en-US">
                  <a:solidFill>
                    <a:schemeClr val="bg1"/>
                  </a:solidFill>
                  <a:latin typeface="Montserrat" panose="00000500000000000000" pitchFamily="2" charset="0"/>
                </a:rPr>
                <a:t>Current lenders reject Holy</a:t>
              </a:r>
            </a:p>
          </p:txBody>
        </p:sp>
        <p:pic>
          <p:nvPicPr>
            <p:cNvPr id="308" name="Picture 307" descr="A cartoon of a person with brown hair&#10;&#10;Description automatically generated">
              <a:extLst>
                <a:ext uri="{FF2B5EF4-FFF2-40B4-BE49-F238E27FC236}">
                  <a16:creationId xmlns:a16="http://schemas.microsoft.com/office/drawing/2014/main" id="{4FB117E1-A722-925C-B352-581B121405C8}"/>
                </a:ext>
              </a:extLst>
            </p:cNvPr>
            <p:cNvPicPr>
              <a:picLocks noChangeAspect="1"/>
            </p:cNvPicPr>
            <p:nvPr/>
          </p:nvPicPr>
          <p:blipFill>
            <a:blip r:embed="rId4"/>
            <a:stretch>
              <a:fillRect/>
            </a:stretch>
          </p:blipFill>
          <p:spPr>
            <a:xfrm>
              <a:off x="5170295" y="4056521"/>
              <a:ext cx="785451" cy="916585"/>
            </a:xfrm>
            <a:prstGeom prst="ellipse">
              <a:avLst/>
            </a:prstGeom>
            <a:ln w="63500" cap="rnd">
              <a:solidFill>
                <a:srgbClr val="CFABF7"/>
              </a:solidFill>
            </a:ln>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3429019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7C76047-C920-D188-5A9C-7004135FCFB9}"/>
              </a:ext>
            </a:extLst>
          </p:cNvPr>
          <p:cNvSpPr/>
          <p:nvPr/>
        </p:nvSpPr>
        <p:spPr>
          <a:xfrm>
            <a:off x="2057400" y="94542"/>
            <a:ext cx="5029200" cy="4954416"/>
          </a:xfrm>
          <a:prstGeom prst="ellipse">
            <a:avLst/>
          </a:prstGeom>
          <a:solidFill>
            <a:schemeClr val="accent3">
              <a:lumMod val="40000"/>
              <a:lumOff val="60000"/>
            </a:schemeClr>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51B72141-E0D4-5D32-30A7-BE5CF36B9814}"/>
              </a:ext>
            </a:extLst>
          </p:cNvPr>
          <p:cNvSpPr txBox="1"/>
          <p:nvPr/>
        </p:nvSpPr>
        <p:spPr>
          <a:xfrm>
            <a:off x="2213608" y="2171264"/>
            <a:ext cx="4716781" cy="1075423"/>
          </a:xfrm>
          <a:prstGeom prst="rect">
            <a:avLst/>
          </a:prstGeom>
          <a:noFill/>
        </p:spPr>
        <p:txBody>
          <a:bodyPr wrap="square" lIns="91440" tIns="45720" rIns="91440" bIns="45720" rtlCol="0" anchor="t">
            <a:spAutoFit/>
          </a:bodyPr>
          <a:lstStyle/>
          <a:p>
            <a:pPr algn="ctr">
              <a:lnSpc>
                <a:spcPct val="150000"/>
              </a:lnSpc>
            </a:pPr>
            <a:r>
              <a:rPr lang="en-CA" sz="4800" b="1">
                <a:latin typeface="Montserrat"/>
              </a:rPr>
              <a:t>Acquisition</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4431400F-7924-D29A-040D-377283E05435}"/>
              </a:ext>
            </a:extLst>
          </p:cNvPr>
          <p:cNvPicPr>
            <a:picLocks noChangeAspect="1"/>
          </p:cNvPicPr>
          <p:nvPr/>
        </p:nvPicPr>
        <p:blipFill>
          <a:blip r:embed="rId2"/>
          <a:stretch>
            <a:fillRect/>
          </a:stretch>
        </p:blipFill>
        <p:spPr>
          <a:xfrm>
            <a:off x="3888306" y="899288"/>
            <a:ext cx="1367385" cy="1367384"/>
          </a:xfrm>
          <a:prstGeom prst="rect">
            <a:avLst/>
          </a:prstGeom>
        </p:spPr>
      </p:pic>
    </p:spTree>
    <p:extLst>
      <p:ext uri="{BB962C8B-B14F-4D97-AF65-F5344CB8AC3E}">
        <p14:creationId xmlns:p14="http://schemas.microsoft.com/office/powerpoint/2010/main" val="244048486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7C76047-C920-D188-5A9C-7004135FCFB9}"/>
              </a:ext>
            </a:extLst>
          </p:cNvPr>
          <p:cNvSpPr/>
          <p:nvPr/>
        </p:nvSpPr>
        <p:spPr>
          <a:xfrm>
            <a:off x="2057400" y="94542"/>
            <a:ext cx="5029200" cy="4954416"/>
          </a:xfrm>
          <a:prstGeom prst="ellipse">
            <a:avLst/>
          </a:prstGeom>
          <a:solidFill>
            <a:schemeClr val="accent3">
              <a:lumMod val="40000"/>
              <a:lumOff val="60000"/>
            </a:schemeClr>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51B72141-E0D4-5D32-30A7-BE5CF36B9814}"/>
              </a:ext>
            </a:extLst>
          </p:cNvPr>
          <p:cNvSpPr txBox="1"/>
          <p:nvPr/>
        </p:nvSpPr>
        <p:spPr>
          <a:xfrm>
            <a:off x="2213608" y="2171264"/>
            <a:ext cx="4716781" cy="1075423"/>
          </a:xfrm>
          <a:prstGeom prst="rect">
            <a:avLst/>
          </a:prstGeom>
          <a:noFill/>
        </p:spPr>
        <p:txBody>
          <a:bodyPr wrap="square" lIns="91440" tIns="45720" rIns="91440" bIns="45720" rtlCol="0" anchor="t">
            <a:spAutoFit/>
          </a:bodyPr>
          <a:lstStyle/>
          <a:p>
            <a:pPr algn="ctr">
              <a:lnSpc>
                <a:spcPct val="150000"/>
              </a:lnSpc>
            </a:pPr>
            <a:r>
              <a:rPr lang="en-CA" sz="4800" b="1">
                <a:latin typeface="Montserrat"/>
              </a:rPr>
              <a:t>Acquisition</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4431400F-7924-D29A-040D-377283E05435}"/>
              </a:ext>
            </a:extLst>
          </p:cNvPr>
          <p:cNvPicPr>
            <a:picLocks noChangeAspect="1"/>
          </p:cNvPicPr>
          <p:nvPr/>
        </p:nvPicPr>
        <p:blipFill>
          <a:blip r:embed="rId2"/>
          <a:stretch>
            <a:fillRect/>
          </a:stretch>
        </p:blipFill>
        <p:spPr>
          <a:xfrm>
            <a:off x="3888306" y="899288"/>
            <a:ext cx="1367385" cy="1367384"/>
          </a:xfrm>
          <a:prstGeom prst="rect">
            <a:avLst/>
          </a:prstGeom>
        </p:spPr>
      </p:pic>
    </p:spTree>
    <p:extLst>
      <p:ext uri="{BB962C8B-B14F-4D97-AF65-F5344CB8AC3E}">
        <p14:creationId xmlns:p14="http://schemas.microsoft.com/office/powerpoint/2010/main" val="2440484862"/>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7D81F0-B0A2-8EB9-8E92-28C841CB07E4}"/>
              </a:ext>
            </a:extLst>
          </p:cNvPr>
          <p:cNvSpPr/>
          <p:nvPr/>
        </p:nvSpPr>
        <p:spPr>
          <a:xfrm>
            <a:off x="-1082040" y="-2998215"/>
            <a:ext cx="11308080" cy="11139930"/>
          </a:xfrm>
          <a:prstGeom prst="ellipse">
            <a:avLst/>
          </a:prstGeom>
          <a:no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31DCA3EA-8F5F-F676-0C7F-5AE6CCD3FE55}"/>
              </a:ext>
            </a:extLst>
          </p:cNvPr>
          <p:cNvSpPr txBox="1"/>
          <p:nvPr/>
        </p:nvSpPr>
        <p:spPr>
          <a:xfrm>
            <a:off x="1739260" y="1188284"/>
            <a:ext cx="5665474" cy="1566967"/>
          </a:xfrm>
          <a:prstGeom prst="rect">
            <a:avLst/>
          </a:prstGeom>
          <a:noFill/>
        </p:spPr>
        <p:txBody>
          <a:bodyPr wrap="square" lIns="91440" tIns="45720" rIns="91440" bIns="45720" rtlCol="0" anchor="t">
            <a:spAutoFit/>
          </a:bodyPr>
          <a:lstStyle/>
          <a:p>
            <a:pPr algn="ctr">
              <a:lnSpc>
                <a:spcPct val="150000"/>
              </a:lnSpc>
            </a:pPr>
            <a:r>
              <a:rPr lang="en-CA" sz="7200" b="1">
                <a:latin typeface="Montserrat"/>
              </a:rPr>
              <a:t>Acquisition</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EA098CC5-20CA-44E0-12A7-4174A9B69712}"/>
              </a:ext>
            </a:extLst>
          </p:cNvPr>
          <p:cNvPicPr>
            <a:picLocks noChangeAspect="1"/>
          </p:cNvPicPr>
          <p:nvPr/>
        </p:nvPicPr>
        <p:blipFill>
          <a:blip r:embed="rId2"/>
          <a:stretch>
            <a:fillRect/>
          </a:stretch>
        </p:blipFill>
        <p:spPr>
          <a:xfrm>
            <a:off x="4143513" y="586740"/>
            <a:ext cx="856973" cy="856972"/>
          </a:xfrm>
          <a:prstGeom prst="rect">
            <a:avLst/>
          </a:prstGeom>
        </p:spPr>
      </p:pic>
      <p:sp>
        <p:nvSpPr>
          <p:cNvPr id="5" name="Rectangle 4">
            <a:extLst>
              <a:ext uri="{FF2B5EF4-FFF2-40B4-BE49-F238E27FC236}">
                <a16:creationId xmlns:a16="http://schemas.microsoft.com/office/drawing/2014/main" id="{A2CF9ECB-64D2-800F-0C03-9F336043361B}"/>
              </a:ext>
            </a:extLst>
          </p:cNvPr>
          <p:cNvSpPr/>
          <p:nvPr/>
        </p:nvSpPr>
        <p:spPr>
          <a:xfrm>
            <a:off x="-342896" y="2953371"/>
            <a:ext cx="9959340" cy="1510029"/>
          </a:xfrm>
          <a:prstGeom prst="rect">
            <a:avLst/>
          </a:prstGeom>
          <a:solidFill>
            <a:srgbClr val="4128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14766CFD-5CB9-DC5B-E08B-0F4FB2745276}"/>
              </a:ext>
            </a:extLst>
          </p:cNvPr>
          <p:cNvSpPr txBox="1"/>
          <p:nvPr/>
        </p:nvSpPr>
        <p:spPr>
          <a:xfrm>
            <a:off x="3000917" y="3147735"/>
            <a:ext cx="3294565" cy="1025409"/>
          </a:xfrm>
          <a:prstGeom prst="rect">
            <a:avLst/>
          </a:prstGeom>
          <a:noFill/>
        </p:spPr>
        <p:txBody>
          <a:bodyPr wrap="square" lIns="91440" tIns="45720" rIns="91440" bIns="45720" rtlCol="0" anchor="t">
            <a:spAutoFit/>
          </a:bodyPr>
          <a:lstStyle/>
          <a:p>
            <a:pPr algn="ctr">
              <a:lnSpc>
                <a:spcPct val="150000"/>
              </a:lnSpc>
            </a:pPr>
            <a:r>
              <a:rPr lang="en-CA" b="1">
                <a:solidFill>
                  <a:schemeClr val="bg1"/>
                </a:solidFill>
                <a:latin typeface="Montserrat"/>
              </a:rPr>
              <a:t>We estimate an increase of approximately 1500 customers annually</a:t>
            </a:r>
          </a:p>
        </p:txBody>
      </p:sp>
    </p:spTree>
    <p:extLst>
      <p:ext uri="{BB962C8B-B14F-4D97-AF65-F5344CB8AC3E}">
        <p14:creationId xmlns:p14="http://schemas.microsoft.com/office/powerpoint/2010/main" val="29601944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7C76047-C920-D188-5A9C-7004135FCFB9}"/>
              </a:ext>
            </a:extLst>
          </p:cNvPr>
          <p:cNvSpPr/>
          <p:nvPr/>
        </p:nvSpPr>
        <p:spPr>
          <a:xfrm>
            <a:off x="2057400" y="94542"/>
            <a:ext cx="5029200" cy="4954416"/>
          </a:xfrm>
          <a:prstGeom prst="ellipse">
            <a:avLst/>
          </a:prstGeom>
          <a:solidFill>
            <a:schemeClr val="accent3">
              <a:lumMod val="40000"/>
              <a:lumOff val="60000"/>
            </a:schemeClr>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51B72141-E0D4-5D32-30A7-BE5CF36B9814}"/>
              </a:ext>
            </a:extLst>
          </p:cNvPr>
          <p:cNvSpPr txBox="1"/>
          <p:nvPr/>
        </p:nvSpPr>
        <p:spPr>
          <a:xfrm>
            <a:off x="2213608" y="2171264"/>
            <a:ext cx="4716781" cy="2183418"/>
          </a:xfrm>
          <a:prstGeom prst="rect">
            <a:avLst/>
          </a:prstGeom>
          <a:noFill/>
        </p:spPr>
        <p:txBody>
          <a:bodyPr wrap="square" lIns="91440" tIns="45720" rIns="91440" bIns="45720" rtlCol="0" anchor="t">
            <a:spAutoFit/>
          </a:bodyPr>
          <a:lstStyle/>
          <a:p>
            <a:pPr algn="ctr">
              <a:lnSpc>
                <a:spcPct val="150000"/>
              </a:lnSpc>
            </a:pPr>
            <a:r>
              <a:rPr lang="en-CA" sz="4800" b="1">
                <a:latin typeface="Montserrat"/>
              </a:rPr>
              <a:t>Financial Literacy</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8AE7DC7-DB88-C8F4-A1E5-050EB8F82181}"/>
              </a:ext>
            </a:extLst>
          </p:cNvPr>
          <p:cNvPicPr>
            <a:picLocks noChangeAspect="1"/>
          </p:cNvPicPr>
          <p:nvPr/>
        </p:nvPicPr>
        <p:blipFill>
          <a:blip r:embed="rId2"/>
          <a:stretch>
            <a:fillRect/>
          </a:stretch>
        </p:blipFill>
        <p:spPr>
          <a:xfrm>
            <a:off x="3888305" y="899288"/>
            <a:ext cx="1367385" cy="1367385"/>
          </a:xfrm>
          <a:prstGeom prst="rect">
            <a:avLst/>
          </a:prstGeom>
        </p:spPr>
      </p:pic>
    </p:spTree>
    <p:extLst>
      <p:ext uri="{BB962C8B-B14F-4D97-AF65-F5344CB8AC3E}">
        <p14:creationId xmlns:p14="http://schemas.microsoft.com/office/powerpoint/2010/main" val="79813227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7C76047-C920-D188-5A9C-7004135FCFB9}"/>
              </a:ext>
            </a:extLst>
          </p:cNvPr>
          <p:cNvSpPr/>
          <p:nvPr/>
        </p:nvSpPr>
        <p:spPr>
          <a:xfrm>
            <a:off x="2057400" y="94542"/>
            <a:ext cx="5029200" cy="4954416"/>
          </a:xfrm>
          <a:prstGeom prst="ellipse">
            <a:avLst/>
          </a:prstGeom>
          <a:solidFill>
            <a:schemeClr val="accent3">
              <a:lumMod val="40000"/>
              <a:lumOff val="60000"/>
            </a:schemeClr>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51B72141-E0D4-5D32-30A7-BE5CF36B9814}"/>
              </a:ext>
            </a:extLst>
          </p:cNvPr>
          <p:cNvSpPr txBox="1"/>
          <p:nvPr/>
        </p:nvSpPr>
        <p:spPr>
          <a:xfrm>
            <a:off x="2213608" y="2171264"/>
            <a:ext cx="4716781" cy="2183418"/>
          </a:xfrm>
          <a:prstGeom prst="rect">
            <a:avLst/>
          </a:prstGeom>
          <a:noFill/>
        </p:spPr>
        <p:txBody>
          <a:bodyPr wrap="square" lIns="91440" tIns="45720" rIns="91440" bIns="45720" rtlCol="0" anchor="t">
            <a:spAutoFit/>
          </a:bodyPr>
          <a:lstStyle/>
          <a:p>
            <a:pPr algn="ctr">
              <a:lnSpc>
                <a:spcPct val="150000"/>
              </a:lnSpc>
            </a:pPr>
            <a:r>
              <a:rPr lang="en-CA" sz="4800" b="1">
                <a:latin typeface="Montserrat"/>
              </a:rPr>
              <a:t>Financial Literacy</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8AE7DC7-DB88-C8F4-A1E5-050EB8F82181}"/>
              </a:ext>
            </a:extLst>
          </p:cNvPr>
          <p:cNvPicPr>
            <a:picLocks noChangeAspect="1"/>
          </p:cNvPicPr>
          <p:nvPr/>
        </p:nvPicPr>
        <p:blipFill>
          <a:blip r:embed="rId2"/>
          <a:stretch>
            <a:fillRect/>
          </a:stretch>
        </p:blipFill>
        <p:spPr>
          <a:xfrm>
            <a:off x="3888305" y="899288"/>
            <a:ext cx="1367385" cy="1367385"/>
          </a:xfrm>
          <a:prstGeom prst="rect">
            <a:avLst/>
          </a:prstGeom>
        </p:spPr>
      </p:pic>
    </p:spTree>
    <p:extLst>
      <p:ext uri="{BB962C8B-B14F-4D97-AF65-F5344CB8AC3E}">
        <p14:creationId xmlns:p14="http://schemas.microsoft.com/office/powerpoint/2010/main" val="79813227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7D81F0-B0A2-8EB9-8E92-28C841CB07E4}"/>
              </a:ext>
            </a:extLst>
          </p:cNvPr>
          <p:cNvSpPr/>
          <p:nvPr/>
        </p:nvSpPr>
        <p:spPr>
          <a:xfrm>
            <a:off x="-1082040" y="-2998215"/>
            <a:ext cx="11308080" cy="11139930"/>
          </a:xfrm>
          <a:prstGeom prst="ellipse">
            <a:avLst/>
          </a:prstGeom>
          <a:no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31DCA3EA-8F5F-F676-0C7F-5AE6CCD3FE55}"/>
              </a:ext>
            </a:extLst>
          </p:cNvPr>
          <p:cNvSpPr txBox="1"/>
          <p:nvPr/>
        </p:nvSpPr>
        <p:spPr>
          <a:xfrm>
            <a:off x="1036544" y="1464774"/>
            <a:ext cx="7070909" cy="1198341"/>
          </a:xfrm>
          <a:prstGeom prst="rect">
            <a:avLst/>
          </a:prstGeom>
          <a:noFill/>
        </p:spPr>
        <p:txBody>
          <a:bodyPr wrap="square" lIns="91440" tIns="45720" rIns="91440" bIns="45720" rtlCol="0" anchor="t">
            <a:spAutoFit/>
          </a:bodyPr>
          <a:lstStyle/>
          <a:p>
            <a:pPr algn="ctr">
              <a:lnSpc>
                <a:spcPct val="150000"/>
              </a:lnSpc>
            </a:pPr>
            <a:r>
              <a:rPr lang="en-CA" sz="5400" b="1">
                <a:latin typeface="Montserrat"/>
              </a:rPr>
              <a:t>Financial Literacy</a:t>
            </a:r>
          </a:p>
        </p:txBody>
      </p:sp>
      <p:sp>
        <p:nvSpPr>
          <p:cNvPr id="5" name="Rectangle 4">
            <a:extLst>
              <a:ext uri="{FF2B5EF4-FFF2-40B4-BE49-F238E27FC236}">
                <a16:creationId xmlns:a16="http://schemas.microsoft.com/office/drawing/2014/main" id="{A2CF9ECB-64D2-800F-0C03-9F336043361B}"/>
              </a:ext>
            </a:extLst>
          </p:cNvPr>
          <p:cNvSpPr/>
          <p:nvPr/>
        </p:nvSpPr>
        <p:spPr>
          <a:xfrm>
            <a:off x="-342896" y="2953371"/>
            <a:ext cx="9959340" cy="1510029"/>
          </a:xfrm>
          <a:prstGeom prst="rect">
            <a:avLst/>
          </a:prstGeom>
          <a:solidFill>
            <a:srgbClr val="4128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a:extLst>
              <a:ext uri="{FF2B5EF4-FFF2-40B4-BE49-F238E27FC236}">
                <a16:creationId xmlns:a16="http://schemas.microsoft.com/office/drawing/2014/main" id="{14766CFD-5CB9-DC5B-E08B-0F4FB2745276}"/>
              </a:ext>
            </a:extLst>
          </p:cNvPr>
          <p:cNvSpPr txBox="1"/>
          <p:nvPr/>
        </p:nvSpPr>
        <p:spPr>
          <a:xfrm>
            <a:off x="3000917" y="3147735"/>
            <a:ext cx="3294565" cy="1025409"/>
          </a:xfrm>
          <a:prstGeom prst="rect">
            <a:avLst/>
          </a:prstGeom>
          <a:noFill/>
        </p:spPr>
        <p:txBody>
          <a:bodyPr wrap="square" lIns="91440" tIns="45720" rIns="91440" bIns="45720" rtlCol="0" anchor="t">
            <a:spAutoFit/>
          </a:bodyPr>
          <a:lstStyle/>
          <a:p>
            <a:pPr algn="ctr">
              <a:lnSpc>
                <a:spcPct val="150000"/>
              </a:lnSpc>
            </a:pPr>
            <a:r>
              <a:rPr lang="en-US" b="1">
                <a:solidFill>
                  <a:schemeClr val="bg1"/>
                </a:solidFill>
                <a:latin typeface="Montserrat"/>
              </a:rPr>
              <a:t>Parachute handles debt relief through consolidation and our friends at CCS do the rest</a:t>
            </a:r>
            <a:endParaRPr lang="en-CA" b="1">
              <a:solidFill>
                <a:schemeClr val="bg1"/>
              </a:solidFill>
              <a:latin typeface="Montserrat"/>
            </a:endParaRPr>
          </a:p>
        </p:txBody>
      </p:sp>
      <p:pic>
        <p:nvPicPr>
          <p:cNvPr id="8" name="Picture 7" descr="A black background with a black square&#10;&#10;Description automatically generated with medium confidence">
            <a:extLst>
              <a:ext uri="{FF2B5EF4-FFF2-40B4-BE49-F238E27FC236}">
                <a16:creationId xmlns:a16="http://schemas.microsoft.com/office/drawing/2014/main" id="{FAAC4DEA-8DD0-F944-BA6E-A298617FAC12}"/>
              </a:ext>
            </a:extLst>
          </p:cNvPr>
          <p:cNvPicPr>
            <a:picLocks noChangeAspect="1"/>
          </p:cNvPicPr>
          <p:nvPr/>
        </p:nvPicPr>
        <p:blipFill>
          <a:blip r:embed="rId2"/>
          <a:stretch>
            <a:fillRect/>
          </a:stretch>
        </p:blipFill>
        <p:spPr>
          <a:xfrm>
            <a:off x="4143514" y="607802"/>
            <a:ext cx="856972" cy="856972"/>
          </a:xfrm>
          <a:prstGeom prst="rect">
            <a:avLst/>
          </a:prstGeom>
        </p:spPr>
      </p:pic>
    </p:spTree>
    <p:extLst>
      <p:ext uri="{BB962C8B-B14F-4D97-AF65-F5344CB8AC3E}">
        <p14:creationId xmlns:p14="http://schemas.microsoft.com/office/powerpoint/2010/main" val="15915389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7C76047-C920-D188-5A9C-7004135FCFB9}"/>
              </a:ext>
            </a:extLst>
          </p:cNvPr>
          <p:cNvSpPr/>
          <p:nvPr/>
        </p:nvSpPr>
        <p:spPr>
          <a:xfrm>
            <a:off x="2057400" y="94542"/>
            <a:ext cx="5029200" cy="4954416"/>
          </a:xfrm>
          <a:prstGeom prst="ellipse">
            <a:avLst/>
          </a:prstGeom>
          <a:solidFill>
            <a:schemeClr val="accent3">
              <a:lumMod val="40000"/>
              <a:lumOff val="60000"/>
            </a:schemeClr>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51B72141-E0D4-5D32-30A7-BE5CF36B9814}"/>
              </a:ext>
            </a:extLst>
          </p:cNvPr>
          <p:cNvSpPr txBox="1"/>
          <p:nvPr/>
        </p:nvSpPr>
        <p:spPr>
          <a:xfrm>
            <a:off x="2213608" y="2171264"/>
            <a:ext cx="4716781" cy="2183418"/>
          </a:xfrm>
          <a:prstGeom prst="rect">
            <a:avLst/>
          </a:prstGeom>
          <a:noFill/>
        </p:spPr>
        <p:txBody>
          <a:bodyPr wrap="square" lIns="91440" tIns="45720" rIns="91440" bIns="45720" rtlCol="0" anchor="t">
            <a:spAutoFit/>
          </a:bodyPr>
          <a:lstStyle/>
          <a:p>
            <a:pPr algn="ctr">
              <a:lnSpc>
                <a:spcPct val="150000"/>
              </a:lnSpc>
            </a:pPr>
            <a:r>
              <a:rPr lang="en-CA" sz="4800" b="1">
                <a:latin typeface="Montserrat"/>
              </a:rPr>
              <a:t>Brand Exposure</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CA395B81-5B62-27B9-CBC5-390714CDDE52}"/>
              </a:ext>
            </a:extLst>
          </p:cNvPr>
          <p:cNvPicPr>
            <a:picLocks noChangeAspect="1"/>
          </p:cNvPicPr>
          <p:nvPr/>
        </p:nvPicPr>
        <p:blipFill>
          <a:blip r:embed="rId2"/>
          <a:stretch>
            <a:fillRect/>
          </a:stretch>
        </p:blipFill>
        <p:spPr>
          <a:xfrm>
            <a:off x="3888304" y="803879"/>
            <a:ext cx="1367385" cy="1367385"/>
          </a:xfrm>
          <a:prstGeom prst="rect">
            <a:avLst/>
          </a:prstGeom>
        </p:spPr>
      </p:pic>
    </p:spTree>
    <p:extLst>
      <p:ext uri="{BB962C8B-B14F-4D97-AF65-F5344CB8AC3E}">
        <p14:creationId xmlns:p14="http://schemas.microsoft.com/office/powerpoint/2010/main" val="108783948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7C76047-C920-D188-5A9C-7004135FCFB9}"/>
              </a:ext>
            </a:extLst>
          </p:cNvPr>
          <p:cNvSpPr/>
          <p:nvPr/>
        </p:nvSpPr>
        <p:spPr>
          <a:xfrm>
            <a:off x="2057400" y="94542"/>
            <a:ext cx="5029200" cy="4954416"/>
          </a:xfrm>
          <a:prstGeom prst="ellipse">
            <a:avLst/>
          </a:prstGeom>
          <a:solidFill>
            <a:schemeClr val="accent3">
              <a:lumMod val="40000"/>
              <a:lumOff val="60000"/>
            </a:schemeClr>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51B72141-E0D4-5D32-30A7-BE5CF36B9814}"/>
              </a:ext>
            </a:extLst>
          </p:cNvPr>
          <p:cNvSpPr txBox="1"/>
          <p:nvPr/>
        </p:nvSpPr>
        <p:spPr>
          <a:xfrm>
            <a:off x="2213608" y="2171264"/>
            <a:ext cx="4716781" cy="2183418"/>
          </a:xfrm>
          <a:prstGeom prst="rect">
            <a:avLst/>
          </a:prstGeom>
          <a:noFill/>
        </p:spPr>
        <p:txBody>
          <a:bodyPr wrap="square" lIns="91440" tIns="45720" rIns="91440" bIns="45720" rtlCol="0" anchor="t">
            <a:spAutoFit/>
          </a:bodyPr>
          <a:lstStyle/>
          <a:p>
            <a:pPr algn="ctr">
              <a:lnSpc>
                <a:spcPct val="150000"/>
              </a:lnSpc>
            </a:pPr>
            <a:r>
              <a:rPr lang="en-CA" sz="4800" b="1">
                <a:latin typeface="Montserrat"/>
              </a:rPr>
              <a:t>Brand Exposure</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CA395B81-5B62-27B9-CBC5-390714CDDE52}"/>
              </a:ext>
            </a:extLst>
          </p:cNvPr>
          <p:cNvPicPr>
            <a:picLocks noChangeAspect="1"/>
          </p:cNvPicPr>
          <p:nvPr/>
        </p:nvPicPr>
        <p:blipFill>
          <a:blip r:embed="rId2"/>
          <a:stretch>
            <a:fillRect/>
          </a:stretch>
        </p:blipFill>
        <p:spPr>
          <a:xfrm>
            <a:off x="3888304" y="803879"/>
            <a:ext cx="1367385" cy="1367385"/>
          </a:xfrm>
          <a:prstGeom prst="rect">
            <a:avLst/>
          </a:prstGeom>
        </p:spPr>
      </p:pic>
    </p:spTree>
    <p:extLst>
      <p:ext uri="{BB962C8B-B14F-4D97-AF65-F5344CB8AC3E}">
        <p14:creationId xmlns:p14="http://schemas.microsoft.com/office/powerpoint/2010/main" val="1087839488"/>
      </p:ext>
    </p:extLst>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87D81F0-B0A2-8EB9-8E92-28C841CB07E4}"/>
              </a:ext>
            </a:extLst>
          </p:cNvPr>
          <p:cNvSpPr/>
          <p:nvPr/>
        </p:nvSpPr>
        <p:spPr>
          <a:xfrm>
            <a:off x="-1082040" y="-2998215"/>
            <a:ext cx="11308080" cy="11139930"/>
          </a:xfrm>
          <a:prstGeom prst="ellipse">
            <a:avLst/>
          </a:prstGeom>
          <a:no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a:extLst>
              <a:ext uri="{FF2B5EF4-FFF2-40B4-BE49-F238E27FC236}">
                <a16:creationId xmlns:a16="http://schemas.microsoft.com/office/drawing/2014/main" id="{31DCA3EA-8F5F-F676-0C7F-5AE6CCD3FE55}"/>
              </a:ext>
            </a:extLst>
          </p:cNvPr>
          <p:cNvSpPr txBox="1"/>
          <p:nvPr/>
        </p:nvSpPr>
        <p:spPr>
          <a:xfrm>
            <a:off x="1008128" y="1294759"/>
            <a:ext cx="7280142" cy="1444050"/>
          </a:xfrm>
          <a:prstGeom prst="rect">
            <a:avLst/>
          </a:prstGeom>
          <a:noFill/>
        </p:spPr>
        <p:txBody>
          <a:bodyPr wrap="square" lIns="91440" tIns="45720" rIns="91440" bIns="45720" rtlCol="0" anchor="t">
            <a:spAutoFit/>
          </a:bodyPr>
          <a:lstStyle/>
          <a:p>
            <a:pPr algn="ctr">
              <a:lnSpc>
                <a:spcPct val="150000"/>
              </a:lnSpc>
            </a:pPr>
            <a:r>
              <a:rPr lang="en-CA" sz="6600" b="1">
                <a:latin typeface="Montserrat"/>
              </a:rPr>
              <a:t>Brand Exposure</a:t>
            </a:r>
          </a:p>
        </p:txBody>
      </p:sp>
      <p:sp>
        <p:nvSpPr>
          <p:cNvPr id="6" name="TextBox 5">
            <a:extLst>
              <a:ext uri="{FF2B5EF4-FFF2-40B4-BE49-F238E27FC236}">
                <a16:creationId xmlns:a16="http://schemas.microsoft.com/office/drawing/2014/main" id="{14766CFD-5CB9-DC5B-E08B-0F4FB2745276}"/>
              </a:ext>
            </a:extLst>
          </p:cNvPr>
          <p:cNvSpPr txBox="1"/>
          <p:nvPr/>
        </p:nvSpPr>
        <p:spPr>
          <a:xfrm>
            <a:off x="3000917" y="3147735"/>
            <a:ext cx="3294565" cy="379078"/>
          </a:xfrm>
          <a:prstGeom prst="rect">
            <a:avLst/>
          </a:prstGeom>
          <a:noFill/>
        </p:spPr>
        <p:txBody>
          <a:bodyPr wrap="square" lIns="91440" tIns="45720" rIns="91440" bIns="45720" rtlCol="0" anchor="t">
            <a:spAutoFit/>
          </a:bodyPr>
          <a:lstStyle/>
          <a:p>
            <a:pPr algn="ctr">
              <a:lnSpc>
                <a:spcPct val="150000"/>
              </a:lnSpc>
            </a:pPr>
            <a:r>
              <a:rPr lang="en-CA" b="1">
                <a:solidFill>
                  <a:schemeClr val="bg1"/>
                </a:solidFill>
                <a:latin typeface="Montserrat"/>
              </a:rPr>
              <a:t>INSERT</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A1BA3A18-F40E-B642-4919-A23411E59E7D}"/>
              </a:ext>
            </a:extLst>
          </p:cNvPr>
          <p:cNvPicPr>
            <a:picLocks noChangeAspect="1"/>
          </p:cNvPicPr>
          <p:nvPr/>
        </p:nvPicPr>
        <p:blipFill>
          <a:blip r:embed="rId2"/>
          <a:stretch>
            <a:fillRect/>
          </a:stretch>
        </p:blipFill>
        <p:spPr>
          <a:xfrm>
            <a:off x="4143514" y="607802"/>
            <a:ext cx="856972" cy="856972"/>
          </a:xfrm>
          <a:prstGeom prst="rect">
            <a:avLst/>
          </a:prstGeom>
        </p:spPr>
      </p:pic>
      <p:grpSp>
        <p:nvGrpSpPr>
          <p:cNvPr id="22" name="Group 21">
            <a:extLst>
              <a:ext uri="{FF2B5EF4-FFF2-40B4-BE49-F238E27FC236}">
                <a16:creationId xmlns:a16="http://schemas.microsoft.com/office/drawing/2014/main" id="{774E3C95-8DBA-D48B-FD32-CC39BFFB69A7}"/>
              </a:ext>
            </a:extLst>
          </p:cNvPr>
          <p:cNvGrpSpPr/>
          <p:nvPr/>
        </p:nvGrpSpPr>
        <p:grpSpPr>
          <a:xfrm>
            <a:off x="-6592424" y="3438083"/>
            <a:ext cx="6141551" cy="838107"/>
            <a:chOff x="1465727" y="1373601"/>
            <a:chExt cx="6141551" cy="838107"/>
          </a:xfrm>
        </p:grpSpPr>
        <p:sp>
          <p:nvSpPr>
            <p:cNvPr id="23" name="Google Shape;3321;p45">
              <a:extLst>
                <a:ext uri="{FF2B5EF4-FFF2-40B4-BE49-F238E27FC236}">
                  <a16:creationId xmlns:a16="http://schemas.microsoft.com/office/drawing/2014/main" id="{11BD41DF-6DC8-319E-072B-82486819D145}"/>
                </a:ext>
              </a:extLst>
            </p:cNvPr>
            <p:cNvSpPr/>
            <p:nvPr/>
          </p:nvSpPr>
          <p:spPr>
            <a:xfrm>
              <a:off x="1465727" y="1373601"/>
              <a:ext cx="3575957" cy="838107"/>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latin typeface="Montserrat"/>
                <a:ea typeface="Montserrat"/>
                <a:cs typeface="Montserrat"/>
                <a:sym typeface="Montserrat"/>
              </a:endParaRPr>
            </a:p>
          </p:txBody>
        </p:sp>
        <p:sp>
          <p:nvSpPr>
            <p:cNvPr id="24" name="Google Shape;3327;p45">
              <a:extLst>
                <a:ext uri="{FF2B5EF4-FFF2-40B4-BE49-F238E27FC236}">
                  <a16:creationId xmlns:a16="http://schemas.microsoft.com/office/drawing/2014/main" id="{2EB1E7C0-4B52-4FC6-C152-EED72384C4F7}"/>
                </a:ext>
              </a:extLst>
            </p:cNvPr>
            <p:cNvSpPr/>
            <p:nvPr/>
          </p:nvSpPr>
          <p:spPr>
            <a:xfrm>
              <a:off x="5041684" y="1373601"/>
              <a:ext cx="2565594" cy="838107"/>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latin typeface="Montserrat"/>
                <a:ea typeface="Montserrat"/>
                <a:cs typeface="Montserrat"/>
                <a:sym typeface="Montserrat"/>
              </a:endParaRPr>
            </a:p>
          </p:txBody>
        </p:sp>
      </p:grpSp>
      <p:sp>
        <p:nvSpPr>
          <p:cNvPr id="25" name="Google Shape;3330;p45">
            <a:extLst>
              <a:ext uri="{FF2B5EF4-FFF2-40B4-BE49-F238E27FC236}">
                <a16:creationId xmlns:a16="http://schemas.microsoft.com/office/drawing/2014/main" id="{ABCDE5AA-A6B4-B5B0-6BD0-1808E1A8AD08}"/>
              </a:ext>
            </a:extLst>
          </p:cNvPr>
          <p:cNvSpPr/>
          <p:nvPr/>
        </p:nvSpPr>
        <p:spPr>
          <a:xfrm>
            <a:off x="-6521428" y="3533067"/>
            <a:ext cx="2027100" cy="65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a:solidFill>
                  <a:schemeClr val="dk1"/>
                </a:solidFill>
                <a:latin typeface="Montserrat Medium"/>
                <a:ea typeface="Montserrat Medium"/>
                <a:cs typeface="Montserrat Medium"/>
                <a:sym typeface="Montserrat Medium"/>
              </a:rPr>
              <a:t>Long</a:t>
            </a:r>
            <a:endParaRPr sz="1800">
              <a:solidFill>
                <a:schemeClr val="dk1"/>
              </a:solidFill>
              <a:latin typeface="Montserrat Medium"/>
              <a:ea typeface="Montserrat Medium"/>
              <a:cs typeface="Montserrat Medium"/>
              <a:sym typeface="Montserrat Medium"/>
            </a:endParaRPr>
          </a:p>
        </p:txBody>
      </p:sp>
      <p:sp>
        <p:nvSpPr>
          <p:cNvPr id="26" name="Google Shape;3330;p45">
            <a:extLst>
              <a:ext uri="{FF2B5EF4-FFF2-40B4-BE49-F238E27FC236}">
                <a16:creationId xmlns:a16="http://schemas.microsoft.com/office/drawing/2014/main" id="{5CE76352-83FF-4446-80C8-78F54D3F6AFA}"/>
              </a:ext>
            </a:extLst>
          </p:cNvPr>
          <p:cNvSpPr/>
          <p:nvPr/>
        </p:nvSpPr>
        <p:spPr>
          <a:xfrm>
            <a:off x="-6523394" y="3798827"/>
            <a:ext cx="2027100" cy="65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50">
                <a:solidFill>
                  <a:schemeClr val="dk1"/>
                </a:solidFill>
                <a:latin typeface="Montserrat Medium"/>
                <a:ea typeface="Montserrat Medium"/>
                <a:cs typeface="Montserrat Medium"/>
                <a:sym typeface="Montserrat Medium"/>
              </a:rPr>
              <a:t>12+ months</a:t>
            </a:r>
            <a:endParaRPr sz="1050">
              <a:solidFill>
                <a:schemeClr val="dk1"/>
              </a:solidFill>
              <a:latin typeface="Montserrat Medium"/>
              <a:ea typeface="Montserrat Medium"/>
              <a:cs typeface="Montserrat Medium"/>
              <a:sym typeface="Montserrat Medium"/>
            </a:endParaRPr>
          </a:p>
        </p:txBody>
      </p:sp>
      <p:sp>
        <p:nvSpPr>
          <p:cNvPr id="28" name="Google Shape;3330;p45">
            <a:extLst>
              <a:ext uri="{FF2B5EF4-FFF2-40B4-BE49-F238E27FC236}">
                <a16:creationId xmlns:a16="http://schemas.microsoft.com/office/drawing/2014/main" id="{4F948265-94DC-10B4-7EFF-67C1C3C3E7C0}"/>
              </a:ext>
            </a:extLst>
          </p:cNvPr>
          <p:cNvSpPr/>
          <p:nvPr/>
        </p:nvSpPr>
        <p:spPr>
          <a:xfrm>
            <a:off x="-4720077" y="3522179"/>
            <a:ext cx="1975108" cy="65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dk1"/>
                </a:solidFill>
                <a:latin typeface="Montserrat Medium"/>
                <a:ea typeface="Montserrat Medium"/>
                <a:cs typeface="Montserrat Medium"/>
                <a:sym typeface="Montserrat Medium"/>
              </a:rPr>
              <a:t>Unveil New Partnership to Consumers </a:t>
            </a:r>
            <a:endParaRPr>
              <a:solidFill>
                <a:schemeClr val="dk1"/>
              </a:solidFill>
              <a:latin typeface="Montserrat Medium"/>
              <a:ea typeface="Montserrat Medium"/>
              <a:cs typeface="Montserrat Medium"/>
              <a:sym typeface="Montserrat Medium"/>
            </a:endParaRPr>
          </a:p>
        </p:txBody>
      </p:sp>
      <p:sp>
        <p:nvSpPr>
          <p:cNvPr id="29" name="Google Shape;3330;p45">
            <a:extLst>
              <a:ext uri="{FF2B5EF4-FFF2-40B4-BE49-F238E27FC236}">
                <a16:creationId xmlns:a16="http://schemas.microsoft.com/office/drawing/2014/main" id="{EDBC943D-45F0-6386-6FF2-E72922FF7D01}"/>
              </a:ext>
            </a:extLst>
          </p:cNvPr>
          <p:cNvSpPr/>
          <p:nvPr/>
        </p:nvSpPr>
        <p:spPr>
          <a:xfrm>
            <a:off x="-2585953" y="3522179"/>
            <a:ext cx="1975108" cy="65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dk1"/>
                </a:solidFill>
                <a:latin typeface="Montserrat Medium"/>
                <a:ea typeface="Montserrat Medium"/>
                <a:cs typeface="Montserrat Medium"/>
                <a:sym typeface="Montserrat Medium"/>
              </a:rPr>
              <a:t>Adjust Strategy upon Consumer Feedback</a:t>
            </a:r>
            <a:endParaRPr>
              <a:solidFill>
                <a:schemeClr val="dk1"/>
              </a:solidFill>
              <a:latin typeface="Montserrat Medium"/>
              <a:ea typeface="Montserrat Medium"/>
              <a:cs typeface="Montserrat Medium"/>
              <a:sym typeface="Montserrat Medium"/>
            </a:endParaRPr>
          </a:p>
        </p:txBody>
      </p:sp>
      <p:sp>
        <p:nvSpPr>
          <p:cNvPr id="30" name="Google Shape;3322;p45">
            <a:extLst>
              <a:ext uri="{FF2B5EF4-FFF2-40B4-BE49-F238E27FC236}">
                <a16:creationId xmlns:a16="http://schemas.microsoft.com/office/drawing/2014/main" id="{645F1CF3-4965-49A5-1C73-57582AD23003}"/>
              </a:ext>
            </a:extLst>
          </p:cNvPr>
          <p:cNvSpPr/>
          <p:nvPr/>
        </p:nvSpPr>
        <p:spPr>
          <a:xfrm>
            <a:off x="-8005000" y="1634025"/>
            <a:ext cx="2027100" cy="658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800">
              <a:solidFill>
                <a:schemeClr val="dk1"/>
              </a:solidFill>
              <a:latin typeface="Montserrat Medium"/>
              <a:ea typeface="Montserrat Medium"/>
              <a:cs typeface="Montserrat Medium"/>
              <a:sym typeface="Montserrat Medium"/>
            </a:endParaRPr>
          </a:p>
        </p:txBody>
      </p:sp>
      <p:grpSp>
        <p:nvGrpSpPr>
          <p:cNvPr id="31" name="Group 30">
            <a:extLst>
              <a:ext uri="{FF2B5EF4-FFF2-40B4-BE49-F238E27FC236}">
                <a16:creationId xmlns:a16="http://schemas.microsoft.com/office/drawing/2014/main" id="{54262546-5A5E-64DD-53AA-8102931BDA43}"/>
              </a:ext>
            </a:extLst>
          </p:cNvPr>
          <p:cNvGrpSpPr/>
          <p:nvPr/>
        </p:nvGrpSpPr>
        <p:grpSpPr>
          <a:xfrm>
            <a:off x="-7259173" y="1373601"/>
            <a:ext cx="6141551" cy="838107"/>
            <a:chOff x="1465727" y="1373601"/>
            <a:chExt cx="6141551" cy="838107"/>
          </a:xfrm>
        </p:grpSpPr>
        <p:sp>
          <p:nvSpPr>
            <p:cNvPr id="32" name="Google Shape;3321;p45">
              <a:extLst>
                <a:ext uri="{FF2B5EF4-FFF2-40B4-BE49-F238E27FC236}">
                  <a16:creationId xmlns:a16="http://schemas.microsoft.com/office/drawing/2014/main" id="{6E396067-C843-DE3B-8952-3F8B4ABD94CB}"/>
                </a:ext>
              </a:extLst>
            </p:cNvPr>
            <p:cNvSpPr/>
            <p:nvPr/>
          </p:nvSpPr>
          <p:spPr>
            <a:xfrm>
              <a:off x="1465727" y="1373601"/>
              <a:ext cx="3573991" cy="838107"/>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latin typeface="Montserrat"/>
                <a:ea typeface="Montserrat"/>
                <a:cs typeface="Montserrat"/>
                <a:sym typeface="Montserrat"/>
              </a:endParaRPr>
            </a:p>
          </p:txBody>
        </p:sp>
        <p:sp>
          <p:nvSpPr>
            <p:cNvPr id="33" name="Google Shape;3327;p45">
              <a:extLst>
                <a:ext uri="{FF2B5EF4-FFF2-40B4-BE49-F238E27FC236}">
                  <a16:creationId xmlns:a16="http://schemas.microsoft.com/office/drawing/2014/main" id="{C1CAB3FA-B176-8CD8-13F3-A14BA0479E18}"/>
                </a:ext>
              </a:extLst>
            </p:cNvPr>
            <p:cNvSpPr/>
            <p:nvPr/>
          </p:nvSpPr>
          <p:spPr>
            <a:xfrm>
              <a:off x="4967468" y="1373601"/>
              <a:ext cx="2639810" cy="838107"/>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latin typeface="Montserrat"/>
                <a:ea typeface="Montserrat"/>
                <a:cs typeface="Montserrat"/>
                <a:sym typeface="Montserrat"/>
              </a:endParaRPr>
            </a:p>
          </p:txBody>
        </p:sp>
      </p:grpSp>
      <p:sp>
        <p:nvSpPr>
          <p:cNvPr id="34" name="Google Shape;3330;p45">
            <a:extLst>
              <a:ext uri="{FF2B5EF4-FFF2-40B4-BE49-F238E27FC236}">
                <a16:creationId xmlns:a16="http://schemas.microsoft.com/office/drawing/2014/main" id="{C2C7B4D2-FECA-6568-60A0-90ED5BFC47A8}"/>
              </a:ext>
            </a:extLst>
          </p:cNvPr>
          <p:cNvSpPr/>
          <p:nvPr/>
        </p:nvSpPr>
        <p:spPr>
          <a:xfrm>
            <a:off x="-7188178" y="1471791"/>
            <a:ext cx="2027100" cy="65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a:solidFill>
                  <a:schemeClr val="dk1"/>
                </a:solidFill>
                <a:latin typeface="Montserrat Medium"/>
                <a:ea typeface="Montserrat Medium"/>
                <a:cs typeface="Montserrat Medium"/>
                <a:sym typeface="Montserrat Medium"/>
              </a:rPr>
              <a:t>Immediate</a:t>
            </a:r>
            <a:endParaRPr sz="1800">
              <a:solidFill>
                <a:schemeClr val="dk1"/>
              </a:solidFill>
              <a:latin typeface="Montserrat Medium"/>
              <a:ea typeface="Montserrat Medium"/>
              <a:cs typeface="Montserrat Medium"/>
              <a:sym typeface="Montserrat Medium"/>
            </a:endParaRPr>
          </a:p>
        </p:txBody>
      </p:sp>
      <p:sp>
        <p:nvSpPr>
          <p:cNvPr id="36" name="Google Shape;3330;p45">
            <a:extLst>
              <a:ext uri="{FF2B5EF4-FFF2-40B4-BE49-F238E27FC236}">
                <a16:creationId xmlns:a16="http://schemas.microsoft.com/office/drawing/2014/main" id="{30473A9C-AE8B-9E96-DB63-F9E2D55E58A6}"/>
              </a:ext>
            </a:extLst>
          </p:cNvPr>
          <p:cNvSpPr/>
          <p:nvPr/>
        </p:nvSpPr>
        <p:spPr>
          <a:xfrm>
            <a:off x="-5383306" y="1460900"/>
            <a:ext cx="1975108" cy="65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dk1"/>
                </a:solidFill>
                <a:latin typeface="Montserrat Medium"/>
                <a:ea typeface="Montserrat Medium"/>
                <a:cs typeface="Montserrat Medium"/>
                <a:sym typeface="Montserrat Medium"/>
              </a:rPr>
              <a:t>Initial Contact &amp; Meetings with CCS</a:t>
            </a:r>
            <a:endParaRPr>
              <a:solidFill>
                <a:schemeClr val="dk1"/>
              </a:solidFill>
              <a:latin typeface="Montserrat Medium"/>
              <a:ea typeface="Montserrat Medium"/>
              <a:cs typeface="Montserrat Medium"/>
              <a:sym typeface="Montserrat Medium"/>
            </a:endParaRPr>
          </a:p>
        </p:txBody>
      </p:sp>
      <p:sp>
        <p:nvSpPr>
          <p:cNvPr id="37" name="Google Shape;3330;p45">
            <a:extLst>
              <a:ext uri="{FF2B5EF4-FFF2-40B4-BE49-F238E27FC236}">
                <a16:creationId xmlns:a16="http://schemas.microsoft.com/office/drawing/2014/main" id="{05F024BE-4ECC-D79D-FC9E-BE1AA4B56C5F}"/>
              </a:ext>
            </a:extLst>
          </p:cNvPr>
          <p:cNvSpPr/>
          <p:nvPr/>
        </p:nvSpPr>
        <p:spPr>
          <a:xfrm>
            <a:off x="-7190144" y="1723828"/>
            <a:ext cx="2027100" cy="65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50">
                <a:solidFill>
                  <a:schemeClr val="dk1"/>
                </a:solidFill>
                <a:latin typeface="Montserrat Medium"/>
                <a:ea typeface="Montserrat Medium"/>
                <a:cs typeface="Montserrat Medium"/>
                <a:sym typeface="Montserrat Medium"/>
              </a:rPr>
              <a:t>0-3 months</a:t>
            </a:r>
            <a:endParaRPr sz="1050">
              <a:solidFill>
                <a:schemeClr val="dk1"/>
              </a:solidFill>
              <a:latin typeface="Montserrat Medium"/>
              <a:ea typeface="Montserrat Medium"/>
              <a:cs typeface="Montserrat Medium"/>
              <a:sym typeface="Montserrat Medium"/>
            </a:endParaRPr>
          </a:p>
        </p:txBody>
      </p:sp>
      <p:sp>
        <p:nvSpPr>
          <p:cNvPr id="38" name="Google Shape;3330;p45">
            <a:extLst>
              <a:ext uri="{FF2B5EF4-FFF2-40B4-BE49-F238E27FC236}">
                <a16:creationId xmlns:a16="http://schemas.microsoft.com/office/drawing/2014/main" id="{CF7501CB-AB1E-4260-9BC0-772072DC6B5A}"/>
              </a:ext>
            </a:extLst>
          </p:cNvPr>
          <p:cNvSpPr/>
          <p:nvPr/>
        </p:nvSpPr>
        <p:spPr>
          <a:xfrm>
            <a:off x="-3250464" y="1474000"/>
            <a:ext cx="1975108" cy="65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dk1"/>
                </a:solidFill>
                <a:latin typeface="Montserrat Medium"/>
                <a:ea typeface="Montserrat Medium"/>
                <a:cs typeface="Montserrat Medium"/>
                <a:sym typeface="Montserrat Medium"/>
              </a:rPr>
              <a:t>Reach Terms &amp; Conditions of Deal</a:t>
            </a:r>
            <a:endParaRPr>
              <a:solidFill>
                <a:schemeClr val="dk1"/>
              </a:solidFill>
              <a:latin typeface="Montserrat Medium"/>
              <a:ea typeface="Montserrat Medium"/>
              <a:cs typeface="Montserrat Medium"/>
              <a:sym typeface="Montserrat Medium"/>
            </a:endParaRPr>
          </a:p>
        </p:txBody>
      </p:sp>
      <p:grpSp>
        <p:nvGrpSpPr>
          <p:cNvPr id="47" name="Group 46">
            <a:extLst>
              <a:ext uri="{FF2B5EF4-FFF2-40B4-BE49-F238E27FC236}">
                <a16:creationId xmlns:a16="http://schemas.microsoft.com/office/drawing/2014/main" id="{713C93E2-4884-E9B3-A4FD-1DD203E7E619}"/>
              </a:ext>
            </a:extLst>
          </p:cNvPr>
          <p:cNvGrpSpPr/>
          <p:nvPr/>
        </p:nvGrpSpPr>
        <p:grpSpPr>
          <a:xfrm>
            <a:off x="10476376" y="2408954"/>
            <a:ext cx="6141551" cy="838107"/>
            <a:chOff x="1465727" y="1373601"/>
            <a:chExt cx="6141551" cy="838107"/>
          </a:xfrm>
        </p:grpSpPr>
        <p:sp>
          <p:nvSpPr>
            <p:cNvPr id="48" name="Google Shape;3321;p45">
              <a:extLst>
                <a:ext uri="{FF2B5EF4-FFF2-40B4-BE49-F238E27FC236}">
                  <a16:creationId xmlns:a16="http://schemas.microsoft.com/office/drawing/2014/main" id="{CF7A3AE6-4009-3033-5228-A57676972630}"/>
                </a:ext>
              </a:extLst>
            </p:cNvPr>
            <p:cNvSpPr/>
            <p:nvPr/>
          </p:nvSpPr>
          <p:spPr>
            <a:xfrm>
              <a:off x="1465727" y="1373601"/>
              <a:ext cx="3575957" cy="838107"/>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latin typeface="Montserrat"/>
                <a:ea typeface="Montserrat"/>
                <a:cs typeface="Montserrat"/>
                <a:sym typeface="Montserrat"/>
              </a:endParaRPr>
            </a:p>
          </p:txBody>
        </p:sp>
        <p:sp>
          <p:nvSpPr>
            <p:cNvPr id="49" name="Google Shape;3327;p45">
              <a:extLst>
                <a:ext uri="{FF2B5EF4-FFF2-40B4-BE49-F238E27FC236}">
                  <a16:creationId xmlns:a16="http://schemas.microsoft.com/office/drawing/2014/main" id="{86CDA78D-2B24-E0EF-6FCE-C1DE2CDF8746}"/>
                </a:ext>
              </a:extLst>
            </p:cNvPr>
            <p:cNvSpPr/>
            <p:nvPr/>
          </p:nvSpPr>
          <p:spPr>
            <a:xfrm>
              <a:off x="5041684" y="1373601"/>
              <a:ext cx="2565594" cy="838107"/>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latin typeface="Montserrat"/>
                <a:ea typeface="Montserrat"/>
                <a:cs typeface="Montserrat"/>
                <a:sym typeface="Montserrat"/>
              </a:endParaRPr>
            </a:p>
          </p:txBody>
        </p:sp>
      </p:grpSp>
      <p:sp>
        <p:nvSpPr>
          <p:cNvPr id="50" name="Google Shape;3330;p45">
            <a:extLst>
              <a:ext uri="{FF2B5EF4-FFF2-40B4-BE49-F238E27FC236}">
                <a16:creationId xmlns:a16="http://schemas.microsoft.com/office/drawing/2014/main" id="{070CAA5A-E014-9132-46BA-E42FE2703658}"/>
              </a:ext>
            </a:extLst>
          </p:cNvPr>
          <p:cNvSpPr/>
          <p:nvPr/>
        </p:nvSpPr>
        <p:spPr>
          <a:xfrm>
            <a:off x="10547372" y="2498757"/>
            <a:ext cx="2027100" cy="65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a:solidFill>
                  <a:schemeClr val="dk1"/>
                </a:solidFill>
                <a:latin typeface="Montserrat Medium"/>
                <a:ea typeface="Montserrat Medium"/>
                <a:cs typeface="Montserrat Medium"/>
                <a:sym typeface="Montserrat Medium"/>
              </a:rPr>
              <a:t>Short</a:t>
            </a:r>
            <a:endParaRPr sz="1800">
              <a:solidFill>
                <a:schemeClr val="dk1"/>
              </a:solidFill>
              <a:latin typeface="Montserrat Medium"/>
              <a:ea typeface="Montserrat Medium"/>
              <a:cs typeface="Montserrat Medium"/>
              <a:sym typeface="Montserrat Medium"/>
            </a:endParaRPr>
          </a:p>
        </p:txBody>
      </p:sp>
      <p:sp>
        <p:nvSpPr>
          <p:cNvPr id="51" name="Google Shape;3330;p45">
            <a:extLst>
              <a:ext uri="{FF2B5EF4-FFF2-40B4-BE49-F238E27FC236}">
                <a16:creationId xmlns:a16="http://schemas.microsoft.com/office/drawing/2014/main" id="{BF16D2DC-6061-C6A4-AED5-F205C43B2778}"/>
              </a:ext>
            </a:extLst>
          </p:cNvPr>
          <p:cNvSpPr/>
          <p:nvPr/>
        </p:nvSpPr>
        <p:spPr>
          <a:xfrm>
            <a:off x="10545406" y="2752957"/>
            <a:ext cx="2027100" cy="65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50">
                <a:solidFill>
                  <a:schemeClr val="dk1"/>
                </a:solidFill>
                <a:latin typeface="Montserrat Medium"/>
                <a:ea typeface="Montserrat Medium"/>
                <a:cs typeface="Montserrat Medium"/>
                <a:sym typeface="Montserrat Medium"/>
              </a:rPr>
              <a:t>3-12 months</a:t>
            </a:r>
            <a:endParaRPr sz="1050">
              <a:solidFill>
                <a:schemeClr val="dk1"/>
              </a:solidFill>
              <a:latin typeface="Montserrat Medium"/>
              <a:ea typeface="Montserrat Medium"/>
              <a:cs typeface="Montserrat Medium"/>
              <a:sym typeface="Montserrat Medium"/>
            </a:endParaRPr>
          </a:p>
        </p:txBody>
      </p:sp>
      <p:sp>
        <p:nvSpPr>
          <p:cNvPr id="52" name="Google Shape;3330;p45">
            <a:extLst>
              <a:ext uri="{FF2B5EF4-FFF2-40B4-BE49-F238E27FC236}">
                <a16:creationId xmlns:a16="http://schemas.microsoft.com/office/drawing/2014/main" id="{AB4F698C-49BF-F406-5112-4ECEF5A81FDD}"/>
              </a:ext>
            </a:extLst>
          </p:cNvPr>
          <p:cNvSpPr/>
          <p:nvPr/>
        </p:nvSpPr>
        <p:spPr>
          <a:xfrm>
            <a:off x="12352244" y="2509250"/>
            <a:ext cx="1975108" cy="65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ontserrat Medium"/>
              <a:ea typeface="Montserrat Medium"/>
              <a:cs typeface="Montserrat Medium"/>
              <a:sym typeface="Montserrat Medium"/>
            </a:endParaRPr>
          </a:p>
        </p:txBody>
      </p:sp>
      <p:sp>
        <p:nvSpPr>
          <p:cNvPr id="53" name="Google Shape;3330;p45">
            <a:extLst>
              <a:ext uri="{FF2B5EF4-FFF2-40B4-BE49-F238E27FC236}">
                <a16:creationId xmlns:a16="http://schemas.microsoft.com/office/drawing/2014/main" id="{3E6F824E-8DAC-07FE-FB0A-BFA821012DF3}"/>
              </a:ext>
            </a:extLst>
          </p:cNvPr>
          <p:cNvSpPr/>
          <p:nvPr/>
        </p:nvSpPr>
        <p:spPr>
          <a:xfrm>
            <a:off x="12352244" y="2497825"/>
            <a:ext cx="1975108" cy="65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dk1"/>
                </a:solidFill>
                <a:latin typeface="Montserrat Medium"/>
                <a:ea typeface="Montserrat Medium"/>
                <a:cs typeface="Montserrat Medium"/>
                <a:sym typeface="Montserrat Medium"/>
              </a:rPr>
              <a:t>Develop New Marketing Plan</a:t>
            </a:r>
            <a:endParaRPr>
              <a:solidFill>
                <a:schemeClr val="dk1"/>
              </a:solidFill>
              <a:latin typeface="Montserrat Medium"/>
              <a:ea typeface="Montserrat Medium"/>
              <a:cs typeface="Montserrat Medium"/>
              <a:sym typeface="Montserrat Medium"/>
            </a:endParaRPr>
          </a:p>
        </p:txBody>
      </p:sp>
      <p:sp>
        <p:nvSpPr>
          <p:cNvPr id="54" name="Google Shape;3330;p45">
            <a:extLst>
              <a:ext uri="{FF2B5EF4-FFF2-40B4-BE49-F238E27FC236}">
                <a16:creationId xmlns:a16="http://schemas.microsoft.com/office/drawing/2014/main" id="{70642445-76B1-3FF1-D6E2-753040F8EE04}"/>
              </a:ext>
            </a:extLst>
          </p:cNvPr>
          <p:cNvSpPr/>
          <p:nvPr/>
        </p:nvSpPr>
        <p:spPr>
          <a:xfrm>
            <a:off x="14482847" y="2494393"/>
            <a:ext cx="1975108" cy="65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dk1"/>
                </a:solidFill>
                <a:latin typeface="Montserrat Medium"/>
                <a:ea typeface="Montserrat Medium"/>
                <a:cs typeface="Montserrat Medium"/>
                <a:sym typeface="Montserrat Medium"/>
              </a:rPr>
              <a:t>Agree upon Target Customers</a:t>
            </a:r>
            <a:endParaRPr>
              <a:solidFill>
                <a:schemeClr val="dk1"/>
              </a:solidFill>
              <a:latin typeface="Montserrat Medium"/>
              <a:ea typeface="Montserrat Medium"/>
              <a:cs typeface="Montserrat Medium"/>
              <a:sym typeface="Montserrat Medium"/>
            </a:endParaRPr>
          </a:p>
        </p:txBody>
      </p:sp>
      <p:cxnSp>
        <p:nvCxnSpPr>
          <p:cNvPr id="55" name="Straight Connector 54">
            <a:extLst>
              <a:ext uri="{FF2B5EF4-FFF2-40B4-BE49-F238E27FC236}">
                <a16:creationId xmlns:a16="http://schemas.microsoft.com/office/drawing/2014/main" id="{7D64485A-6FB4-26FC-718C-D701DFEA384C}"/>
              </a:ext>
            </a:extLst>
          </p:cNvPr>
          <p:cNvCxnSpPr>
            <a:cxnSpLocks/>
          </p:cNvCxnSpPr>
          <p:nvPr/>
        </p:nvCxnSpPr>
        <p:spPr>
          <a:xfrm>
            <a:off x="1470212" y="5714496"/>
            <a:ext cx="0" cy="2905094"/>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2FCEFCA-96DB-FC27-2836-ECBBC97F531B}"/>
              </a:ext>
            </a:extLst>
          </p:cNvPr>
          <p:cNvCxnSpPr>
            <a:cxnSpLocks/>
          </p:cNvCxnSpPr>
          <p:nvPr/>
        </p:nvCxnSpPr>
        <p:spPr>
          <a:xfrm flipH="1">
            <a:off x="3251467" y="5726526"/>
            <a:ext cx="1256" cy="2902589"/>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D4EA9FA-197A-AA05-0607-A1CFC3E086C5}"/>
              </a:ext>
            </a:extLst>
          </p:cNvPr>
          <p:cNvCxnSpPr>
            <a:cxnSpLocks/>
          </p:cNvCxnSpPr>
          <p:nvPr/>
        </p:nvCxnSpPr>
        <p:spPr>
          <a:xfrm>
            <a:off x="7605039" y="5866100"/>
            <a:ext cx="2238" cy="2896365"/>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DF08516-11F9-A63B-E97C-A64EB2B22740}"/>
              </a:ext>
            </a:extLst>
          </p:cNvPr>
          <p:cNvCxnSpPr>
            <a:cxnSpLocks/>
          </p:cNvCxnSpPr>
          <p:nvPr/>
        </p:nvCxnSpPr>
        <p:spPr>
          <a:xfrm>
            <a:off x="1332376" y="5371565"/>
            <a:ext cx="6141551" cy="0"/>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61" name="Google Shape;3320;p45">
            <a:extLst>
              <a:ext uri="{FF2B5EF4-FFF2-40B4-BE49-F238E27FC236}">
                <a16:creationId xmlns:a16="http://schemas.microsoft.com/office/drawing/2014/main" id="{DCA8A8AA-CC41-9D89-77AF-002DE84BB078}"/>
              </a:ext>
            </a:extLst>
          </p:cNvPr>
          <p:cNvSpPr txBox="1">
            <a:spLocks/>
          </p:cNvSpPr>
          <p:nvPr/>
        </p:nvSpPr>
        <p:spPr>
          <a:xfrm>
            <a:off x="720000" y="-1621900"/>
            <a:ext cx="7704000" cy="572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a:t>IMPLEMENTATION PLAN</a:t>
            </a:r>
          </a:p>
        </p:txBody>
      </p:sp>
      <p:sp>
        <p:nvSpPr>
          <p:cNvPr id="62" name="Google Shape;3334;p45">
            <a:extLst>
              <a:ext uri="{FF2B5EF4-FFF2-40B4-BE49-F238E27FC236}">
                <a16:creationId xmlns:a16="http://schemas.microsoft.com/office/drawing/2014/main" id="{9DA41192-0648-F9F4-DEFB-F3A38B9FA5BA}"/>
              </a:ext>
            </a:extLst>
          </p:cNvPr>
          <p:cNvSpPr/>
          <p:nvPr/>
        </p:nvSpPr>
        <p:spPr>
          <a:xfrm>
            <a:off x="1465728" y="-1049200"/>
            <a:ext cx="6143516" cy="362100"/>
          </a:xfrm>
          <a:prstGeom prst="rect">
            <a:avLst/>
          </a:prstGeom>
          <a:solidFill>
            <a:schemeClr val="dk2"/>
          </a:solidFill>
          <a:ln>
            <a:noFill/>
          </a:ln>
        </p:spPr>
        <p:txBody>
          <a:bodyPr spcFirstLastPara="1" wrap="square" lIns="91425" tIns="91425" rIns="91425" bIns="91425" anchor="ctr" anchorCtr="0">
            <a:noAutofit/>
          </a:bodyPr>
          <a:lstStyle/>
          <a:p>
            <a:pPr algn="ctr"/>
            <a:r>
              <a:rPr lang="en" sz="1200" b="1">
                <a:solidFill>
                  <a:schemeClr val="lt1"/>
                </a:solidFill>
                <a:latin typeface="Montserrat"/>
                <a:ea typeface="Montserrat"/>
                <a:cs typeface="Montserrat"/>
              </a:rPr>
              <a:t>CCS x PARACHUTE</a:t>
            </a:r>
          </a:p>
        </p:txBody>
      </p:sp>
      <p:sp>
        <p:nvSpPr>
          <p:cNvPr id="63" name="Rectangle 62">
            <a:extLst>
              <a:ext uri="{FF2B5EF4-FFF2-40B4-BE49-F238E27FC236}">
                <a16:creationId xmlns:a16="http://schemas.microsoft.com/office/drawing/2014/main" id="{A255B183-B2BA-10B6-1D69-C7BA7C2AC519}"/>
              </a:ext>
            </a:extLst>
          </p:cNvPr>
          <p:cNvSpPr/>
          <p:nvPr/>
        </p:nvSpPr>
        <p:spPr>
          <a:xfrm>
            <a:off x="-342896" y="2953371"/>
            <a:ext cx="9959340" cy="1510029"/>
          </a:xfrm>
          <a:prstGeom prst="rect">
            <a:avLst/>
          </a:prstGeom>
          <a:solidFill>
            <a:srgbClr val="41288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p>
        </p:txBody>
      </p:sp>
      <p:grpSp>
        <p:nvGrpSpPr>
          <p:cNvPr id="64" name="Google Shape;3082;p40">
            <a:extLst>
              <a:ext uri="{FF2B5EF4-FFF2-40B4-BE49-F238E27FC236}">
                <a16:creationId xmlns:a16="http://schemas.microsoft.com/office/drawing/2014/main" id="{170E8F88-FE3E-1C39-1067-854C2C590F3E}"/>
              </a:ext>
            </a:extLst>
          </p:cNvPr>
          <p:cNvGrpSpPr/>
          <p:nvPr/>
        </p:nvGrpSpPr>
        <p:grpSpPr>
          <a:xfrm>
            <a:off x="-8025709" y="1467057"/>
            <a:ext cx="569308" cy="569306"/>
            <a:chOff x="-3503925" y="1187625"/>
            <a:chExt cx="2967000" cy="2967000"/>
          </a:xfrm>
        </p:grpSpPr>
        <p:sp>
          <p:nvSpPr>
            <p:cNvPr id="65" name="Google Shape;3083;p40">
              <a:extLst>
                <a:ext uri="{FF2B5EF4-FFF2-40B4-BE49-F238E27FC236}">
                  <a16:creationId xmlns:a16="http://schemas.microsoft.com/office/drawing/2014/main" id="{F3D58C55-6C85-1D13-29FD-EAE74B47E660}"/>
                </a:ext>
              </a:extLst>
            </p:cNvPr>
            <p:cNvSpPr/>
            <p:nvPr/>
          </p:nvSpPr>
          <p:spPr>
            <a:xfrm>
              <a:off x="-3503925" y="1187625"/>
              <a:ext cx="2967000" cy="296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3084;p40">
              <a:extLst>
                <a:ext uri="{FF2B5EF4-FFF2-40B4-BE49-F238E27FC236}">
                  <a16:creationId xmlns:a16="http://schemas.microsoft.com/office/drawing/2014/main" id="{89081BD2-C0C0-C957-2EB2-3EFF85A33ECE}"/>
                </a:ext>
              </a:extLst>
            </p:cNvPr>
            <p:cNvGrpSpPr/>
            <p:nvPr/>
          </p:nvGrpSpPr>
          <p:grpSpPr>
            <a:xfrm>
              <a:off x="-2813178" y="1556943"/>
              <a:ext cx="1585754" cy="2029866"/>
              <a:chOff x="3210577" y="3148885"/>
              <a:chExt cx="294400" cy="376829"/>
            </a:xfrm>
          </p:grpSpPr>
          <p:sp>
            <p:nvSpPr>
              <p:cNvPr id="67" name="Google Shape;3085;p40">
                <a:extLst>
                  <a:ext uri="{FF2B5EF4-FFF2-40B4-BE49-F238E27FC236}">
                    <a16:creationId xmlns:a16="http://schemas.microsoft.com/office/drawing/2014/main" id="{580E14B1-8DDB-7824-6A7C-549A6C3AD5DD}"/>
                  </a:ext>
                </a:extLst>
              </p:cNvPr>
              <p:cNvSpPr/>
              <p:nvPr/>
            </p:nvSpPr>
            <p:spPr>
              <a:xfrm>
                <a:off x="3210577" y="3148885"/>
                <a:ext cx="294400" cy="376829"/>
              </a:xfrm>
              <a:custGeom>
                <a:avLst/>
                <a:gdLst/>
                <a:ahLst/>
                <a:cxnLst/>
                <a:rect l="l" t="t" r="r" b="b"/>
                <a:pathLst>
                  <a:path w="10436" h="13358" extrusionOk="0">
                    <a:moveTo>
                      <a:pt x="665" y="1"/>
                    </a:moveTo>
                    <a:cubicBezTo>
                      <a:pt x="298" y="1"/>
                      <a:pt x="1" y="298"/>
                      <a:pt x="1" y="665"/>
                    </a:cubicBezTo>
                    <a:lnTo>
                      <a:pt x="1" y="12693"/>
                    </a:lnTo>
                    <a:cubicBezTo>
                      <a:pt x="1" y="13059"/>
                      <a:pt x="298" y="13358"/>
                      <a:pt x="665" y="13358"/>
                    </a:cubicBezTo>
                    <a:lnTo>
                      <a:pt x="9771" y="13358"/>
                    </a:lnTo>
                    <a:cubicBezTo>
                      <a:pt x="10138" y="13358"/>
                      <a:pt x="10435" y="13059"/>
                      <a:pt x="10435" y="12693"/>
                    </a:cubicBezTo>
                    <a:lnTo>
                      <a:pt x="10435" y="665"/>
                    </a:lnTo>
                    <a:cubicBezTo>
                      <a:pt x="10435" y="298"/>
                      <a:pt x="10138" y="1"/>
                      <a:pt x="9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086;p40">
                <a:extLst>
                  <a:ext uri="{FF2B5EF4-FFF2-40B4-BE49-F238E27FC236}">
                    <a16:creationId xmlns:a16="http://schemas.microsoft.com/office/drawing/2014/main" id="{B3D99F6C-C2A5-3687-636D-BB941A696913}"/>
                  </a:ext>
                </a:extLst>
              </p:cNvPr>
              <p:cNvSpPr/>
              <p:nvPr/>
            </p:nvSpPr>
            <p:spPr>
              <a:xfrm>
                <a:off x="3472648" y="3148885"/>
                <a:ext cx="32329" cy="376829"/>
              </a:xfrm>
              <a:custGeom>
                <a:avLst/>
                <a:gdLst/>
                <a:ahLst/>
                <a:cxnLst/>
                <a:rect l="l" t="t" r="r" b="b"/>
                <a:pathLst>
                  <a:path w="1146" h="13358" extrusionOk="0">
                    <a:moveTo>
                      <a:pt x="1" y="1"/>
                    </a:moveTo>
                    <a:cubicBezTo>
                      <a:pt x="359" y="1"/>
                      <a:pt x="649" y="298"/>
                      <a:pt x="649" y="665"/>
                    </a:cubicBezTo>
                    <a:lnTo>
                      <a:pt x="649" y="12693"/>
                    </a:lnTo>
                    <a:cubicBezTo>
                      <a:pt x="649" y="13059"/>
                      <a:pt x="359" y="13358"/>
                      <a:pt x="1" y="13358"/>
                    </a:cubicBezTo>
                    <a:lnTo>
                      <a:pt x="481" y="13358"/>
                    </a:lnTo>
                    <a:cubicBezTo>
                      <a:pt x="848" y="13358"/>
                      <a:pt x="1145" y="13059"/>
                      <a:pt x="1145" y="12693"/>
                    </a:cubicBezTo>
                    <a:lnTo>
                      <a:pt x="1145" y="665"/>
                    </a:lnTo>
                    <a:cubicBezTo>
                      <a:pt x="1145" y="298"/>
                      <a:pt x="854" y="1"/>
                      <a:pt x="495" y="1"/>
                    </a:cubicBezTo>
                    <a:close/>
                  </a:path>
                </a:pathLst>
              </a:custGeom>
              <a:solidFill>
                <a:srgbClr val="BCD4C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087;p40">
                <a:extLst>
                  <a:ext uri="{FF2B5EF4-FFF2-40B4-BE49-F238E27FC236}">
                    <a16:creationId xmlns:a16="http://schemas.microsoft.com/office/drawing/2014/main" id="{EE09F007-662B-4480-866A-4805EBB647A5}"/>
                  </a:ext>
                </a:extLst>
              </p:cNvPr>
              <p:cNvSpPr/>
              <p:nvPr/>
            </p:nvSpPr>
            <p:spPr>
              <a:xfrm>
                <a:off x="3246883" y="3180001"/>
                <a:ext cx="103418" cy="103390"/>
              </a:xfrm>
              <a:custGeom>
                <a:avLst/>
                <a:gdLst/>
                <a:ahLst/>
                <a:cxnLst/>
                <a:rect l="l" t="t" r="r" b="b"/>
                <a:pathLst>
                  <a:path w="3666" h="3665" extrusionOk="0">
                    <a:moveTo>
                      <a:pt x="1832" y="0"/>
                    </a:moveTo>
                    <a:cubicBezTo>
                      <a:pt x="821" y="0"/>
                      <a:pt x="1" y="820"/>
                      <a:pt x="1" y="1833"/>
                    </a:cubicBezTo>
                    <a:cubicBezTo>
                      <a:pt x="1" y="2845"/>
                      <a:pt x="821" y="3665"/>
                      <a:pt x="1832" y="3665"/>
                    </a:cubicBezTo>
                    <a:cubicBezTo>
                      <a:pt x="2845" y="3665"/>
                      <a:pt x="3665" y="2845"/>
                      <a:pt x="3665" y="1833"/>
                    </a:cubicBezTo>
                    <a:cubicBezTo>
                      <a:pt x="3665" y="820"/>
                      <a:pt x="2845" y="0"/>
                      <a:pt x="1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088;p40">
                <a:extLst>
                  <a:ext uri="{FF2B5EF4-FFF2-40B4-BE49-F238E27FC236}">
                    <a16:creationId xmlns:a16="http://schemas.microsoft.com/office/drawing/2014/main" id="{D1AA6F6C-ACF2-2ED6-E574-324986648EC7}"/>
                  </a:ext>
                </a:extLst>
              </p:cNvPr>
              <p:cNvSpPr/>
              <p:nvPr/>
            </p:nvSpPr>
            <p:spPr>
              <a:xfrm>
                <a:off x="3291342" y="3180001"/>
                <a:ext cx="58959" cy="103390"/>
              </a:xfrm>
              <a:custGeom>
                <a:avLst/>
                <a:gdLst/>
                <a:ahLst/>
                <a:cxnLst/>
                <a:rect l="l" t="t" r="r" b="b"/>
                <a:pathLst>
                  <a:path w="2090" h="3665" extrusionOk="0">
                    <a:moveTo>
                      <a:pt x="256" y="0"/>
                    </a:moveTo>
                    <a:cubicBezTo>
                      <a:pt x="170" y="0"/>
                      <a:pt x="85" y="6"/>
                      <a:pt x="0" y="18"/>
                    </a:cubicBezTo>
                    <a:cubicBezTo>
                      <a:pt x="892" y="142"/>
                      <a:pt x="1577" y="908"/>
                      <a:pt x="1577" y="1833"/>
                    </a:cubicBezTo>
                    <a:cubicBezTo>
                      <a:pt x="1577" y="2757"/>
                      <a:pt x="892" y="3523"/>
                      <a:pt x="0" y="3647"/>
                    </a:cubicBezTo>
                    <a:cubicBezTo>
                      <a:pt x="85" y="3659"/>
                      <a:pt x="170" y="3665"/>
                      <a:pt x="256" y="3665"/>
                    </a:cubicBezTo>
                    <a:cubicBezTo>
                      <a:pt x="1269" y="3665"/>
                      <a:pt x="2089" y="2845"/>
                      <a:pt x="2089" y="1833"/>
                    </a:cubicBezTo>
                    <a:cubicBezTo>
                      <a:pt x="2089" y="820"/>
                      <a:pt x="1269" y="0"/>
                      <a:pt x="256" y="0"/>
                    </a:cubicBezTo>
                    <a:close/>
                  </a:path>
                </a:pathLst>
              </a:custGeom>
              <a:solidFill>
                <a:srgbClr val="1E1E1E">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089;p40">
                <a:extLst>
                  <a:ext uri="{FF2B5EF4-FFF2-40B4-BE49-F238E27FC236}">
                    <a16:creationId xmlns:a16="http://schemas.microsoft.com/office/drawing/2014/main" id="{763323D5-A7AF-6C65-AEEF-9DCA1703F68C}"/>
                  </a:ext>
                </a:extLst>
              </p:cNvPr>
              <p:cNvSpPr/>
              <p:nvPr/>
            </p:nvSpPr>
            <p:spPr>
              <a:xfrm>
                <a:off x="3278224" y="3191680"/>
                <a:ext cx="41807" cy="80032"/>
              </a:xfrm>
              <a:custGeom>
                <a:avLst/>
                <a:gdLst/>
                <a:ahLst/>
                <a:cxnLst/>
                <a:rect l="l" t="t" r="r" b="b"/>
                <a:pathLst>
                  <a:path w="1482" h="2837" extrusionOk="0">
                    <a:moveTo>
                      <a:pt x="499" y="756"/>
                    </a:moveTo>
                    <a:lnTo>
                      <a:pt x="499" y="997"/>
                    </a:lnTo>
                    <a:cubicBezTo>
                      <a:pt x="497" y="996"/>
                      <a:pt x="497" y="996"/>
                      <a:pt x="496" y="995"/>
                    </a:cubicBezTo>
                    <a:cubicBezTo>
                      <a:pt x="464" y="970"/>
                      <a:pt x="449" y="910"/>
                      <a:pt x="461" y="848"/>
                    </a:cubicBezTo>
                    <a:cubicBezTo>
                      <a:pt x="464" y="831"/>
                      <a:pt x="474" y="792"/>
                      <a:pt x="499" y="756"/>
                    </a:cubicBezTo>
                    <a:close/>
                    <a:moveTo>
                      <a:pt x="916" y="1626"/>
                    </a:moveTo>
                    <a:cubicBezTo>
                      <a:pt x="1046" y="1702"/>
                      <a:pt x="1042" y="1829"/>
                      <a:pt x="1033" y="1885"/>
                    </a:cubicBezTo>
                    <a:cubicBezTo>
                      <a:pt x="1020" y="1958"/>
                      <a:pt x="980" y="2034"/>
                      <a:pt x="916" y="2087"/>
                    </a:cubicBezTo>
                    <a:lnTo>
                      <a:pt x="916" y="1626"/>
                    </a:lnTo>
                    <a:close/>
                    <a:moveTo>
                      <a:pt x="720" y="0"/>
                    </a:moveTo>
                    <a:cubicBezTo>
                      <a:pt x="612" y="0"/>
                      <a:pt x="524" y="91"/>
                      <a:pt x="524" y="202"/>
                    </a:cubicBezTo>
                    <a:lnTo>
                      <a:pt x="524" y="289"/>
                    </a:lnTo>
                    <a:cubicBezTo>
                      <a:pt x="521" y="290"/>
                      <a:pt x="516" y="292"/>
                      <a:pt x="512" y="293"/>
                    </a:cubicBezTo>
                    <a:cubicBezTo>
                      <a:pt x="303" y="358"/>
                      <a:pt x="146" y="542"/>
                      <a:pt x="103" y="773"/>
                    </a:cubicBezTo>
                    <a:cubicBezTo>
                      <a:pt x="64" y="986"/>
                      <a:pt x="133" y="1192"/>
                      <a:pt x="281" y="1312"/>
                    </a:cubicBezTo>
                    <a:cubicBezTo>
                      <a:pt x="345" y="1365"/>
                      <a:pt x="423" y="1412"/>
                      <a:pt x="525" y="1462"/>
                    </a:cubicBezTo>
                    <a:lnTo>
                      <a:pt x="525" y="2144"/>
                    </a:lnTo>
                    <a:cubicBezTo>
                      <a:pt x="461" y="2129"/>
                      <a:pt x="405" y="2100"/>
                      <a:pt x="319" y="2040"/>
                    </a:cubicBezTo>
                    <a:cubicBezTo>
                      <a:pt x="294" y="2023"/>
                      <a:pt x="265" y="2013"/>
                      <a:pt x="236" y="2013"/>
                    </a:cubicBezTo>
                    <a:cubicBezTo>
                      <a:pt x="218" y="2013"/>
                      <a:pt x="201" y="2017"/>
                      <a:pt x="184" y="2024"/>
                    </a:cubicBezTo>
                    <a:cubicBezTo>
                      <a:pt x="2" y="2097"/>
                      <a:pt x="1" y="2308"/>
                      <a:pt x="127" y="2393"/>
                    </a:cubicBezTo>
                    <a:cubicBezTo>
                      <a:pt x="278" y="2494"/>
                      <a:pt x="390" y="2536"/>
                      <a:pt x="525" y="2552"/>
                    </a:cubicBezTo>
                    <a:lnTo>
                      <a:pt x="525" y="2671"/>
                    </a:lnTo>
                    <a:cubicBezTo>
                      <a:pt x="525" y="2716"/>
                      <a:pt x="546" y="2760"/>
                      <a:pt x="582" y="2787"/>
                    </a:cubicBezTo>
                    <a:cubicBezTo>
                      <a:pt x="629" y="2822"/>
                      <a:pt x="676" y="2837"/>
                      <a:pt x="721" y="2837"/>
                    </a:cubicBezTo>
                    <a:cubicBezTo>
                      <a:pt x="828" y="2837"/>
                      <a:pt x="916" y="2747"/>
                      <a:pt x="916" y="2636"/>
                    </a:cubicBezTo>
                    <a:lnTo>
                      <a:pt x="916" y="2532"/>
                    </a:lnTo>
                    <a:cubicBezTo>
                      <a:pt x="916" y="2532"/>
                      <a:pt x="1385" y="2199"/>
                      <a:pt x="1426" y="1952"/>
                    </a:cubicBezTo>
                    <a:cubicBezTo>
                      <a:pt x="1481" y="1626"/>
                      <a:pt x="1304" y="1330"/>
                      <a:pt x="985" y="1217"/>
                    </a:cubicBezTo>
                    <a:cubicBezTo>
                      <a:pt x="960" y="1208"/>
                      <a:pt x="937" y="1200"/>
                      <a:pt x="916" y="1191"/>
                    </a:cubicBezTo>
                    <a:lnTo>
                      <a:pt x="916" y="674"/>
                    </a:lnTo>
                    <a:cubicBezTo>
                      <a:pt x="989" y="694"/>
                      <a:pt x="1039" y="724"/>
                      <a:pt x="1045" y="728"/>
                    </a:cubicBezTo>
                    <a:cubicBezTo>
                      <a:pt x="1078" y="749"/>
                      <a:pt x="1115" y="759"/>
                      <a:pt x="1152" y="759"/>
                    </a:cubicBezTo>
                    <a:cubicBezTo>
                      <a:pt x="1218" y="759"/>
                      <a:pt x="1284" y="726"/>
                      <a:pt x="1322" y="665"/>
                    </a:cubicBezTo>
                    <a:cubicBezTo>
                      <a:pt x="1382" y="571"/>
                      <a:pt x="1354" y="447"/>
                      <a:pt x="1260" y="387"/>
                    </a:cubicBezTo>
                    <a:cubicBezTo>
                      <a:pt x="1251" y="381"/>
                      <a:pt x="916" y="264"/>
                      <a:pt x="916" y="264"/>
                    </a:cubicBezTo>
                    <a:lnTo>
                      <a:pt x="916" y="166"/>
                    </a:lnTo>
                    <a:cubicBezTo>
                      <a:pt x="916" y="120"/>
                      <a:pt x="894" y="77"/>
                      <a:pt x="857" y="50"/>
                    </a:cubicBezTo>
                    <a:cubicBezTo>
                      <a:pt x="811" y="15"/>
                      <a:pt x="764" y="0"/>
                      <a:pt x="7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090;p40">
                <a:extLst>
                  <a:ext uri="{FF2B5EF4-FFF2-40B4-BE49-F238E27FC236}">
                    <a16:creationId xmlns:a16="http://schemas.microsoft.com/office/drawing/2014/main" id="{F2F41F4D-D0DF-A099-B13F-A904AAD43C0E}"/>
                  </a:ext>
                </a:extLst>
              </p:cNvPr>
              <p:cNvSpPr/>
              <p:nvPr/>
            </p:nvSpPr>
            <p:spPr>
              <a:xfrm>
                <a:off x="3387059" y="3198958"/>
                <a:ext cx="41384" cy="11030"/>
              </a:xfrm>
              <a:custGeom>
                <a:avLst/>
                <a:gdLst/>
                <a:ahLst/>
                <a:cxnLst/>
                <a:rect l="l" t="t" r="r" b="b"/>
                <a:pathLst>
                  <a:path w="1467" h="391" extrusionOk="0">
                    <a:moveTo>
                      <a:pt x="200" y="0"/>
                    </a:moveTo>
                    <a:cubicBezTo>
                      <a:pt x="90" y="0"/>
                      <a:pt x="1" y="91"/>
                      <a:pt x="4" y="201"/>
                    </a:cubicBezTo>
                    <a:cubicBezTo>
                      <a:pt x="7" y="308"/>
                      <a:pt x="100" y="391"/>
                      <a:pt x="209" y="391"/>
                    </a:cubicBezTo>
                    <a:lnTo>
                      <a:pt x="1269" y="391"/>
                    </a:lnTo>
                    <a:cubicBezTo>
                      <a:pt x="1379" y="391"/>
                      <a:pt x="1466" y="300"/>
                      <a:pt x="1464" y="190"/>
                    </a:cubicBezTo>
                    <a:cubicBezTo>
                      <a:pt x="1461" y="82"/>
                      <a:pt x="1367" y="0"/>
                      <a:pt x="1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091;p40">
                <a:extLst>
                  <a:ext uri="{FF2B5EF4-FFF2-40B4-BE49-F238E27FC236}">
                    <a16:creationId xmlns:a16="http://schemas.microsoft.com/office/drawing/2014/main" id="{EACCB2BC-0A28-878D-CB69-10963C515F35}"/>
                  </a:ext>
                </a:extLst>
              </p:cNvPr>
              <p:cNvSpPr/>
              <p:nvPr/>
            </p:nvSpPr>
            <p:spPr>
              <a:xfrm>
                <a:off x="3387397" y="3226153"/>
                <a:ext cx="63472" cy="11058"/>
              </a:xfrm>
              <a:custGeom>
                <a:avLst/>
                <a:gdLst/>
                <a:ahLst/>
                <a:cxnLst/>
                <a:rect l="l" t="t" r="r" b="b"/>
                <a:pathLst>
                  <a:path w="2250" h="392" extrusionOk="0">
                    <a:moveTo>
                      <a:pt x="200" y="1"/>
                    </a:moveTo>
                    <a:cubicBezTo>
                      <a:pt x="90" y="1"/>
                      <a:pt x="1" y="92"/>
                      <a:pt x="4" y="202"/>
                    </a:cubicBezTo>
                    <a:cubicBezTo>
                      <a:pt x="6" y="310"/>
                      <a:pt x="100" y="392"/>
                      <a:pt x="209" y="392"/>
                    </a:cubicBezTo>
                    <a:lnTo>
                      <a:pt x="2050" y="392"/>
                    </a:lnTo>
                    <a:cubicBezTo>
                      <a:pt x="2160" y="392"/>
                      <a:pt x="2249" y="303"/>
                      <a:pt x="2247" y="191"/>
                    </a:cubicBezTo>
                    <a:cubicBezTo>
                      <a:pt x="2244" y="84"/>
                      <a:pt x="2148" y="1"/>
                      <a:pt x="2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092;p40">
                <a:extLst>
                  <a:ext uri="{FF2B5EF4-FFF2-40B4-BE49-F238E27FC236}">
                    <a16:creationId xmlns:a16="http://schemas.microsoft.com/office/drawing/2014/main" id="{060F0F10-8AAF-6A5F-266F-BA4B94A60194}"/>
                  </a:ext>
                </a:extLst>
              </p:cNvPr>
              <p:cNvSpPr/>
              <p:nvPr/>
            </p:nvSpPr>
            <p:spPr>
              <a:xfrm>
                <a:off x="3386156" y="3253375"/>
                <a:ext cx="88664" cy="11115"/>
              </a:xfrm>
              <a:custGeom>
                <a:avLst/>
                <a:gdLst/>
                <a:ahLst/>
                <a:cxnLst/>
                <a:rect l="l" t="t" r="r" b="b"/>
                <a:pathLst>
                  <a:path w="3143" h="394" extrusionOk="0">
                    <a:moveTo>
                      <a:pt x="216" y="1"/>
                    </a:moveTo>
                    <a:cubicBezTo>
                      <a:pt x="96" y="1"/>
                      <a:pt x="1" y="102"/>
                      <a:pt x="15" y="220"/>
                    </a:cubicBezTo>
                    <a:cubicBezTo>
                      <a:pt x="27" y="320"/>
                      <a:pt x="118" y="393"/>
                      <a:pt x="219" y="393"/>
                    </a:cubicBezTo>
                    <a:lnTo>
                      <a:pt x="2929" y="393"/>
                    </a:lnTo>
                    <a:cubicBezTo>
                      <a:pt x="3047" y="393"/>
                      <a:pt x="3143" y="292"/>
                      <a:pt x="3129" y="174"/>
                    </a:cubicBezTo>
                    <a:cubicBezTo>
                      <a:pt x="3116" y="73"/>
                      <a:pt x="3026" y="1"/>
                      <a:pt x="2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093;p40">
                <a:extLst>
                  <a:ext uri="{FF2B5EF4-FFF2-40B4-BE49-F238E27FC236}">
                    <a16:creationId xmlns:a16="http://schemas.microsoft.com/office/drawing/2014/main" id="{A38E2E63-BB93-2373-DED8-2EFFD66840CC}"/>
                  </a:ext>
                </a:extLst>
              </p:cNvPr>
              <p:cNvSpPr/>
              <p:nvPr/>
            </p:nvSpPr>
            <p:spPr>
              <a:xfrm>
                <a:off x="3264317" y="3368190"/>
                <a:ext cx="37519" cy="66999"/>
              </a:xfrm>
              <a:custGeom>
                <a:avLst/>
                <a:gdLst/>
                <a:ahLst/>
                <a:cxnLst/>
                <a:rect l="l" t="t" r="r" b="b"/>
                <a:pathLst>
                  <a:path w="1330" h="2375" extrusionOk="0">
                    <a:moveTo>
                      <a:pt x="289" y="1"/>
                    </a:moveTo>
                    <a:cubicBezTo>
                      <a:pt x="129" y="1"/>
                      <a:pt x="1" y="130"/>
                      <a:pt x="1" y="289"/>
                    </a:cubicBezTo>
                    <a:lnTo>
                      <a:pt x="1" y="2086"/>
                    </a:lnTo>
                    <a:cubicBezTo>
                      <a:pt x="1" y="2245"/>
                      <a:pt x="129" y="2374"/>
                      <a:pt x="289" y="2374"/>
                    </a:cubicBezTo>
                    <a:lnTo>
                      <a:pt x="1042" y="2374"/>
                    </a:lnTo>
                    <a:cubicBezTo>
                      <a:pt x="1201" y="2374"/>
                      <a:pt x="1330" y="2245"/>
                      <a:pt x="1330" y="2086"/>
                    </a:cubicBezTo>
                    <a:lnTo>
                      <a:pt x="1330" y="289"/>
                    </a:lnTo>
                    <a:cubicBezTo>
                      <a:pt x="1330" y="130"/>
                      <a:pt x="1201" y="1"/>
                      <a:pt x="1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094;p40">
                <a:extLst>
                  <a:ext uri="{FF2B5EF4-FFF2-40B4-BE49-F238E27FC236}">
                    <a16:creationId xmlns:a16="http://schemas.microsoft.com/office/drawing/2014/main" id="{EBA1BB06-4552-BF7E-139E-73066EA3311A}"/>
                  </a:ext>
                </a:extLst>
              </p:cNvPr>
              <p:cNvSpPr/>
              <p:nvPr/>
            </p:nvSpPr>
            <p:spPr>
              <a:xfrm>
                <a:off x="3339355" y="3346101"/>
                <a:ext cx="37576" cy="89087"/>
              </a:xfrm>
              <a:custGeom>
                <a:avLst/>
                <a:gdLst/>
                <a:ahLst/>
                <a:cxnLst/>
                <a:rect l="l" t="t" r="r" b="b"/>
                <a:pathLst>
                  <a:path w="1332" h="3158" extrusionOk="0">
                    <a:moveTo>
                      <a:pt x="333" y="1"/>
                    </a:moveTo>
                    <a:cubicBezTo>
                      <a:pt x="150" y="1"/>
                      <a:pt x="1" y="150"/>
                      <a:pt x="1" y="333"/>
                    </a:cubicBezTo>
                    <a:lnTo>
                      <a:pt x="1" y="2825"/>
                    </a:lnTo>
                    <a:cubicBezTo>
                      <a:pt x="1" y="3008"/>
                      <a:pt x="150" y="3157"/>
                      <a:pt x="333" y="3157"/>
                    </a:cubicBezTo>
                    <a:lnTo>
                      <a:pt x="999" y="3157"/>
                    </a:lnTo>
                    <a:cubicBezTo>
                      <a:pt x="1182" y="3157"/>
                      <a:pt x="1332" y="3008"/>
                      <a:pt x="1332" y="2825"/>
                    </a:cubicBezTo>
                    <a:lnTo>
                      <a:pt x="1332" y="333"/>
                    </a:lnTo>
                    <a:cubicBezTo>
                      <a:pt x="1332" y="150"/>
                      <a:pt x="1182" y="1"/>
                      <a:pt x="9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095;p40">
                <a:extLst>
                  <a:ext uri="{FF2B5EF4-FFF2-40B4-BE49-F238E27FC236}">
                    <a16:creationId xmlns:a16="http://schemas.microsoft.com/office/drawing/2014/main" id="{D88CC084-8D55-F808-EA19-5DE6BD8B6263}"/>
                  </a:ext>
                </a:extLst>
              </p:cNvPr>
              <p:cNvSpPr/>
              <p:nvPr/>
            </p:nvSpPr>
            <p:spPr>
              <a:xfrm>
                <a:off x="3413717" y="3292418"/>
                <a:ext cx="37519" cy="142771"/>
              </a:xfrm>
              <a:custGeom>
                <a:avLst/>
                <a:gdLst/>
                <a:ahLst/>
                <a:cxnLst/>
                <a:rect l="l" t="t" r="r" b="b"/>
                <a:pathLst>
                  <a:path w="1330" h="5061" extrusionOk="0">
                    <a:moveTo>
                      <a:pt x="420" y="0"/>
                    </a:moveTo>
                    <a:cubicBezTo>
                      <a:pt x="188" y="0"/>
                      <a:pt x="0" y="188"/>
                      <a:pt x="0" y="421"/>
                    </a:cubicBezTo>
                    <a:lnTo>
                      <a:pt x="0" y="4640"/>
                    </a:lnTo>
                    <a:cubicBezTo>
                      <a:pt x="0" y="4871"/>
                      <a:pt x="188" y="5060"/>
                      <a:pt x="420" y="5060"/>
                    </a:cubicBezTo>
                    <a:lnTo>
                      <a:pt x="914" y="5060"/>
                    </a:lnTo>
                    <a:cubicBezTo>
                      <a:pt x="1144" y="5060"/>
                      <a:pt x="1330" y="4871"/>
                      <a:pt x="1330" y="4640"/>
                    </a:cubicBezTo>
                    <a:lnTo>
                      <a:pt x="1330" y="421"/>
                    </a:lnTo>
                    <a:cubicBezTo>
                      <a:pt x="1330" y="188"/>
                      <a:pt x="1142" y="0"/>
                      <a:pt x="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096;p40">
                <a:extLst>
                  <a:ext uri="{FF2B5EF4-FFF2-40B4-BE49-F238E27FC236}">
                    <a16:creationId xmlns:a16="http://schemas.microsoft.com/office/drawing/2014/main" id="{ABE9BDC7-D8A6-AA2B-DAE9-EE93E2C81C92}"/>
                  </a:ext>
                </a:extLst>
              </p:cNvPr>
              <p:cNvSpPr/>
              <p:nvPr/>
            </p:nvSpPr>
            <p:spPr>
              <a:xfrm>
                <a:off x="3282653" y="3368190"/>
                <a:ext cx="19183" cy="66999"/>
              </a:xfrm>
              <a:custGeom>
                <a:avLst/>
                <a:gdLst/>
                <a:ahLst/>
                <a:cxnLst/>
                <a:rect l="l" t="t" r="r" b="b"/>
                <a:pathLst>
                  <a:path w="680" h="2375" extrusionOk="0">
                    <a:moveTo>
                      <a:pt x="1" y="1"/>
                    </a:moveTo>
                    <a:cubicBezTo>
                      <a:pt x="160" y="1"/>
                      <a:pt x="289" y="130"/>
                      <a:pt x="289" y="288"/>
                    </a:cubicBezTo>
                    <a:lnTo>
                      <a:pt x="289" y="2087"/>
                    </a:lnTo>
                    <a:cubicBezTo>
                      <a:pt x="289" y="2245"/>
                      <a:pt x="160" y="2374"/>
                      <a:pt x="1" y="2374"/>
                    </a:cubicBezTo>
                    <a:lnTo>
                      <a:pt x="392" y="2374"/>
                    </a:lnTo>
                    <a:cubicBezTo>
                      <a:pt x="551" y="2374"/>
                      <a:pt x="680" y="2245"/>
                      <a:pt x="680" y="2086"/>
                    </a:cubicBezTo>
                    <a:lnTo>
                      <a:pt x="680" y="289"/>
                    </a:lnTo>
                    <a:cubicBezTo>
                      <a:pt x="680" y="130"/>
                      <a:pt x="551" y="1"/>
                      <a:pt x="392" y="1"/>
                    </a:cubicBezTo>
                    <a:close/>
                  </a:path>
                </a:pathLst>
              </a:custGeom>
              <a:solidFill>
                <a:srgbClr val="1E1E1E">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097;p40">
                <a:extLst>
                  <a:ext uri="{FF2B5EF4-FFF2-40B4-BE49-F238E27FC236}">
                    <a16:creationId xmlns:a16="http://schemas.microsoft.com/office/drawing/2014/main" id="{BC52F6C9-41C0-CC7A-C682-00EC2CDFA312}"/>
                  </a:ext>
                </a:extLst>
              </p:cNvPr>
              <p:cNvSpPr/>
              <p:nvPr/>
            </p:nvSpPr>
            <p:spPr>
              <a:xfrm>
                <a:off x="3356451" y="3346101"/>
                <a:ext cx="20480" cy="89087"/>
              </a:xfrm>
              <a:custGeom>
                <a:avLst/>
                <a:gdLst/>
                <a:ahLst/>
                <a:cxnLst/>
                <a:rect l="l" t="t" r="r" b="b"/>
                <a:pathLst>
                  <a:path w="726" h="3158" extrusionOk="0">
                    <a:moveTo>
                      <a:pt x="1" y="1"/>
                    </a:moveTo>
                    <a:cubicBezTo>
                      <a:pt x="185" y="1"/>
                      <a:pt x="335" y="150"/>
                      <a:pt x="335" y="333"/>
                    </a:cubicBezTo>
                    <a:lnTo>
                      <a:pt x="335" y="2825"/>
                    </a:lnTo>
                    <a:cubicBezTo>
                      <a:pt x="335" y="3008"/>
                      <a:pt x="185" y="3157"/>
                      <a:pt x="1" y="3157"/>
                    </a:cubicBezTo>
                    <a:lnTo>
                      <a:pt x="393" y="3157"/>
                    </a:lnTo>
                    <a:cubicBezTo>
                      <a:pt x="576" y="3157"/>
                      <a:pt x="726" y="3008"/>
                      <a:pt x="726" y="2825"/>
                    </a:cubicBezTo>
                    <a:lnTo>
                      <a:pt x="726" y="333"/>
                    </a:lnTo>
                    <a:cubicBezTo>
                      <a:pt x="726" y="150"/>
                      <a:pt x="576" y="1"/>
                      <a:pt x="393" y="1"/>
                    </a:cubicBezTo>
                    <a:close/>
                  </a:path>
                </a:pathLst>
              </a:custGeom>
              <a:solidFill>
                <a:srgbClr val="1E1E1E">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098;p40">
                <a:extLst>
                  <a:ext uri="{FF2B5EF4-FFF2-40B4-BE49-F238E27FC236}">
                    <a16:creationId xmlns:a16="http://schemas.microsoft.com/office/drawing/2014/main" id="{28630A98-3A59-F0CD-B4E4-C9B7F5AF7608}"/>
                  </a:ext>
                </a:extLst>
              </p:cNvPr>
              <p:cNvSpPr/>
              <p:nvPr/>
            </p:nvSpPr>
            <p:spPr>
              <a:xfrm>
                <a:off x="3429035" y="3292418"/>
                <a:ext cx="22935" cy="142771"/>
              </a:xfrm>
              <a:custGeom>
                <a:avLst/>
                <a:gdLst/>
                <a:ahLst/>
                <a:cxnLst/>
                <a:rect l="l" t="t" r="r" b="b"/>
                <a:pathLst>
                  <a:path w="813" h="5061" extrusionOk="0">
                    <a:moveTo>
                      <a:pt x="0" y="0"/>
                    </a:moveTo>
                    <a:cubicBezTo>
                      <a:pt x="233" y="0"/>
                      <a:pt x="422" y="188"/>
                      <a:pt x="422" y="421"/>
                    </a:cubicBezTo>
                    <a:lnTo>
                      <a:pt x="422" y="4640"/>
                    </a:lnTo>
                    <a:cubicBezTo>
                      <a:pt x="422" y="4871"/>
                      <a:pt x="233" y="5060"/>
                      <a:pt x="0" y="5060"/>
                    </a:cubicBezTo>
                    <a:lnTo>
                      <a:pt x="393" y="5060"/>
                    </a:lnTo>
                    <a:cubicBezTo>
                      <a:pt x="626" y="5060"/>
                      <a:pt x="813" y="4871"/>
                      <a:pt x="813" y="4640"/>
                    </a:cubicBezTo>
                    <a:lnTo>
                      <a:pt x="813" y="421"/>
                    </a:lnTo>
                    <a:cubicBezTo>
                      <a:pt x="813" y="188"/>
                      <a:pt x="624" y="0"/>
                      <a:pt x="391" y="0"/>
                    </a:cubicBezTo>
                    <a:close/>
                  </a:path>
                </a:pathLst>
              </a:custGeom>
              <a:solidFill>
                <a:srgbClr val="1E1E1E">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099;p40">
                <a:extLst>
                  <a:ext uri="{FF2B5EF4-FFF2-40B4-BE49-F238E27FC236}">
                    <a16:creationId xmlns:a16="http://schemas.microsoft.com/office/drawing/2014/main" id="{7788E625-F9E0-BD67-5D80-C4C00C863BA7}"/>
                  </a:ext>
                </a:extLst>
              </p:cNvPr>
              <p:cNvSpPr/>
              <p:nvPr/>
            </p:nvSpPr>
            <p:spPr>
              <a:xfrm>
                <a:off x="3306970" y="3460916"/>
                <a:ext cx="112868" cy="11058"/>
              </a:xfrm>
              <a:custGeom>
                <a:avLst/>
                <a:gdLst/>
                <a:ahLst/>
                <a:cxnLst/>
                <a:rect l="l" t="t" r="r" b="b"/>
                <a:pathLst>
                  <a:path w="4001" h="392" extrusionOk="0">
                    <a:moveTo>
                      <a:pt x="215" y="1"/>
                    </a:moveTo>
                    <a:cubicBezTo>
                      <a:pt x="96" y="1"/>
                      <a:pt x="1" y="102"/>
                      <a:pt x="16" y="220"/>
                    </a:cubicBezTo>
                    <a:cubicBezTo>
                      <a:pt x="27" y="320"/>
                      <a:pt x="118" y="392"/>
                      <a:pt x="219" y="392"/>
                    </a:cubicBezTo>
                    <a:lnTo>
                      <a:pt x="3786" y="392"/>
                    </a:lnTo>
                    <a:cubicBezTo>
                      <a:pt x="3906" y="392"/>
                      <a:pt x="4001" y="291"/>
                      <a:pt x="3986" y="172"/>
                    </a:cubicBezTo>
                    <a:cubicBezTo>
                      <a:pt x="3975" y="73"/>
                      <a:pt x="3884" y="1"/>
                      <a:pt x="3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100;p40">
                <a:extLst>
                  <a:ext uri="{FF2B5EF4-FFF2-40B4-BE49-F238E27FC236}">
                    <a16:creationId xmlns:a16="http://schemas.microsoft.com/office/drawing/2014/main" id="{3D9D22B3-A431-38A9-FD94-763B16750538}"/>
                  </a:ext>
                </a:extLst>
              </p:cNvPr>
              <p:cNvSpPr/>
              <p:nvPr/>
            </p:nvSpPr>
            <p:spPr>
              <a:xfrm>
                <a:off x="3269056" y="3491834"/>
                <a:ext cx="188697" cy="11030"/>
              </a:xfrm>
              <a:custGeom>
                <a:avLst/>
                <a:gdLst/>
                <a:ahLst/>
                <a:cxnLst/>
                <a:rect l="l" t="t" r="r" b="b"/>
                <a:pathLst>
                  <a:path w="6689" h="391" extrusionOk="0">
                    <a:moveTo>
                      <a:pt x="215" y="0"/>
                    </a:moveTo>
                    <a:cubicBezTo>
                      <a:pt x="96" y="0"/>
                      <a:pt x="1" y="101"/>
                      <a:pt x="16" y="220"/>
                    </a:cubicBezTo>
                    <a:cubicBezTo>
                      <a:pt x="27" y="319"/>
                      <a:pt x="118" y="391"/>
                      <a:pt x="219" y="391"/>
                    </a:cubicBezTo>
                    <a:lnTo>
                      <a:pt x="6474" y="391"/>
                    </a:lnTo>
                    <a:cubicBezTo>
                      <a:pt x="6594" y="391"/>
                      <a:pt x="6689" y="290"/>
                      <a:pt x="6674" y="171"/>
                    </a:cubicBezTo>
                    <a:cubicBezTo>
                      <a:pt x="6661" y="72"/>
                      <a:pt x="6570" y="0"/>
                      <a:pt x="6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83" name="Google Shape;3062;p40">
            <a:extLst>
              <a:ext uri="{FF2B5EF4-FFF2-40B4-BE49-F238E27FC236}">
                <a16:creationId xmlns:a16="http://schemas.microsoft.com/office/drawing/2014/main" id="{DBEF9BBF-5D39-388E-BBC1-E05664635C0B}"/>
              </a:ext>
            </a:extLst>
          </p:cNvPr>
          <p:cNvGrpSpPr/>
          <p:nvPr/>
        </p:nvGrpSpPr>
        <p:grpSpPr>
          <a:xfrm>
            <a:off x="-8021528" y="2163463"/>
            <a:ext cx="573110" cy="573108"/>
            <a:chOff x="3239775" y="1187625"/>
            <a:chExt cx="2967000" cy="2967000"/>
          </a:xfrm>
        </p:grpSpPr>
        <p:sp>
          <p:nvSpPr>
            <p:cNvPr id="84" name="Google Shape;3063;p40">
              <a:extLst>
                <a:ext uri="{FF2B5EF4-FFF2-40B4-BE49-F238E27FC236}">
                  <a16:creationId xmlns:a16="http://schemas.microsoft.com/office/drawing/2014/main" id="{97C8FE4E-42CA-5619-192C-FD36175467F9}"/>
                </a:ext>
              </a:extLst>
            </p:cNvPr>
            <p:cNvSpPr/>
            <p:nvPr/>
          </p:nvSpPr>
          <p:spPr>
            <a:xfrm>
              <a:off x="3239775" y="1187625"/>
              <a:ext cx="2967000" cy="296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3064;p40">
              <a:extLst>
                <a:ext uri="{FF2B5EF4-FFF2-40B4-BE49-F238E27FC236}">
                  <a16:creationId xmlns:a16="http://schemas.microsoft.com/office/drawing/2014/main" id="{38DBB912-565E-B6CE-52F5-60711CC29DA4}"/>
                </a:ext>
              </a:extLst>
            </p:cNvPr>
            <p:cNvGrpSpPr/>
            <p:nvPr/>
          </p:nvGrpSpPr>
          <p:grpSpPr>
            <a:xfrm>
              <a:off x="3685665" y="1633424"/>
              <a:ext cx="2075711" cy="1466101"/>
              <a:chOff x="3168629" y="1999948"/>
              <a:chExt cx="378296" cy="267205"/>
            </a:xfrm>
          </p:grpSpPr>
          <p:sp>
            <p:nvSpPr>
              <p:cNvPr id="86" name="Google Shape;3065;p40">
                <a:extLst>
                  <a:ext uri="{FF2B5EF4-FFF2-40B4-BE49-F238E27FC236}">
                    <a16:creationId xmlns:a16="http://schemas.microsoft.com/office/drawing/2014/main" id="{9064B832-6E51-3642-C5E1-DA1D12DFA498}"/>
                  </a:ext>
                </a:extLst>
              </p:cNvPr>
              <p:cNvSpPr/>
              <p:nvPr/>
            </p:nvSpPr>
            <p:spPr>
              <a:xfrm>
                <a:off x="3173368" y="2206784"/>
                <a:ext cx="124970" cy="60369"/>
              </a:xfrm>
              <a:custGeom>
                <a:avLst/>
                <a:gdLst/>
                <a:ahLst/>
                <a:cxnLst/>
                <a:rect l="l" t="t" r="r" b="b"/>
                <a:pathLst>
                  <a:path w="4430" h="2140" extrusionOk="0">
                    <a:moveTo>
                      <a:pt x="1254" y="0"/>
                    </a:moveTo>
                    <a:cubicBezTo>
                      <a:pt x="948" y="0"/>
                      <a:pt x="674" y="188"/>
                      <a:pt x="561" y="472"/>
                    </a:cubicBezTo>
                    <a:lnTo>
                      <a:pt x="87" y="1684"/>
                    </a:lnTo>
                    <a:cubicBezTo>
                      <a:pt x="1" y="1902"/>
                      <a:pt x="163" y="2140"/>
                      <a:pt x="397" y="2140"/>
                    </a:cubicBezTo>
                    <a:lnTo>
                      <a:pt x="4036" y="2140"/>
                    </a:lnTo>
                    <a:cubicBezTo>
                      <a:pt x="4270" y="2140"/>
                      <a:pt x="4430" y="1904"/>
                      <a:pt x="4345" y="1686"/>
                    </a:cubicBezTo>
                    <a:lnTo>
                      <a:pt x="3869" y="472"/>
                    </a:lnTo>
                    <a:cubicBezTo>
                      <a:pt x="3757" y="188"/>
                      <a:pt x="3482"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066;p40">
                <a:extLst>
                  <a:ext uri="{FF2B5EF4-FFF2-40B4-BE49-F238E27FC236}">
                    <a16:creationId xmlns:a16="http://schemas.microsoft.com/office/drawing/2014/main" id="{A5D888CF-40FA-8E34-391D-C5C25BB62705}"/>
                  </a:ext>
                </a:extLst>
              </p:cNvPr>
              <p:cNvSpPr/>
              <p:nvPr/>
            </p:nvSpPr>
            <p:spPr>
              <a:xfrm>
                <a:off x="3295291" y="2206784"/>
                <a:ext cx="124970" cy="60369"/>
              </a:xfrm>
              <a:custGeom>
                <a:avLst/>
                <a:gdLst/>
                <a:ahLst/>
                <a:cxnLst/>
                <a:rect l="l" t="t" r="r" b="b"/>
                <a:pathLst>
                  <a:path w="4430" h="2140" extrusionOk="0">
                    <a:moveTo>
                      <a:pt x="1254" y="0"/>
                    </a:moveTo>
                    <a:cubicBezTo>
                      <a:pt x="948" y="0"/>
                      <a:pt x="674" y="188"/>
                      <a:pt x="561" y="472"/>
                    </a:cubicBezTo>
                    <a:lnTo>
                      <a:pt x="87" y="1684"/>
                    </a:lnTo>
                    <a:cubicBezTo>
                      <a:pt x="1" y="1902"/>
                      <a:pt x="162" y="2140"/>
                      <a:pt x="397" y="2140"/>
                    </a:cubicBezTo>
                    <a:lnTo>
                      <a:pt x="4034" y="2140"/>
                    </a:lnTo>
                    <a:cubicBezTo>
                      <a:pt x="4269" y="2140"/>
                      <a:pt x="4430" y="1904"/>
                      <a:pt x="4345" y="1686"/>
                    </a:cubicBezTo>
                    <a:lnTo>
                      <a:pt x="3869" y="472"/>
                    </a:lnTo>
                    <a:cubicBezTo>
                      <a:pt x="3756" y="188"/>
                      <a:pt x="3482"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067;p40">
                <a:extLst>
                  <a:ext uri="{FF2B5EF4-FFF2-40B4-BE49-F238E27FC236}">
                    <a16:creationId xmlns:a16="http://schemas.microsoft.com/office/drawing/2014/main" id="{0D7F8C59-5DA5-D8CF-0E8E-FCEE777557A7}"/>
                  </a:ext>
                </a:extLst>
              </p:cNvPr>
              <p:cNvSpPr/>
              <p:nvPr/>
            </p:nvSpPr>
            <p:spPr>
              <a:xfrm>
                <a:off x="3417215" y="2206784"/>
                <a:ext cx="124970" cy="60369"/>
              </a:xfrm>
              <a:custGeom>
                <a:avLst/>
                <a:gdLst/>
                <a:ahLst/>
                <a:cxnLst/>
                <a:rect l="l" t="t" r="r" b="b"/>
                <a:pathLst>
                  <a:path w="4430" h="2140" extrusionOk="0">
                    <a:moveTo>
                      <a:pt x="1254" y="0"/>
                    </a:moveTo>
                    <a:cubicBezTo>
                      <a:pt x="948" y="0"/>
                      <a:pt x="673" y="188"/>
                      <a:pt x="561" y="472"/>
                    </a:cubicBezTo>
                    <a:lnTo>
                      <a:pt x="87" y="1684"/>
                    </a:lnTo>
                    <a:cubicBezTo>
                      <a:pt x="1" y="1902"/>
                      <a:pt x="162" y="2140"/>
                      <a:pt x="397" y="2140"/>
                    </a:cubicBezTo>
                    <a:lnTo>
                      <a:pt x="4034" y="2140"/>
                    </a:lnTo>
                    <a:cubicBezTo>
                      <a:pt x="4269" y="2140"/>
                      <a:pt x="4430" y="1904"/>
                      <a:pt x="4345" y="1686"/>
                    </a:cubicBezTo>
                    <a:lnTo>
                      <a:pt x="3869" y="472"/>
                    </a:lnTo>
                    <a:cubicBezTo>
                      <a:pt x="3756" y="188"/>
                      <a:pt x="3482"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068;p40">
                <a:extLst>
                  <a:ext uri="{FF2B5EF4-FFF2-40B4-BE49-F238E27FC236}">
                    <a16:creationId xmlns:a16="http://schemas.microsoft.com/office/drawing/2014/main" id="{ACFD42AC-914A-7E6F-5EAF-987314C21DA1}"/>
                  </a:ext>
                </a:extLst>
              </p:cNvPr>
              <p:cNvSpPr/>
              <p:nvPr/>
            </p:nvSpPr>
            <p:spPr>
              <a:xfrm>
                <a:off x="3295291" y="2086102"/>
                <a:ext cx="124970" cy="60369"/>
              </a:xfrm>
              <a:custGeom>
                <a:avLst/>
                <a:gdLst/>
                <a:ahLst/>
                <a:cxnLst/>
                <a:rect l="l" t="t" r="r" b="b"/>
                <a:pathLst>
                  <a:path w="4430" h="2140" extrusionOk="0">
                    <a:moveTo>
                      <a:pt x="1254" y="0"/>
                    </a:moveTo>
                    <a:cubicBezTo>
                      <a:pt x="948" y="0"/>
                      <a:pt x="674" y="188"/>
                      <a:pt x="561" y="472"/>
                    </a:cubicBezTo>
                    <a:lnTo>
                      <a:pt x="87" y="1684"/>
                    </a:lnTo>
                    <a:cubicBezTo>
                      <a:pt x="1" y="1902"/>
                      <a:pt x="163" y="2139"/>
                      <a:pt x="397" y="2139"/>
                    </a:cubicBezTo>
                    <a:lnTo>
                      <a:pt x="4033" y="2139"/>
                    </a:lnTo>
                    <a:cubicBezTo>
                      <a:pt x="4269" y="2139"/>
                      <a:pt x="4430" y="1902"/>
                      <a:pt x="4343" y="1684"/>
                    </a:cubicBezTo>
                    <a:lnTo>
                      <a:pt x="3869" y="472"/>
                    </a:lnTo>
                    <a:cubicBezTo>
                      <a:pt x="3758" y="188"/>
                      <a:pt x="3482"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069;p40">
                <a:extLst>
                  <a:ext uri="{FF2B5EF4-FFF2-40B4-BE49-F238E27FC236}">
                    <a16:creationId xmlns:a16="http://schemas.microsoft.com/office/drawing/2014/main" id="{5E64D5E0-613B-81DD-4595-E01CF9B6739C}"/>
                  </a:ext>
                </a:extLst>
              </p:cNvPr>
              <p:cNvSpPr/>
              <p:nvPr/>
            </p:nvSpPr>
            <p:spPr>
              <a:xfrm>
                <a:off x="3234330" y="2146443"/>
                <a:ext cx="124970" cy="60369"/>
              </a:xfrm>
              <a:custGeom>
                <a:avLst/>
                <a:gdLst/>
                <a:ahLst/>
                <a:cxnLst/>
                <a:rect l="l" t="t" r="r" b="b"/>
                <a:pathLst>
                  <a:path w="4430" h="2140" extrusionOk="0">
                    <a:moveTo>
                      <a:pt x="1255" y="0"/>
                    </a:moveTo>
                    <a:cubicBezTo>
                      <a:pt x="949" y="0"/>
                      <a:pt x="674" y="188"/>
                      <a:pt x="563" y="472"/>
                    </a:cubicBezTo>
                    <a:lnTo>
                      <a:pt x="87" y="1684"/>
                    </a:lnTo>
                    <a:cubicBezTo>
                      <a:pt x="1" y="1902"/>
                      <a:pt x="163" y="2139"/>
                      <a:pt x="397" y="2139"/>
                    </a:cubicBezTo>
                    <a:lnTo>
                      <a:pt x="4033" y="2139"/>
                    </a:lnTo>
                    <a:cubicBezTo>
                      <a:pt x="4268" y="2139"/>
                      <a:pt x="4430" y="1902"/>
                      <a:pt x="4345" y="1684"/>
                    </a:cubicBezTo>
                    <a:lnTo>
                      <a:pt x="3869" y="472"/>
                    </a:lnTo>
                    <a:cubicBezTo>
                      <a:pt x="3758" y="188"/>
                      <a:pt x="3482"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070;p40">
                <a:extLst>
                  <a:ext uri="{FF2B5EF4-FFF2-40B4-BE49-F238E27FC236}">
                    <a16:creationId xmlns:a16="http://schemas.microsoft.com/office/drawing/2014/main" id="{69FCC7E5-036D-CF80-B237-E761E8044922}"/>
                  </a:ext>
                </a:extLst>
              </p:cNvPr>
              <p:cNvSpPr/>
              <p:nvPr/>
            </p:nvSpPr>
            <p:spPr>
              <a:xfrm>
                <a:off x="3356253" y="2146443"/>
                <a:ext cx="124970" cy="60369"/>
              </a:xfrm>
              <a:custGeom>
                <a:avLst/>
                <a:gdLst/>
                <a:ahLst/>
                <a:cxnLst/>
                <a:rect l="l" t="t" r="r" b="b"/>
                <a:pathLst>
                  <a:path w="4430" h="2140" extrusionOk="0">
                    <a:moveTo>
                      <a:pt x="1254" y="0"/>
                    </a:moveTo>
                    <a:cubicBezTo>
                      <a:pt x="948" y="0"/>
                      <a:pt x="673" y="188"/>
                      <a:pt x="561" y="472"/>
                    </a:cubicBezTo>
                    <a:lnTo>
                      <a:pt x="87" y="1684"/>
                    </a:lnTo>
                    <a:cubicBezTo>
                      <a:pt x="1" y="1902"/>
                      <a:pt x="162" y="2139"/>
                      <a:pt x="397" y="2139"/>
                    </a:cubicBezTo>
                    <a:lnTo>
                      <a:pt x="4034" y="2139"/>
                    </a:lnTo>
                    <a:cubicBezTo>
                      <a:pt x="4269" y="2139"/>
                      <a:pt x="4430" y="1904"/>
                      <a:pt x="4345" y="1686"/>
                    </a:cubicBezTo>
                    <a:lnTo>
                      <a:pt x="3869" y="472"/>
                    </a:lnTo>
                    <a:cubicBezTo>
                      <a:pt x="3756" y="188"/>
                      <a:pt x="3482"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071;p40">
                <a:extLst>
                  <a:ext uri="{FF2B5EF4-FFF2-40B4-BE49-F238E27FC236}">
                    <a16:creationId xmlns:a16="http://schemas.microsoft.com/office/drawing/2014/main" id="{71C83FC1-519C-6D24-5C14-300E201E6AD9}"/>
                  </a:ext>
                </a:extLst>
              </p:cNvPr>
              <p:cNvSpPr/>
              <p:nvPr/>
            </p:nvSpPr>
            <p:spPr>
              <a:xfrm>
                <a:off x="3246262" y="2206784"/>
                <a:ext cx="52245" cy="60369"/>
              </a:xfrm>
              <a:custGeom>
                <a:avLst/>
                <a:gdLst/>
                <a:ahLst/>
                <a:cxnLst/>
                <a:rect l="l" t="t" r="r" b="b"/>
                <a:pathLst>
                  <a:path w="1852" h="2140" extrusionOk="0">
                    <a:moveTo>
                      <a:pt x="1" y="0"/>
                    </a:moveTo>
                    <a:cubicBezTo>
                      <a:pt x="307" y="0"/>
                      <a:pt x="582" y="188"/>
                      <a:pt x="693" y="472"/>
                    </a:cubicBezTo>
                    <a:lnTo>
                      <a:pt x="1169" y="1686"/>
                    </a:lnTo>
                    <a:cubicBezTo>
                      <a:pt x="1254" y="1904"/>
                      <a:pt x="1094" y="2140"/>
                      <a:pt x="860" y="2140"/>
                    </a:cubicBezTo>
                    <a:lnTo>
                      <a:pt x="1456" y="2140"/>
                    </a:lnTo>
                    <a:cubicBezTo>
                      <a:pt x="1690" y="2140"/>
                      <a:pt x="1851" y="1904"/>
                      <a:pt x="1766" y="1686"/>
                    </a:cubicBezTo>
                    <a:lnTo>
                      <a:pt x="1291" y="472"/>
                    </a:lnTo>
                    <a:cubicBezTo>
                      <a:pt x="1178" y="188"/>
                      <a:pt x="904" y="0"/>
                      <a:pt x="598" y="0"/>
                    </a:cubicBezTo>
                    <a:close/>
                  </a:path>
                </a:pathLst>
              </a:custGeom>
              <a:solidFill>
                <a:srgbClr val="FF7A31">
                  <a:alpha val="3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072;p40">
                <a:extLst>
                  <a:ext uri="{FF2B5EF4-FFF2-40B4-BE49-F238E27FC236}">
                    <a16:creationId xmlns:a16="http://schemas.microsoft.com/office/drawing/2014/main" id="{F7B7EB16-61E9-B8B3-E6EB-2833D44E5B2E}"/>
                  </a:ext>
                </a:extLst>
              </p:cNvPr>
              <p:cNvSpPr/>
              <p:nvPr/>
            </p:nvSpPr>
            <p:spPr>
              <a:xfrm>
                <a:off x="3368186" y="2206784"/>
                <a:ext cx="52245" cy="60369"/>
              </a:xfrm>
              <a:custGeom>
                <a:avLst/>
                <a:gdLst/>
                <a:ahLst/>
                <a:cxnLst/>
                <a:rect l="l" t="t" r="r" b="b"/>
                <a:pathLst>
                  <a:path w="1852" h="2140" extrusionOk="0">
                    <a:moveTo>
                      <a:pt x="1" y="0"/>
                    </a:moveTo>
                    <a:cubicBezTo>
                      <a:pt x="307" y="0"/>
                      <a:pt x="581" y="188"/>
                      <a:pt x="693" y="472"/>
                    </a:cubicBezTo>
                    <a:lnTo>
                      <a:pt x="1169" y="1686"/>
                    </a:lnTo>
                    <a:cubicBezTo>
                      <a:pt x="1254" y="1904"/>
                      <a:pt x="1093" y="2140"/>
                      <a:pt x="859" y="2140"/>
                    </a:cubicBezTo>
                    <a:lnTo>
                      <a:pt x="1456" y="2140"/>
                    </a:lnTo>
                    <a:cubicBezTo>
                      <a:pt x="1690" y="2140"/>
                      <a:pt x="1851" y="1904"/>
                      <a:pt x="1765" y="1686"/>
                    </a:cubicBezTo>
                    <a:lnTo>
                      <a:pt x="1289" y="472"/>
                    </a:lnTo>
                    <a:cubicBezTo>
                      <a:pt x="1178" y="188"/>
                      <a:pt x="903" y="0"/>
                      <a:pt x="597" y="0"/>
                    </a:cubicBezTo>
                    <a:close/>
                  </a:path>
                </a:pathLst>
              </a:custGeom>
              <a:solidFill>
                <a:srgbClr val="FF7A31">
                  <a:alpha val="3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073;p40">
                <a:extLst>
                  <a:ext uri="{FF2B5EF4-FFF2-40B4-BE49-F238E27FC236}">
                    <a16:creationId xmlns:a16="http://schemas.microsoft.com/office/drawing/2014/main" id="{B2364DE8-8D63-DFFD-7F6A-C0ADEDDBD78E}"/>
                  </a:ext>
                </a:extLst>
              </p:cNvPr>
              <p:cNvSpPr/>
              <p:nvPr/>
            </p:nvSpPr>
            <p:spPr>
              <a:xfrm>
                <a:off x="3490082" y="2206784"/>
                <a:ext cx="52217" cy="60369"/>
              </a:xfrm>
              <a:custGeom>
                <a:avLst/>
                <a:gdLst/>
                <a:ahLst/>
                <a:cxnLst/>
                <a:rect l="l" t="t" r="r" b="b"/>
                <a:pathLst>
                  <a:path w="1851" h="2140" extrusionOk="0">
                    <a:moveTo>
                      <a:pt x="0" y="0"/>
                    </a:moveTo>
                    <a:cubicBezTo>
                      <a:pt x="306" y="0"/>
                      <a:pt x="582" y="188"/>
                      <a:pt x="693" y="473"/>
                    </a:cubicBezTo>
                    <a:lnTo>
                      <a:pt x="1169" y="1686"/>
                    </a:lnTo>
                    <a:cubicBezTo>
                      <a:pt x="1255" y="1904"/>
                      <a:pt x="1094" y="2140"/>
                      <a:pt x="860" y="2140"/>
                    </a:cubicBezTo>
                    <a:lnTo>
                      <a:pt x="1454" y="2140"/>
                    </a:lnTo>
                    <a:cubicBezTo>
                      <a:pt x="1690" y="2140"/>
                      <a:pt x="1851" y="1902"/>
                      <a:pt x="1765" y="1684"/>
                    </a:cubicBezTo>
                    <a:lnTo>
                      <a:pt x="1290" y="473"/>
                    </a:lnTo>
                    <a:cubicBezTo>
                      <a:pt x="1179" y="188"/>
                      <a:pt x="904" y="0"/>
                      <a:pt x="598" y="0"/>
                    </a:cubicBezTo>
                    <a:close/>
                  </a:path>
                </a:pathLst>
              </a:custGeom>
              <a:solidFill>
                <a:srgbClr val="FF7A31">
                  <a:alpha val="3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074;p40">
                <a:extLst>
                  <a:ext uri="{FF2B5EF4-FFF2-40B4-BE49-F238E27FC236}">
                    <a16:creationId xmlns:a16="http://schemas.microsoft.com/office/drawing/2014/main" id="{5423AD42-4C1A-2118-67A6-BE9C778306ED}"/>
                  </a:ext>
                </a:extLst>
              </p:cNvPr>
              <p:cNvSpPr/>
              <p:nvPr/>
            </p:nvSpPr>
            <p:spPr>
              <a:xfrm>
                <a:off x="3429120" y="2146443"/>
                <a:ext cx="52217" cy="60369"/>
              </a:xfrm>
              <a:custGeom>
                <a:avLst/>
                <a:gdLst/>
                <a:ahLst/>
                <a:cxnLst/>
                <a:rect l="l" t="t" r="r" b="b"/>
                <a:pathLst>
                  <a:path w="1851" h="2140" extrusionOk="0">
                    <a:moveTo>
                      <a:pt x="0" y="0"/>
                    </a:moveTo>
                    <a:cubicBezTo>
                      <a:pt x="306" y="0"/>
                      <a:pt x="582" y="188"/>
                      <a:pt x="693" y="472"/>
                    </a:cubicBezTo>
                    <a:lnTo>
                      <a:pt x="1169" y="1686"/>
                    </a:lnTo>
                    <a:cubicBezTo>
                      <a:pt x="1255" y="1904"/>
                      <a:pt x="1094" y="2139"/>
                      <a:pt x="860" y="2139"/>
                    </a:cubicBezTo>
                    <a:lnTo>
                      <a:pt x="1457" y="2139"/>
                    </a:lnTo>
                    <a:cubicBezTo>
                      <a:pt x="1691" y="2139"/>
                      <a:pt x="1851" y="1904"/>
                      <a:pt x="1766" y="1686"/>
                    </a:cubicBezTo>
                    <a:lnTo>
                      <a:pt x="1290" y="472"/>
                    </a:lnTo>
                    <a:cubicBezTo>
                      <a:pt x="1179" y="188"/>
                      <a:pt x="904" y="0"/>
                      <a:pt x="598" y="0"/>
                    </a:cubicBezTo>
                    <a:close/>
                  </a:path>
                </a:pathLst>
              </a:custGeom>
              <a:solidFill>
                <a:srgbClr val="FF7A31">
                  <a:alpha val="3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075;p40">
                <a:extLst>
                  <a:ext uri="{FF2B5EF4-FFF2-40B4-BE49-F238E27FC236}">
                    <a16:creationId xmlns:a16="http://schemas.microsoft.com/office/drawing/2014/main" id="{907B3367-CEC4-5B26-907A-42E3595B6804}"/>
                  </a:ext>
                </a:extLst>
              </p:cNvPr>
              <p:cNvSpPr/>
              <p:nvPr/>
            </p:nvSpPr>
            <p:spPr>
              <a:xfrm>
                <a:off x="3307224" y="2146443"/>
                <a:ext cx="52245" cy="60369"/>
              </a:xfrm>
              <a:custGeom>
                <a:avLst/>
                <a:gdLst/>
                <a:ahLst/>
                <a:cxnLst/>
                <a:rect l="l" t="t" r="r" b="b"/>
                <a:pathLst>
                  <a:path w="1852" h="2140" extrusionOk="0">
                    <a:moveTo>
                      <a:pt x="1" y="0"/>
                    </a:moveTo>
                    <a:cubicBezTo>
                      <a:pt x="307" y="0"/>
                      <a:pt x="581" y="188"/>
                      <a:pt x="693" y="472"/>
                    </a:cubicBezTo>
                    <a:lnTo>
                      <a:pt x="1169" y="1686"/>
                    </a:lnTo>
                    <a:cubicBezTo>
                      <a:pt x="1254" y="1904"/>
                      <a:pt x="1093" y="2139"/>
                      <a:pt x="859" y="2139"/>
                    </a:cubicBezTo>
                    <a:lnTo>
                      <a:pt x="1456" y="2139"/>
                    </a:lnTo>
                    <a:cubicBezTo>
                      <a:pt x="1690" y="2139"/>
                      <a:pt x="1851" y="1904"/>
                      <a:pt x="1765" y="1686"/>
                    </a:cubicBezTo>
                    <a:lnTo>
                      <a:pt x="1289" y="472"/>
                    </a:lnTo>
                    <a:cubicBezTo>
                      <a:pt x="1178" y="188"/>
                      <a:pt x="903" y="0"/>
                      <a:pt x="597" y="0"/>
                    </a:cubicBezTo>
                    <a:close/>
                  </a:path>
                </a:pathLst>
              </a:custGeom>
              <a:solidFill>
                <a:srgbClr val="FF7A31">
                  <a:alpha val="3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076;p40">
                <a:extLst>
                  <a:ext uri="{FF2B5EF4-FFF2-40B4-BE49-F238E27FC236}">
                    <a16:creationId xmlns:a16="http://schemas.microsoft.com/office/drawing/2014/main" id="{F1526DA2-E457-D79F-A6EA-E56B977A17D1}"/>
                  </a:ext>
                </a:extLst>
              </p:cNvPr>
              <p:cNvSpPr/>
              <p:nvPr/>
            </p:nvSpPr>
            <p:spPr>
              <a:xfrm>
                <a:off x="3368186" y="2086102"/>
                <a:ext cx="52245" cy="60369"/>
              </a:xfrm>
              <a:custGeom>
                <a:avLst/>
                <a:gdLst/>
                <a:ahLst/>
                <a:cxnLst/>
                <a:rect l="l" t="t" r="r" b="b"/>
                <a:pathLst>
                  <a:path w="1852" h="2140" extrusionOk="0">
                    <a:moveTo>
                      <a:pt x="1" y="0"/>
                    </a:moveTo>
                    <a:cubicBezTo>
                      <a:pt x="307" y="0"/>
                      <a:pt x="581" y="188"/>
                      <a:pt x="693" y="472"/>
                    </a:cubicBezTo>
                    <a:lnTo>
                      <a:pt x="1169" y="1686"/>
                    </a:lnTo>
                    <a:cubicBezTo>
                      <a:pt x="1254" y="1904"/>
                      <a:pt x="1093" y="2139"/>
                      <a:pt x="859" y="2139"/>
                    </a:cubicBezTo>
                    <a:lnTo>
                      <a:pt x="1456" y="2139"/>
                    </a:lnTo>
                    <a:cubicBezTo>
                      <a:pt x="1690" y="2139"/>
                      <a:pt x="1851" y="1904"/>
                      <a:pt x="1765" y="1686"/>
                    </a:cubicBezTo>
                    <a:lnTo>
                      <a:pt x="1289" y="472"/>
                    </a:lnTo>
                    <a:cubicBezTo>
                      <a:pt x="1178" y="188"/>
                      <a:pt x="903" y="0"/>
                      <a:pt x="597" y="0"/>
                    </a:cubicBezTo>
                    <a:close/>
                  </a:path>
                </a:pathLst>
              </a:custGeom>
              <a:solidFill>
                <a:srgbClr val="FF7A31">
                  <a:alpha val="3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077;p40">
                <a:extLst>
                  <a:ext uri="{FF2B5EF4-FFF2-40B4-BE49-F238E27FC236}">
                    <a16:creationId xmlns:a16="http://schemas.microsoft.com/office/drawing/2014/main" id="{D80E64CB-B0C0-A5DB-85BD-D23611B72E81}"/>
                  </a:ext>
                </a:extLst>
              </p:cNvPr>
              <p:cNvSpPr/>
              <p:nvPr/>
            </p:nvSpPr>
            <p:spPr>
              <a:xfrm>
                <a:off x="3351994" y="1999948"/>
                <a:ext cx="11058" cy="39353"/>
              </a:xfrm>
              <a:custGeom>
                <a:avLst/>
                <a:gdLst/>
                <a:ahLst/>
                <a:cxnLst/>
                <a:rect l="l" t="t" r="r" b="b"/>
                <a:pathLst>
                  <a:path w="392" h="1395" extrusionOk="0">
                    <a:moveTo>
                      <a:pt x="197" y="0"/>
                    </a:moveTo>
                    <a:cubicBezTo>
                      <a:pt x="189" y="0"/>
                      <a:pt x="181" y="1"/>
                      <a:pt x="172" y="2"/>
                    </a:cubicBezTo>
                    <a:cubicBezTo>
                      <a:pt x="73" y="13"/>
                      <a:pt x="1" y="103"/>
                      <a:pt x="1" y="204"/>
                    </a:cubicBezTo>
                    <a:lnTo>
                      <a:pt x="1" y="1198"/>
                    </a:lnTo>
                    <a:cubicBezTo>
                      <a:pt x="1" y="1306"/>
                      <a:pt x="89" y="1394"/>
                      <a:pt x="197" y="1394"/>
                    </a:cubicBezTo>
                    <a:cubicBezTo>
                      <a:pt x="304" y="1394"/>
                      <a:pt x="392" y="1306"/>
                      <a:pt x="392" y="1198"/>
                    </a:cubicBezTo>
                    <a:lnTo>
                      <a:pt x="392" y="196"/>
                    </a:lnTo>
                    <a:cubicBezTo>
                      <a:pt x="392" y="88"/>
                      <a:pt x="304" y="0"/>
                      <a:pt x="1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078;p40">
                <a:extLst>
                  <a:ext uri="{FF2B5EF4-FFF2-40B4-BE49-F238E27FC236}">
                    <a16:creationId xmlns:a16="http://schemas.microsoft.com/office/drawing/2014/main" id="{1FFF5EF2-B69E-D3A7-C4E2-FBA7285788EF}"/>
                  </a:ext>
                </a:extLst>
              </p:cNvPr>
              <p:cNvSpPr/>
              <p:nvPr/>
            </p:nvSpPr>
            <p:spPr>
              <a:xfrm>
                <a:off x="3442209" y="2027792"/>
                <a:ext cx="25953" cy="35996"/>
              </a:xfrm>
              <a:custGeom>
                <a:avLst/>
                <a:gdLst/>
                <a:ahLst/>
                <a:cxnLst/>
                <a:rect l="l" t="t" r="r" b="b"/>
                <a:pathLst>
                  <a:path w="920" h="1276" extrusionOk="0">
                    <a:moveTo>
                      <a:pt x="696" y="0"/>
                    </a:moveTo>
                    <a:cubicBezTo>
                      <a:pt x="626" y="0"/>
                      <a:pt x="559" y="38"/>
                      <a:pt x="523" y="104"/>
                    </a:cubicBezTo>
                    <a:lnTo>
                      <a:pt x="52" y="988"/>
                    </a:lnTo>
                    <a:cubicBezTo>
                      <a:pt x="0" y="1084"/>
                      <a:pt x="36" y="1202"/>
                      <a:pt x="132" y="1253"/>
                    </a:cubicBezTo>
                    <a:cubicBezTo>
                      <a:pt x="162" y="1268"/>
                      <a:pt x="192" y="1275"/>
                      <a:pt x="223" y="1275"/>
                    </a:cubicBezTo>
                    <a:cubicBezTo>
                      <a:pt x="293" y="1275"/>
                      <a:pt x="361" y="1239"/>
                      <a:pt x="396" y="1173"/>
                    </a:cubicBezTo>
                    <a:lnTo>
                      <a:pt x="869" y="289"/>
                    </a:lnTo>
                    <a:cubicBezTo>
                      <a:pt x="920" y="193"/>
                      <a:pt x="883" y="75"/>
                      <a:pt x="788" y="24"/>
                    </a:cubicBezTo>
                    <a:cubicBezTo>
                      <a:pt x="759" y="8"/>
                      <a:pt x="727" y="0"/>
                      <a:pt x="6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079;p40">
                <a:extLst>
                  <a:ext uri="{FF2B5EF4-FFF2-40B4-BE49-F238E27FC236}">
                    <a16:creationId xmlns:a16="http://schemas.microsoft.com/office/drawing/2014/main" id="{78D1FAD4-B43D-6A93-C7D7-52E6C1DC0183}"/>
                  </a:ext>
                </a:extLst>
              </p:cNvPr>
              <p:cNvSpPr/>
              <p:nvPr/>
            </p:nvSpPr>
            <p:spPr>
              <a:xfrm>
                <a:off x="3510844" y="2101448"/>
                <a:ext cx="36081" cy="26799"/>
              </a:xfrm>
              <a:custGeom>
                <a:avLst/>
                <a:gdLst/>
                <a:ahLst/>
                <a:cxnLst/>
                <a:rect l="l" t="t" r="r" b="b"/>
                <a:pathLst>
                  <a:path w="1279" h="950" extrusionOk="0">
                    <a:moveTo>
                      <a:pt x="1057" y="0"/>
                    </a:moveTo>
                    <a:cubicBezTo>
                      <a:pt x="1019" y="0"/>
                      <a:pt x="981" y="11"/>
                      <a:pt x="948" y="33"/>
                    </a:cubicBezTo>
                    <a:lnTo>
                      <a:pt x="115" y="591"/>
                    </a:lnTo>
                    <a:cubicBezTo>
                      <a:pt x="24" y="651"/>
                      <a:pt x="1" y="773"/>
                      <a:pt x="61" y="862"/>
                    </a:cubicBezTo>
                    <a:cubicBezTo>
                      <a:pt x="99" y="919"/>
                      <a:pt x="160" y="950"/>
                      <a:pt x="223" y="950"/>
                    </a:cubicBezTo>
                    <a:cubicBezTo>
                      <a:pt x="261" y="950"/>
                      <a:pt x="298" y="938"/>
                      <a:pt x="332" y="916"/>
                    </a:cubicBezTo>
                    <a:lnTo>
                      <a:pt x="1165" y="358"/>
                    </a:lnTo>
                    <a:cubicBezTo>
                      <a:pt x="1256" y="298"/>
                      <a:pt x="1279" y="177"/>
                      <a:pt x="1219" y="87"/>
                    </a:cubicBezTo>
                    <a:cubicBezTo>
                      <a:pt x="1181" y="31"/>
                      <a:pt x="1120" y="0"/>
                      <a:pt x="10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080;p40">
                <a:extLst>
                  <a:ext uri="{FF2B5EF4-FFF2-40B4-BE49-F238E27FC236}">
                    <a16:creationId xmlns:a16="http://schemas.microsoft.com/office/drawing/2014/main" id="{C31B06C7-082B-DC96-68EA-39DA51D0EB69}"/>
                  </a:ext>
                </a:extLst>
              </p:cNvPr>
              <p:cNvSpPr/>
              <p:nvPr/>
            </p:nvSpPr>
            <p:spPr>
              <a:xfrm>
                <a:off x="3247391" y="2027792"/>
                <a:ext cx="25953" cy="35996"/>
              </a:xfrm>
              <a:custGeom>
                <a:avLst/>
                <a:gdLst/>
                <a:ahLst/>
                <a:cxnLst/>
                <a:rect l="l" t="t" r="r" b="b"/>
                <a:pathLst>
                  <a:path w="920" h="1276" extrusionOk="0">
                    <a:moveTo>
                      <a:pt x="224" y="0"/>
                    </a:moveTo>
                    <a:cubicBezTo>
                      <a:pt x="193" y="0"/>
                      <a:pt x="161" y="8"/>
                      <a:pt x="132" y="24"/>
                    </a:cubicBezTo>
                    <a:cubicBezTo>
                      <a:pt x="37" y="75"/>
                      <a:pt x="0" y="193"/>
                      <a:pt x="52" y="289"/>
                    </a:cubicBezTo>
                    <a:lnTo>
                      <a:pt x="524" y="1173"/>
                    </a:lnTo>
                    <a:cubicBezTo>
                      <a:pt x="560" y="1239"/>
                      <a:pt x="627" y="1275"/>
                      <a:pt x="697" y="1275"/>
                    </a:cubicBezTo>
                    <a:cubicBezTo>
                      <a:pt x="728" y="1275"/>
                      <a:pt x="759" y="1268"/>
                      <a:pt x="788" y="1253"/>
                    </a:cubicBezTo>
                    <a:cubicBezTo>
                      <a:pt x="883" y="1202"/>
                      <a:pt x="920" y="1084"/>
                      <a:pt x="868" y="988"/>
                    </a:cubicBezTo>
                    <a:lnTo>
                      <a:pt x="397" y="104"/>
                    </a:lnTo>
                    <a:cubicBezTo>
                      <a:pt x="362" y="38"/>
                      <a:pt x="294" y="0"/>
                      <a:pt x="2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081;p40">
                <a:extLst>
                  <a:ext uri="{FF2B5EF4-FFF2-40B4-BE49-F238E27FC236}">
                    <a16:creationId xmlns:a16="http://schemas.microsoft.com/office/drawing/2014/main" id="{2D9C7DF1-1F3B-067B-4BFD-78C3970632AA}"/>
                  </a:ext>
                </a:extLst>
              </p:cNvPr>
              <p:cNvSpPr/>
              <p:nvPr/>
            </p:nvSpPr>
            <p:spPr>
              <a:xfrm>
                <a:off x="3168629" y="2101448"/>
                <a:ext cx="36081" cy="26799"/>
              </a:xfrm>
              <a:custGeom>
                <a:avLst/>
                <a:gdLst/>
                <a:ahLst/>
                <a:cxnLst/>
                <a:rect l="l" t="t" r="r" b="b"/>
                <a:pathLst>
                  <a:path w="1279" h="950" extrusionOk="0">
                    <a:moveTo>
                      <a:pt x="223" y="0"/>
                    </a:moveTo>
                    <a:cubicBezTo>
                      <a:pt x="160" y="0"/>
                      <a:pt x="98" y="31"/>
                      <a:pt x="60" y="87"/>
                    </a:cubicBezTo>
                    <a:cubicBezTo>
                      <a:pt x="0" y="177"/>
                      <a:pt x="24" y="298"/>
                      <a:pt x="114" y="358"/>
                    </a:cubicBezTo>
                    <a:lnTo>
                      <a:pt x="947" y="916"/>
                    </a:lnTo>
                    <a:cubicBezTo>
                      <a:pt x="981" y="938"/>
                      <a:pt x="1018" y="950"/>
                      <a:pt x="1056" y="950"/>
                    </a:cubicBezTo>
                    <a:cubicBezTo>
                      <a:pt x="1119" y="950"/>
                      <a:pt x="1180" y="919"/>
                      <a:pt x="1218" y="862"/>
                    </a:cubicBezTo>
                    <a:cubicBezTo>
                      <a:pt x="1278" y="773"/>
                      <a:pt x="1255" y="651"/>
                      <a:pt x="1164" y="591"/>
                    </a:cubicBezTo>
                    <a:lnTo>
                      <a:pt x="331" y="33"/>
                    </a:lnTo>
                    <a:cubicBezTo>
                      <a:pt x="298" y="11"/>
                      <a:pt x="260" y="0"/>
                      <a:pt x="2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3" name="Google Shape;3041;p40">
            <a:extLst>
              <a:ext uri="{FF2B5EF4-FFF2-40B4-BE49-F238E27FC236}">
                <a16:creationId xmlns:a16="http://schemas.microsoft.com/office/drawing/2014/main" id="{741C6744-5189-BF9C-C485-F5A9865BB42A}"/>
              </a:ext>
            </a:extLst>
          </p:cNvPr>
          <p:cNvGrpSpPr/>
          <p:nvPr/>
        </p:nvGrpSpPr>
        <p:grpSpPr>
          <a:xfrm>
            <a:off x="-8023316" y="2871753"/>
            <a:ext cx="576202" cy="576200"/>
            <a:chOff x="-235800" y="1187625"/>
            <a:chExt cx="2967000" cy="2967000"/>
          </a:xfrm>
        </p:grpSpPr>
        <p:sp>
          <p:nvSpPr>
            <p:cNvPr id="104" name="Google Shape;3042;p40">
              <a:extLst>
                <a:ext uri="{FF2B5EF4-FFF2-40B4-BE49-F238E27FC236}">
                  <a16:creationId xmlns:a16="http://schemas.microsoft.com/office/drawing/2014/main" id="{C0BA8AE9-881F-0D0E-24E5-C5CAE3288420}"/>
                </a:ext>
              </a:extLst>
            </p:cNvPr>
            <p:cNvSpPr/>
            <p:nvPr/>
          </p:nvSpPr>
          <p:spPr>
            <a:xfrm>
              <a:off x="-235800" y="1187625"/>
              <a:ext cx="2967000" cy="296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5" name="Google Shape;3043;p40">
              <a:extLst>
                <a:ext uri="{FF2B5EF4-FFF2-40B4-BE49-F238E27FC236}">
                  <a16:creationId xmlns:a16="http://schemas.microsoft.com/office/drawing/2014/main" id="{A34FF80F-D67C-BA57-A7C0-F28C1B91F38F}"/>
                </a:ext>
              </a:extLst>
            </p:cNvPr>
            <p:cNvGrpSpPr/>
            <p:nvPr/>
          </p:nvGrpSpPr>
          <p:grpSpPr>
            <a:xfrm>
              <a:off x="571787" y="1656211"/>
              <a:ext cx="1351827" cy="2029828"/>
              <a:chOff x="7293664" y="3148885"/>
              <a:chExt cx="250984" cy="376829"/>
            </a:xfrm>
          </p:grpSpPr>
          <p:sp>
            <p:nvSpPr>
              <p:cNvPr id="106" name="Google Shape;3044;p40">
                <a:extLst>
                  <a:ext uri="{FF2B5EF4-FFF2-40B4-BE49-F238E27FC236}">
                    <a16:creationId xmlns:a16="http://schemas.microsoft.com/office/drawing/2014/main" id="{2F45BA04-3590-A18E-EC5A-7F6CF3E5639C}"/>
                  </a:ext>
                </a:extLst>
              </p:cNvPr>
              <p:cNvSpPr/>
              <p:nvPr/>
            </p:nvSpPr>
            <p:spPr>
              <a:xfrm>
                <a:off x="7374570" y="3390335"/>
                <a:ext cx="46546" cy="28943"/>
              </a:xfrm>
              <a:custGeom>
                <a:avLst/>
                <a:gdLst/>
                <a:ahLst/>
                <a:cxnLst/>
                <a:rect l="l" t="t" r="r" b="b"/>
                <a:pathLst>
                  <a:path w="1650" h="1026" extrusionOk="0">
                    <a:moveTo>
                      <a:pt x="216" y="1"/>
                    </a:moveTo>
                    <a:cubicBezTo>
                      <a:pt x="120" y="1"/>
                      <a:pt x="35" y="70"/>
                      <a:pt x="20" y="168"/>
                    </a:cubicBezTo>
                    <a:cubicBezTo>
                      <a:pt x="1" y="277"/>
                      <a:pt x="74" y="381"/>
                      <a:pt x="184" y="400"/>
                    </a:cubicBezTo>
                    <a:cubicBezTo>
                      <a:pt x="408" y="439"/>
                      <a:pt x="1034" y="608"/>
                      <a:pt x="1251" y="935"/>
                    </a:cubicBezTo>
                    <a:cubicBezTo>
                      <a:pt x="1291" y="993"/>
                      <a:pt x="1354" y="1026"/>
                      <a:pt x="1419" y="1026"/>
                    </a:cubicBezTo>
                    <a:cubicBezTo>
                      <a:pt x="1458" y="1026"/>
                      <a:pt x="1497" y="1015"/>
                      <a:pt x="1531" y="992"/>
                    </a:cubicBezTo>
                    <a:cubicBezTo>
                      <a:pt x="1623" y="930"/>
                      <a:pt x="1649" y="805"/>
                      <a:pt x="1588" y="712"/>
                    </a:cubicBezTo>
                    <a:cubicBezTo>
                      <a:pt x="1231" y="175"/>
                      <a:pt x="292" y="10"/>
                      <a:pt x="251" y="4"/>
                    </a:cubicBezTo>
                    <a:cubicBezTo>
                      <a:pt x="239" y="2"/>
                      <a:pt x="228" y="1"/>
                      <a:pt x="2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045;p40">
                <a:extLst>
                  <a:ext uri="{FF2B5EF4-FFF2-40B4-BE49-F238E27FC236}">
                    <a16:creationId xmlns:a16="http://schemas.microsoft.com/office/drawing/2014/main" id="{61C8B999-3C9E-C557-D9F3-F71128D09C39}"/>
                  </a:ext>
                </a:extLst>
              </p:cNvPr>
              <p:cNvSpPr/>
              <p:nvPr/>
            </p:nvSpPr>
            <p:spPr>
              <a:xfrm>
                <a:off x="7416885" y="3389573"/>
                <a:ext cx="46603" cy="29705"/>
              </a:xfrm>
              <a:custGeom>
                <a:avLst/>
                <a:gdLst/>
                <a:ahLst/>
                <a:cxnLst/>
                <a:rect l="l" t="t" r="r" b="b"/>
                <a:pathLst>
                  <a:path w="1652" h="1053" extrusionOk="0">
                    <a:moveTo>
                      <a:pt x="1432" y="0"/>
                    </a:moveTo>
                    <a:cubicBezTo>
                      <a:pt x="1419" y="0"/>
                      <a:pt x="1406" y="2"/>
                      <a:pt x="1392" y="4"/>
                    </a:cubicBezTo>
                    <a:cubicBezTo>
                      <a:pt x="1382" y="6"/>
                      <a:pt x="1149" y="54"/>
                      <a:pt x="874" y="162"/>
                    </a:cubicBezTo>
                    <a:cubicBezTo>
                      <a:pt x="488" y="315"/>
                      <a:pt x="215" y="509"/>
                      <a:pt x="61" y="739"/>
                    </a:cubicBezTo>
                    <a:cubicBezTo>
                      <a:pt x="0" y="832"/>
                      <a:pt x="26" y="957"/>
                      <a:pt x="119" y="1019"/>
                    </a:cubicBezTo>
                    <a:cubicBezTo>
                      <a:pt x="152" y="1042"/>
                      <a:pt x="192" y="1053"/>
                      <a:pt x="230" y="1053"/>
                    </a:cubicBezTo>
                    <a:cubicBezTo>
                      <a:pt x="296" y="1053"/>
                      <a:pt x="359" y="1020"/>
                      <a:pt x="398" y="962"/>
                    </a:cubicBezTo>
                    <a:cubicBezTo>
                      <a:pt x="616" y="634"/>
                      <a:pt x="1246" y="445"/>
                      <a:pt x="1471" y="400"/>
                    </a:cubicBezTo>
                    <a:cubicBezTo>
                      <a:pt x="1580" y="378"/>
                      <a:pt x="1652" y="272"/>
                      <a:pt x="1630" y="162"/>
                    </a:cubicBezTo>
                    <a:cubicBezTo>
                      <a:pt x="1610" y="66"/>
                      <a:pt x="1526" y="0"/>
                      <a:pt x="1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046;p40">
                <a:extLst>
                  <a:ext uri="{FF2B5EF4-FFF2-40B4-BE49-F238E27FC236}">
                    <a16:creationId xmlns:a16="http://schemas.microsoft.com/office/drawing/2014/main" id="{F09A48D4-C102-9340-D0EF-0F21FE3E6A45}"/>
                  </a:ext>
                </a:extLst>
              </p:cNvPr>
              <p:cNvSpPr/>
              <p:nvPr/>
            </p:nvSpPr>
            <p:spPr>
              <a:xfrm>
                <a:off x="7407012" y="3310049"/>
                <a:ext cx="24289" cy="160458"/>
              </a:xfrm>
              <a:custGeom>
                <a:avLst/>
                <a:gdLst/>
                <a:ahLst/>
                <a:cxnLst/>
                <a:rect l="l" t="t" r="r" b="b"/>
                <a:pathLst>
                  <a:path w="861" h="5688" extrusionOk="0">
                    <a:moveTo>
                      <a:pt x="0" y="1"/>
                    </a:moveTo>
                    <a:lnTo>
                      <a:pt x="0" y="5687"/>
                    </a:lnTo>
                    <a:lnTo>
                      <a:pt x="861" y="5687"/>
                    </a:lnTo>
                    <a:lnTo>
                      <a:pt x="8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047;p40">
                <a:extLst>
                  <a:ext uri="{FF2B5EF4-FFF2-40B4-BE49-F238E27FC236}">
                    <a16:creationId xmlns:a16="http://schemas.microsoft.com/office/drawing/2014/main" id="{1C34E5D3-8161-D6AD-1021-A82FB1B59A26}"/>
                  </a:ext>
                </a:extLst>
              </p:cNvPr>
              <p:cNvSpPr/>
              <p:nvPr/>
            </p:nvSpPr>
            <p:spPr>
              <a:xfrm>
                <a:off x="7407012" y="3310783"/>
                <a:ext cx="24289" cy="27674"/>
              </a:xfrm>
              <a:custGeom>
                <a:avLst/>
                <a:gdLst/>
                <a:ahLst/>
                <a:cxnLst/>
                <a:rect l="l" t="t" r="r" b="b"/>
                <a:pathLst>
                  <a:path w="861" h="981" extrusionOk="0">
                    <a:moveTo>
                      <a:pt x="0" y="1"/>
                    </a:moveTo>
                    <a:lnTo>
                      <a:pt x="0" y="951"/>
                    </a:lnTo>
                    <a:cubicBezTo>
                      <a:pt x="141" y="970"/>
                      <a:pt x="284" y="980"/>
                      <a:pt x="431" y="980"/>
                    </a:cubicBezTo>
                    <a:cubicBezTo>
                      <a:pt x="577" y="980"/>
                      <a:pt x="720" y="970"/>
                      <a:pt x="861" y="951"/>
                    </a:cubicBezTo>
                    <a:lnTo>
                      <a:pt x="861" y="1"/>
                    </a:lnTo>
                    <a:close/>
                  </a:path>
                </a:pathLst>
              </a:custGeom>
              <a:solidFill>
                <a:srgbClr val="BCD4C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048;p40">
                <a:extLst>
                  <a:ext uri="{FF2B5EF4-FFF2-40B4-BE49-F238E27FC236}">
                    <a16:creationId xmlns:a16="http://schemas.microsoft.com/office/drawing/2014/main" id="{4A030493-E345-D52F-6854-0DEB47737196}"/>
                  </a:ext>
                </a:extLst>
              </p:cNvPr>
              <p:cNvSpPr/>
              <p:nvPr/>
            </p:nvSpPr>
            <p:spPr>
              <a:xfrm>
                <a:off x="7407012" y="3422071"/>
                <a:ext cx="24289" cy="48437"/>
              </a:xfrm>
              <a:custGeom>
                <a:avLst/>
                <a:gdLst/>
                <a:ahLst/>
                <a:cxnLst/>
                <a:rect l="l" t="t" r="r" b="b"/>
                <a:pathLst>
                  <a:path w="861" h="1717" extrusionOk="0">
                    <a:moveTo>
                      <a:pt x="431" y="0"/>
                    </a:moveTo>
                    <a:cubicBezTo>
                      <a:pt x="278" y="0"/>
                      <a:pt x="132" y="29"/>
                      <a:pt x="0" y="84"/>
                    </a:cubicBezTo>
                    <a:lnTo>
                      <a:pt x="0" y="1716"/>
                    </a:lnTo>
                    <a:lnTo>
                      <a:pt x="861" y="1716"/>
                    </a:lnTo>
                    <a:lnTo>
                      <a:pt x="861" y="84"/>
                    </a:lnTo>
                    <a:cubicBezTo>
                      <a:pt x="728" y="29"/>
                      <a:pt x="583" y="0"/>
                      <a:pt x="431" y="0"/>
                    </a:cubicBezTo>
                    <a:close/>
                  </a:path>
                </a:pathLst>
              </a:custGeom>
              <a:solidFill>
                <a:srgbClr val="BCD4C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3049;p40">
                <a:extLst>
                  <a:ext uri="{FF2B5EF4-FFF2-40B4-BE49-F238E27FC236}">
                    <a16:creationId xmlns:a16="http://schemas.microsoft.com/office/drawing/2014/main" id="{91E863C3-B5C5-4274-D308-288FC744D849}"/>
                  </a:ext>
                </a:extLst>
              </p:cNvPr>
              <p:cNvGrpSpPr/>
              <p:nvPr/>
            </p:nvGrpSpPr>
            <p:grpSpPr>
              <a:xfrm>
                <a:off x="7293664" y="3435866"/>
                <a:ext cx="250646" cy="89849"/>
                <a:chOff x="7293664" y="3435866"/>
                <a:chExt cx="250646" cy="89849"/>
              </a:xfrm>
            </p:grpSpPr>
            <p:sp>
              <p:nvSpPr>
                <p:cNvPr id="122" name="Google Shape;3050;p40">
                  <a:extLst>
                    <a:ext uri="{FF2B5EF4-FFF2-40B4-BE49-F238E27FC236}">
                      <a16:creationId xmlns:a16="http://schemas.microsoft.com/office/drawing/2014/main" id="{927BB79E-6DD0-0F5E-7A85-D5DAADD73750}"/>
                    </a:ext>
                  </a:extLst>
                </p:cNvPr>
                <p:cNvSpPr/>
                <p:nvPr/>
              </p:nvSpPr>
              <p:spPr>
                <a:xfrm>
                  <a:off x="7293664" y="3435866"/>
                  <a:ext cx="250646" cy="89849"/>
                </a:xfrm>
                <a:custGeom>
                  <a:avLst/>
                  <a:gdLst/>
                  <a:ahLst/>
                  <a:cxnLst/>
                  <a:rect l="l" t="t" r="r" b="b"/>
                  <a:pathLst>
                    <a:path w="8885" h="3185" extrusionOk="0">
                      <a:moveTo>
                        <a:pt x="4443" y="0"/>
                      </a:moveTo>
                      <a:cubicBezTo>
                        <a:pt x="3904" y="0"/>
                        <a:pt x="3454" y="384"/>
                        <a:pt x="3352" y="892"/>
                      </a:cubicBezTo>
                      <a:cubicBezTo>
                        <a:pt x="3346" y="921"/>
                        <a:pt x="3320" y="942"/>
                        <a:pt x="3292" y="942"/>
                      </a:cubicBezTo>
                      <a:cubicBezTo>
                        <a:pt x="3287" y="942"/>
                        <a:pt x="3283" y="941"/>
                        <a:pt x="3279" y="940"/>
                      </a:cubicBezTo>
                      <a:cubicBezTo>
                        <a:pt x="3225" y="928"/>
                        <a:pt x="3169" y="923"/>
                        <a:pt x="3112" y="923"/>
                      </a:cubicBezTo>
                      <a:cubicBezTo>
                        <a:pt x="2753" y="923"/>
                        <a:pt x="2449" y="1155"/>
                        <a:pt x="2342" y="1477"/>
                      </a:cubicBezTo>
                      <a:cubicBezTo>
                        <a:pt x="2333" y="1504"/>
                        <a:pt x="2309" y="1520"/>
                        <a:pt x="2284" y="1520"/>
                      </a:cubicBezTo>
                      <a:cubicBezTo>
                        <a:pt x="2273" y="1520"/>
                        <a:pt x="2262" y="1517"/>
                        <a:pt x="2252" y="1511"/>
                      </a:cubicBezTo>
                      <a:cubicBezTo>
                        <a:pt x="2128" y="1434"/>
                        <a:pt x="1980" y="1388"/>
                        <a:pt x="1823" y="1388"/>
                      </a:cubicBezTo>
                      <a:cubicBezTo>
                        <a:pt x="1447" y="1388"/>
                        <a:pt x="1132" y="1643"/>
                        <a:pt x="1040" y="1990"/>
                      </a:cubicBezTo>
                      <a:cubicBezTo>
                        <a:pt x="1033" y="2017"/>
                        <a:pt x="1007" y="2035"/>
                        <a:pt x="979" y="2035"/>
                      </a:cubicBezTo>
                      <a:cubicBezTo>
                        <a:pt x="978" y="2035"/>
                        <a:pt x="977" y="2035"/>
                        <a:pt x="976" y="2035"/>
                      </a:cubicBezTo>
                      <a:cubicBezTo>
                        <a:pt x="955" y="2034"/>
                        <a:pt x="933" y="2032"/>
                        <a:pt x="911" y="2032"/>
                      </a:cubicBezTo>
                      <a:cubicBezTo>
                        <a:pt x="409" y="2032"/>
                        <a:pt x="1" y="2441"/>
                        <a:pt x="1" y="2943"/>
                      </a:cubicBezTo>
                      <a:lnTo>
                        <a:pt x="1" y="2946"/>
                      </a:lnTo>
                      <a:cubicBezTo>
                        <a:pt x="1" y="3078"/>
                        <a:pt x="107" y="3185"/>
                        <a:pt x="239" y="3185"/>
                      </a:cubicBezTo>
                      <a:lnTo>
                        <a:pt x="8645" y="3185"/>
                      </a:lnTo>
                      <a:cubicBezTo>
                        <a:pt x="8776" y="3185"/>
                        <a:pt x="8885" y="3076"/>
                        <a:pt x="8885" y="2943"/>
                      </a:cubicBezTo>
                      <a:cubicBezTo>
                        <a:pt x="8885" y="2441"/>
                        <a:pt x="8476" y="2032"/>
                        <a:pt x="7974" y="2032"/>
                      </a:cubicBezTo>
                      <a:cubicBezTo>
                        <a:pt x="7952" y="2032"/>
                        <a:pt x="7930" y="2034"/>
                        <a:pt x="7910" y="2035"/>
                      </a:cubicBezTo>
                      <a:cubicBezTo>
                        <a:pt x="7909" y="2035"/>
                        <a:pt x="7908" y="2035"/>
                        <a:pt x="7907" y="2035"/>
                      </a:cubicBezTo>
                      <a:cubicBezTo>
                        <a:pt x="7879" y="2035"/>
                        <a:pt x="7854" y="2017"/>
                        <a:pt x="7845" y="1990"/>
                      </a:cubicBezTo>
                      <a:cubicBezTo>
                        <a:pt x="7754" y="1643"/>
                        <a:pt x="7438" y="1388"/>
                        <a:pt x="7063" y="1388"/>
                      </a:cubicBezTo>
                      <a:cubicBezTo>
                        <a:pt x="6905" y="1388"/>
                        <a:pt x="6757" y="1434"/>
                        <a:pt x="6633" y="1511"/>
                      </a:cubicBezTo>
                      <a:cubicBezTo>
                        <a:pt x="6623" y="1517"/>
                        <a:pt x="6612" y="1520"/>
                        <a:pt x="6601" y="1520"/>
                      </a:cubicBezTo>
                      <a:cubicBezTo>
                        <a:pt x="6576" y="1520"/>
                        <a:pt x="6552" y="1504"/>
                        <a:pt x="6544" y="1477"/>
                      </a:cubicBezTo>
                      <a:cubicBezTo>
                        <a:pt x="6437" y="1155"/>
                        <a:pt x="6132" y="923"/>
                        <a:pt x="5774" y="923"/>
                      </a:cubicBezTo>
                      <a:cubicBezTo>
                        <a:pt x="5716" y="923"/>
                        <a:pt x="5661" y="928"/>
                        <a:pt x="5607" y="940"/>
                      </a:cubicBezTo>
                      <a:cubicBezTo>
                        <a:pt x="5602" y="941"/>
                        <a:pt x="5598" y="942"/>
                        <a:pt x="5594" y="942"/>
                      </a:cubicBezTo>
                      <a:cubicBezTo>
                        <a:pt x="5565" y="942"/>
                        <a:pt x="5540" y="921"/>
                        <a:pt x="5533" y="892"/>
                      </a:cubicBezTo>
                      <a:cubicBezTo>
                        <a:pt x="5431" y="384"/>
                        <a:pt x="4981" y="0"/>
                        <a:pt x="4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051;p40">
                  <a:extLst>
                    <a:ext uri="{FF2B5EF4-FFF2-40B4-BE49-F238E27FC236}">
                      <a16:creationId xmlns:a16="http://schemas.microsoft.com/office/drawing/2014/main" id="{41385A20-005D-A256-5EE5-CE86E9A65EA3}"/>
                    </a:ext>
                  </a:extLst>
                </p:cNvPr>
                <p:cNvSpPr/>
                <p:nvPr/>
              </p:nvSpPr>
              <p:spPr>
                <a:xfrm>
                  <a:off x="7293664" y="3435866"/>
                  <a:ext cx="250646" cy="89849"/>
                </a:xfrm>
                <a:custGeom>
                  <a:avLst/>
                  <a:gdLst/>
                  <a:ahLst/>
                  <a:cxnLst/>
                  <a:rect l="l" t="t" r="r" b="b"/>
                  <a:pathLst>
                    <a:path w="8885" h="3185" extrusionOk="0">
                      <a:moveTo>
                        <a:pt x="4443" y="0"/>
                      </a:moveTo>
                      <a:cubicBezTo>
                        <a:pt x="3904" y="0"/>
                        <a:pt x="3454" y="384"/>
                        <a:pt x="3352" y="892"/>
                      </a:cubicBezTo>
                      <a:cubicBezTo>
                        <a:pt x="3346" y="921"/>
                        <a:pt x="3320" y="942"/>
                        <a:pt x="3292" y="942"/>
                      </a:cubicBezTo>
                      <a:cubicBezTo>
                        <a:pt x="3287" y="942"/>
                        <a:pt x="3283" y="941"/>
                        <a:pt x="3279" y="940"/>
                      </a:cubicBezTo>
                      <a:cubicBezTo>
                        <a:pt x="3225" y="928"/>
                        <a:pt x="3169" y="923"/>
                        <a:pt x="3112" y="923"/>
                      </a:cubicBezTo>
                      <a:cubicBezTo>
                        <a:pt x="2753" y="923"/>
                        <a:pt x="2449" y="1155"/>
                        <a:pt x="2342" y="1477"/>
                      </a:cubicBezTo>
                      <a:cubicBezTo>
                        <a:pt x="2333" y="1504"/>
                        <a:pt x="2309" y="1520"/>
                        <a:pt x="2284" y="1520"/>
                      </a:cubicBezTo>
                      <a:cubicBezTo>
                        <a:pt x="2273" y="1520"/>
                        <a:pt x="2262" y="1517"/>
                        <a:pt x="2252" y="1511"/>
                      </a:cubicBezTo>
                      <a:cubicBezTo>
                        <a:pt x="2128" y="1434"/>
                        <a:pt x="1980" y="1388"/>
                        <a:pt x="1823" y="1388"/>
                      </a:cubicBezTo>
                      <a:cubicBezTo>
                        <a:pt x="1447" y="1388"/>
                        <a:pt x="1132" y="1643"/>
                        <a:pt x="1040" y="1990"/>
                      </a:cubicBezTo>
                      <a:cubicBezTo>
                        <a:pt x="1033" y="2017"/>
                        <a:pt x="1007" y="2035"/>
                        <a:pt x="979" y="2035"/>
                      </a:cubicBezTo>
                      <a:cubicBezTo>
                        <a:pt x="978" y="2035"/>
                        <a:pt x="977" y="2035"/>
                        <a:pt x="976" y="2035"/>
                      </a:cubicBezTo>
                      <a:cubicBezTo>
                        <a:pt x="955" y="2034"/>
                        <a:pt x="933" y="2032"/>
                        <a:pt x="911" y="2032"/>
                      </a:cubicBezTo>
                      <a:cubicBezTo>
                        <a:pt x="409" y="2032"/>
                        <a:pt x="1" y="2441"/>
                        <a:pt x="1" y="2943"/>
                      </a:cubicBezTo>
                      <a:lnTo>
                        <a:pt x="1" y="2946"/>
                      </a:lnTo>
                      <a:cubicBezTo>
                        <a:pt x="1" y="3078"/>
                        <a:pt x="107" y="3185"/>
                        <a:pt x="239" y="3185"/>
                      </a:cubicBezTo>
                      <a:lnTo>
                        <a:pt x="8645" y="3185"/>
                      </a:lnTo>
                      <a:cubicBezTo>
                        <a:pt x="8776" y="3185"/>
                        <a:pt x="8885" y="3076"/>
                        <a:pt x="8885" y="2943"/>
                      </a:cubicBezTo>
                      <a:cubicBezTo>
                        <a:pt x="8885" y="2441"/>
                        <a:pt x="8476" y="2032"/>
                        <a:pt x="7974" y="2032"/>
                      </a:cubicBezTo>
                      <a:cubicBezTo>
                        <a:pt x="7952" y="2032"/>
                        <a:pt x="7930" y="2034"/>
                        <a:pt x="7910" y="2035"/>
                      </a:cubicBezTo>
                      <a:cubicBezTo>
                        <a:pt x="7909" y="2035"/>
                        <a:pt x="7908" y="2035"/>
                        <a:pt x="7907" y="2035"/>
                      </a:cubicBezTo>
                      <a:cubicBezTo>
                        <a:pt x="7879" y="2035"/>
                        <a:pt x="7854" y="2017"/>
                        <a:pt x="7845" y="1990"/>
                      </a:cubicBezTo>
                      <a:cubicBezTo>
                        <a:pt x="7754" y="1643"/>
                        <a:pt x="7438" y="1388"/>
                        <a:pt x="7063" y="1388"/>
                      </a:cubicBezTo>
                      <a:cubicBezTo>
                        <a:pt x="6905" y="1388"/>
                        <a:pt x="6757" y="1434"/>
                        <a:pt x="6633" y="1511"/>
                      </a:cubicBezTo>
                      <a:cubicBezTo>
                        <a:pt x="6623" y="1517"/>
                        <a:pt x="6612" y="1520"/>
                        <a:pt x="6601" y="1520"/>
                      </a:cubicBezTo>
                      <a:cubicBezTo>
                        <a:pt x="6576" y="1520"/>
                        <a:pt x="6552" y="1504"/>
                        <a:pt x="6544" y="1477"/>
                      </a:cubicBezTo>
                      <a:cubicBezTo>
                        <a:pt x="6437" y="1155"/>
                        <a:pt x="6132" y="923"/>
                        <a:pt x="5774" y="923"/>
                      </a:cubicBezTo>
                      <a:cubicBezTo>
                        <a:pt x="5716" y="923"/>
                        <a:pt x="5661" y="928"/>
                        <a:pt x="5607" y="940"/>
                      </a:cubicBezTo>
                      <a:cubicBezTo>
                        <a:pt x="5602" y="941"/>
                        <a:pt x="5598" y="942"/>
                        <a:pt x="5594" y="942"/>
                      </a:cubicBezTo>
                      <a:cubicBezTo>
                        <a:pt x="5565" y="942"/>
                        <a:pt x="5540" y="921"/>
                        <a:pt x="5533" y="892"/>
                      </a:cubicBezTo>
                      <a:cubicBezTo>
                        <a:pt x="5431" y="384"/>
                        <a:pt x="4981" y="0"/>
                        <a:pt x="4443" y="0"/>
                      </a:cubicBezTo>
                      <a:close/>
                    </a:path>
                  </a:pathLst>
                </a:custGeom>
                <a:solidFill>
                  <a:srgbClr val="1E1E1E">
                    <a:alpha val="27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Google Shape;3052;p40">
                <a:extLst>
                  <a:ext uri="{FF2B5EF4-FFF2-40B4-BE49-F238E27FC236}">
                    <a16:creationId xmlns:a16="http://schemas.microsoft.com/office/drawing/2014/main" id="{B5D623BE-4BFA-ABA4-ED76-A026C0CCD1E8}"/>
                  </a:ext>
                </a:extLst>
              </p:cNvPr>
              <p:cNvSpPr/>
              <p:nvPr/>
            </p:nvSpPr>
            <p:spPr>
              <a:xfrm>
                <a:off x="7388873" y="3435866"/>
                <a:ext cx="155776" cy="89821"/>
              </a:xfrm>
              <a:custGeom>
                <a:avLst/>
                <a:gdLst/>
                <a:ahLst/>
                <a:cxnLst/>
                <a:rect l="l" t="t" r="r" b="b"/>
                <a:pathLst>
                  <a:path w="5522" h="3184" extrusionOk="0">
                    <a:moveTo>
                      <a:pt x="1079" y="0"/>
                    </a:moveTo>
                    <a:cubicBezTo>
                      <a:pt x="558" y="0"/>
                      <a:pt x="122" y="357"/>
                      <a:pt x="0" y="841"/>
                    </a:cubicBezTo>
                    <a:cubicBezTo>
                      <a:pt x="202" y="637"/>
                      <a:pt x="481" y="511"/>
                      <a:pt x="789" y="511"/>
                    </a:cubicBezTo>
                    <a:cubicBezTo>
                      <a:pt x="1249" y="511"/>
                      <a:pt x="1643" y="791"/>
                      <a:pt x="1813" y="1188"/>
                    </a:cubicBezTo>
                    <a:cubicBezTo>
                      <a:pt x="1874" y="1330"/>
                      <a:pt x="2008" y="1428"/>
                      <a:pt x="2161" y="1435"/>
                    </a:cubicBezTo>
                    <a:cubicBezTo>
                      <a:pt x="2410" y="1448"/>
                      <a:pt x="2640" y="1576"/>
                      <a:pt x="2782" y="1776"/>
                    </a:cubicBezTo>
                    <a:cubicBezTo>
                      <a:pt x="2856" y="1881"/>
                      <a:pt x="2974" y="1940"/>
                      <a:pt x="3098" y="1940"/>
                    </a:cubicBezTo>
                    <a:cubicBezTo>
                      <a:pt x="3132" y="1940"/>
                      <a:pt x="3166" y="1936"/>
                      <a:pt x="3199" y="1927"/>
                    </a:cubicBezTo>
                    <a:cubicBezTo>
                      <a:pt x="3265" y="1909"/>
                      <a:pt x="3337" y="1899"/>
                      <a:pt x="3410" y="1899"/>
                    </a:cubicBezTo>
                    <a:cubicBezTo>
                      <a:pt x="3718" y="1899"/>
                      <a:pt x="3984" y="2070"/>
                      <a:pt x="4122" y="2322"/>
                    </a:cubicBezTo>
                    <a:cubicBezTo>
                      <a:pt x="4189" y="2447"/>
                      <a:pt x="4314" y="2533"/>
                      <a:pt x="4454" y="2554"/>
                    </a:cubicBezTo>
                    <a:cubicBezTo>
                      <a:pt x="4798" y="2603"/>
                      <a:pt x="5087" y="2849"/>
                      <a:pt x="5191" y="3183"/>
                    </a:cubicBezTo>
                    <a:lnTo>
                      <a:pt x="5325" y="3183"/>
                    </a:lnTo>
                    <a:cubicBezTo>
                      <a:pt x="5434" y="3183"/>
                      <a:pt x="5521" y="3095"/>
                      <a:pt x="5521" y="2987"/>
                    </a:cubicBezTo>
                    <a:lnTo>
                      <a:pt x="5521" y="2943"/>
                    </a:lnTo>
                    <a:cubicBezTo>
                      <a:pt x="5521" y="2441"/>
                      <a:pt x="5113" y="2032"/>
                      <a:pt x="4609" y="2032"/>
                    </a:cubicBezTo>
                    <a:cubicBezTo>
                      <a:pt x="4586" y="2032"/>
                      <a:pt x="4561" y="2034"/>
                      <a:pt x="4536" y="2035"/>
                    </a:cubicBezTo>
                    <a:cubicBezTo>
                      <a:pt x="4534" y="2036"/>
                      <a:pt x="4532" y="2036"/>
                      <a:pt x="4531" y="2036"/>
                    </a:cubicBezTo>
                    <a:cubicBezTo>
                      <a:pt x="4509" y="2036"/>
                      <a:pt x="4490" y="2020"/>
                      <a:pt x="4485" y="1999"/>
                    </a:cubicBezTo>
                    <a:cubicBezTo>
                      <a:pt x="4396" y="1647"/>
                      <a:pt x="4078" y="1388"/>
                      <a:pt x="3699" y="1388"/>
                    </a:cubicBezTo>
                    <a:cubicBezTo>
                      <a:pt x="3538" y="1388"/>
                      <a:pt x="3387" y="1435"/>
                      <a:pt x="3261" y="1517"/>
                    </a:cubicBezTo>
                    <a:cubicBezTo>
                      <a:pt x="3252" y="1523"/>
                      <a:pt x="3242" y="1525"/>
                      <a:pt x="3232" y="1525"/>
                    </a:cubicBezTo>
                    <a:cubicBezTo>
                      <a:pt x="3210" y="1525"/>
                      <a:pt x="3190" y="1513"/>
                      <a:pt x="3183" y="1491"/>
                    </a:cubicBezTo>
                    <a:cubicBezTo>
                      <a:pt x="3081" y="1161"/>
                      <a:pt x="2773" y="923"/>
                      <a:pt x="2410" y="923"/>
                    </a:cubicBezTo>
                    <a:cubicBezTo>
                      <a:pt x="2349" y="923"/>
                      <a:pt x="2290" y="930"/>
                      <a:pt x="2233" y="942"/>
                    </a:cubicBezTo>
                    <a:cubicBezTo>
                      <a:pt x="2229" y="943"/>
                      <a:pt x="2225" y="943"/>
                      <a:pt x="2220" y="943"/>
                    </a:cubicBezTo>
                    <a:cubicBezTo>
                      <a:pt x="2197" y="943"/>
                      <a:pt x="2177" y="927"/>
                      <a:pt x="2172" y="904"/>
                    </a:cubicBezTo>
                    <a:cubicBezTo>
                      <a:pt x="2074" y="388"/>
                      <a:pt x="1623" y="0"/>
                      <a:pt x="1079" y="0"/>
                    </a:cubicBezTo>
                    <a:close/>
                  </a:path>
                </a:pathLst>
              </a:custGeom>
              <a:solidFill>
                <a:srgbClr val="1E1E1E">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053;p40">
                <a:extLst>
                  <a:ext uri="{FF2B5EF4-FFF2-40B4-BE49-F238E27FC236}">
                    <a16:creationId xmlns:a16="http://schemas.microsoft.com/office/drawing/2014/main" id="{F83B0930-4A6D-71F5-F6C8-E8EEE087BCB9}"/>
                  </a:ext>
                </a:extLst>
              </p:cNvPr>
              <p:cNvSpPr/>
              <p:nvPr/>
            </p:nvSpPr>
            <p:spPr>
              <a:xfrm>
                <a:off x="7330422" y="3148885"/>
                <a:ext cx="177131" cy="177131"/>
              </a:xfrm>
              <a:custGeom>
                <a:avLst/>
                <a:gdLst/>
                <a:ahLst/>
                <a:cxnLst/>
                <a:rect l="l" t="t" r="r" b="b"/>
                <a:pathLst>
                  <a:path w="6279" h="6279" extrusionOk="0">
                    <a:moveTo>
                      <a:pt x="3140" y="1"/>
                    </a:moveTo>
                    <a:cubicBezTo>
                      <a:pt x="1406" y="1"/>
                      <a:pt x="1" y="1406"/>
                      <a:pt x="1" y="3140"/>
                    </a:cubicBezTo>
                    <a:cubicBezTo>
                      <a:pt x="1" y="4873"/>
                      <a:pt x="1406" y="6279"/>
                      <a:pt x="3140" y="6279"/>
                    </a:cubicBezTo>
                    <a:cubicBezTo>
                      <a:pt x="4873" y="6279"/>
                      <a:pt x="6279" y="4873"/>
                      <a:pt x="6279" y="3140"/>
                    </a:cubicBezTo>
                    <a:cubicBezTo>
                      <a:pt x="6279" y="1406"/>
                      <a:pt x="4873" y="1"/>
                      <a:pt x="3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054;p40">
                <a:extLst>
                  <a:ext uri="{FF2B5EF4-FFF2-40B4-BE49-F238E27FC236}">
                    <a16:creationId xmlns:a16="http://schemas.microsoft.com/office/drawing/2014/main" id="{F0BD22D6-9EED-325B-45C7-41BA183C9AE0}"/>
                  </a:ext>
                </a:extLst>
              </p:cNvPr>
              <p:cNvSpPr/>
              <p:nvPr/>
            </p:nvSpPr>
            <p:spPr>
              <a:xfrm>
                <a:off x="7410848" y="3148885"/>
                <a:ext cx="96704" cy="177131"/>
              </a:xfrm>
              <a:custGeom>
                <a:avLst/>
                <a:gdLst/>
                <a:ahLst/>
                <a:cxnLst/>
                <a:rect l="l" t="t" r="r" b="b"/>
                <a:pathLst>
                  <a:path w="3428" h="6279" extrusionOk="0">
                    <a:moveTo>
                      <a:pt x="289" y="1"/>
                    </a:moveTo>
                    <a:cubicBezTo>
                      <a:pt x="192" y="1"/>
                      <a:pt x="95" y="5"/>
                      <a:pt x="0" y="14"/>
                    </a:cubicBezTo>
                    <a:cubicBezTo>
                      <a:pt x="1599" y="160"/>
                      <a:pt x="2851" y="1503"/>
                      <a:pt x="2851" y="3140"/>
                    </a:cubicBezTo>
                    <a:cubicBezTo>
                      <a:pt x="2851" y="4777"/>
                      <a:pt x="1599" y="6119"/>
                      <a:pt x="0" y="6265"/>
                    </a:cubicBezTo>
                    <a:cubicBezTo>
                      <a:pt x="95" y="6274"/>
                      <a:pt x="192" y="6279"/>
                      <a:pt x="289" y="6279"/>
                    </a:cubicBezTo>
                    <a:cubicBezTo>
                      <a:pt x="2022" y="6279"/>
                      <a:pt x="3428" y="4873"/>
                      <a:pt x="3428" y="3140"/>
                    </a:cubicBezTo>
                    <a:cubicBezTo>
                      <a:pt x="3428" y="1406"/>
                      <a:pt x="2022" y="1"/>
                      <a:pt x="289" y="1"/>
                    </a:cubicBezTo>
                    <a:close/>
                  </a:path>
                </a:pathLst>
              </a:custGeom>
              <a:solidFill>
                <a:srgbClr val="1E1E1E">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055;p40">
                <a:extLst>
                  <a:ext uri="{FF2B5EF4-FFF2-40B4-BE49-F238E27FC236}">
                    <a16:creationId xmlns:a16="http://schemas.microsoft.com/office/drawing/2014/main" id="{BD5AEBB3-556F-B55C-3EC4-D9CCF07D9E28}"/>
                  </a:ext>
                </a:extLst>
              </p:cNvPr>
              <p:cNvSpPr/>
              <p:nvPr/>
            </p:nvSpPr>
            <p:spPr>
              <a:xfrm>
                <a:off x="7357898" y="3176362"/>
                <a:ext cx="122206" cy="122206"/>
              </a:xfrm>
              <a:custGeom>
                <a:avLst/>
                <a:gdLst/>
                <a:ahLst/>
                <a:cxnLst/>
                <a:rect l="l" t="t" r="r" b="b"/>
                <a:pathLst>
                  <a:path w="4332" h="4332" extrusionOk="0">
                    <a:moveTo>
                      <a:pt x="2166" y="0"/>
                    </a:moveTo>
                    <a:cubicBezTo>
                      <a:pt x="969" y="0"/>
                      <a:pt x="0" y="969"/>
                      <a:pt x="0" y="2166"/>
                    </a:cubicBezTo>
                    <a:cubicBezTo>
                      <a:pt x="0" y="3362"/>
                      <a:pt x="969" y="4331"/>
                      <a:pt x="2166" y="4331"/>
                    </a:cubicBezTo>
                    <a:cubicBezTo>
                      <a:pt x="3362" y="4331"/>
                      <a:pt x="4331" y="3362"/>
                      <a:pt x="4331" y="2166"/>
                    </a:cubicBezTo>
                    <a:cubicBezTo>
                      <a:pt x="4331" y="969"/>
                      <a:pt x="3362" y="0"/>
                      <a:pt x="21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056;p40">
                <a:extLst>
                  <a:ext uri="{FF2B5EF4-FFF2-40B4-BE49-F238E27FC236}">
                    <a16:creationId xmlns:a16="http://schemas.microsoft.com/office/drawing/2014/main" id="{B7662434-6B18-B41D-F6A2-3D5FE3B74673}"/>
                  </a:ext>
                </a:extLst>
              </p:cNvPr>
              <p:cNvSpPr/>
              <p:nvPr/>
            </p:nvSpPr>
            <p:spPr>
              <a:xfrm>
                <a:off x="7411582" y="3176362"/>
                <a:ext cx="68522" cy="122206"/>
              </a:xfrm>
              <a:custGeom>
                <a:avLst/>
                <a:gdLst/>
                <a:ahLst/>
                <a:cxnLst/>
                <a:rect l="l" t="t" r="r" b="b"/>
                <a:pathLst>
                  <a:path w="2429" h="4332" extrusionOk="0">
                    <a:moveTo>
                      <a:pt x="263" y="0"/>
                    </a:moveTo>
                    <a:cubicBezTo>
                      <a:pt x="175" y="0"/>
                      <a:pt x="87" y="6"/>
                      <a:pt x="1" y="16"/>
                    </a:cubicBezTo>
                    <a:cubicBezTo>
                      <a:pt x="1074" y="145"/>
                      <a:pt x="1905" y="1059"/>
                      <a:pt x="1905" y="2166"/>
                    </a:cubicBezTo>
                    <a:cubicBezTo>
                      <a:pt x="1905" y="3273"/>
                      <a:pt x="1074" y="4186"/>
                      <a:pt x="1" y="4315"/>
                    </a:cubicBezTo>
                    <a:cubicBezTo>
                      <a:pt x="87" y="4325"/>
                      <a:pt x="175" y="4331"/>
                      <a:pt x="263" y="4331"/>
                    </a:cubicBezTo>
                    <a:cubicBezTo>
                      <a:pt x="1459" y="4331"/>
                      <a:pt x="2428" y="3362"/>
                      <a:pt x="2428" y="2166"/>
                    </a:cubicBezTo>
                    <a:cubicBezTo>
                      <a:pt x="2428" y="969"/>
                      <a:pt x="1459" y="0"/>
                      <a:pt x="263" y="0"/>
                    </a:cubicBezTo>
                    <a:close/>
                  </a:path>
                </a:pathLst>
              </a:custGeom>
              <a:solidFill>
                <a:srgbClr val="FF7A31">
                  <a:alpha val="3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057;p40">
                <a:extLst>
                  <a:ext uri="{FF2B5EF4-FFF2-40B4-BE49-F238E27FC236}">
                    <a16:creationId xmlns:a16="http://schemas.microsoft.com/office/drawing/2014/main" id="{15D8D80A-0452-7016-C6DE-B350F40C787F}"/>
                  </a:ext>
                </a:extLst>
              </p:cNvPr>
              <p:cNvSpPr/>
              <p:nvPr/>
            </p:nvSpPr>
            <p:spPr>
              <a:xfrm>
                <a:off x="7396743" y="3193090"/>
                <a:ext cx="44741" cy="88692"/>
              </a:xfrm>
              <a:custGeom>
                <a:avLst/>
                <a:gdLst/>
                <a:ahLst/>
                <a:cxnLst/>
                <a:rect l="l" t="t" r="r" b="b"/>
                <a:pathLst>
                  <a:path w="1586" h="3144" extrusionOk="0">
                    <a:moveTo>
                      <a:pt x="572" y="762"/>
                    </a:moveTo>
                    <a:lnTo>
                      <a:pt x="572" y="1148"/>
                    </a:lnTo>
                    <a:cubicBezTo>
                      <a:pt x="557" y="1136"/>
                      <a:pt x="541" y="1126"/>
                      <a:pt x="528" y="1116"/>
                    </a:cubicBezTo>
                    <a:cubicBezTo>
                      <a:pt x="484" y="1081"/>
                      <a:pt x="465" y="1006"/>
                      <a:pt x="480" y="926"/>
                    </a:cubicBezTo>
                    <a:cubicBezTo>
                      <a:pt x="490" y="870"/>
                      <a:pt x="519" y="805"/>
                      <a:pt x="572" y="762"/>
                    </a:cubicBezTo>
                    <a:close/>
                    <a:moveTo>
                      <a:pt x="964" y="1764"/>
                    </a:moveTo>
                    <a:cubicBezTo>
                      <a:pt x="1163" y="1854"/>
                      <a:pt x="1159" y="2028"/>
                      <a:pt x="1146" y="2103"/>
                    </a:cubicBezTo>
                    <a:cubicBezTo>
                      <a:pt x="1128" y="2205"/>
                      <a:pt x="1067" y="2311"/>
                      <a:pt x="964" y="2374"/>
                    </a:cubicBezTo>
                    <a:lnTo>
                      <a:pt x="964" y="1764"/>
                    </a:lnTo>
                    <a:close/>
                    <a:moveTo>
                      <a:pt x="768" y="0"/>
                    </a:moveTo>
                    <a:cubicBezTo>
                      <a:pt x="660" y="0"/>
                      <a:pt x="573" y="90"/>
                      <a:pt x="573" y="202"/>
                    </a:cubicBezTo>
                    <a:lnTo>
                      <a:pt x="573" y="319"/>
                    </a:lnTo>
                    <a:cubicBezTo>
                      <a:pt x="562" y="322"/>
                      <a:pt x="551" y="325"/>
                      <a:pt x="541" y="328"/>
                    </a:cubicBezTo>
                    <a:cubicBezTo>
                      <a:pt x="314" y="398"/>
                      <a:pt x="144" y="599"/>
                      <a:pt x="99" y="849"/>
                    </a:cubicBezTo>
                    <a:cubicBezTo>
                      <a:pt x="57" y="1081"/>
                      <a:pt x="128" y="1303"/>
                      <a:pt x="288" y="1432"/>
                    </a:cubicBezTo>
                    <a:cubicBezTo>
                      <a:pt x="363" y="1492"/>
                      <a:pt x="452" y="1548"/>
                      <a:pt x="573" y="1605"/>
                    </a:cubicBezTo>
                    <a:lnTo>
                      <a:pt x="573" y="2420"/>
                    </a:lnTo>
                    <a:cubicBezTo>
                      <a:pt x="494" y="2409"/>
                      <a:pt x="431" y="2379"/>
                      <a:pt x="339" y="2318"/>
                    </a:cubicBezTo>
                    <a:cubicBezTo>
                      <a:pt x="303" y="2294"/>
                      <a:pt x="262" y="2282"/>
                      <a:pt x="222" y="2282"/>
                    </a:cubicBezTo>
                    <a:cubicBezTo>
                      <a:pt x="153" y="2282"/>
                      <a:pt x="87" y="2316"/>
                      <a:pt x="51" y="2379"/>
                    </a:cubicBezTo>
                    <a:cubicBezTo>
                      <a:pt x="1" y="2472"/>
                      <a:pt x="27" y="2590"/>
                      <a:pt x="114" y="2649"/>
                    </a:cubicBezTo>
                    <a:cubicBezTo>
                      <a:pt x="288" y="2764"/>
                      <a:pt x="414" y="2810"/>
                      <a:pt x="573" y="2826"/>
                    </a:cubicBezTo>
                    <a:lnTo>
                      <a:pt x="573" y="2939"/>
                    </a:lnTo>
                    <a:cubicBezTo>
                      <a:pt x="573" y="3040"/>
                      <a:pt x="645" y="3130"/>
                      <a:pt x="745" y="3142"/>
                    </a:cubicBezTo>
                    <a:cubicBezTo>
                      <a:pt x="753" y="3143"/>
                      <a:pt x="761" y="3144"/>
                      <a:pt x="769" y="3144"/>
                    </a:cubicBezTo>
                    <a:cubicBezTo>
                      <a:pt x="877" y="3144"/>
                      <a:pt x="964" y="3054"/>
                      <a:pt x="964" y="2943"/>
                    </a:cubicBezTo>
                    <a:lnTo>
                      <a:pt x="964" y="2807"/>
                    </a:lnTo>
                    <a:cubicBezTo>
                      <a:pt x="1279" y="2722"/>
                      <a:pt x="1481" y="2444"/>
                      <a:pt x="1527" y="2169"/>
                    </a:cubicBezTo>
                    <a:cubicBezTo>
                      <a:pt x="1585" y="1814"/>
                      <a:pt x="1398" y="1494"/>
                      <a:pt x="1061" y="1371"/>
                    </a:cubicBezTo>
                    <a:cubicBezTo>
                      <a:pt x="1029" y="1359"/>
                      <a:pt x="997" y="1347"/>
                      <a:pt x="964" y="1334"/>
                    </a:cubicBezTo>
                    <a:lnTo>
                      <a:pt x="964" y="707"/>
                    </a:lnTo>
                    <a:cubicBezTo>
                      <a:pt x="1048" y="731"/>
                      <a:pt x="1101" y="766"/>
                      <a:pt x="1105" y="770"/>
                    </a:cubicBezTo>
                    <a:cubicBezTo>
                      <a:pt x="1140" y="795"/>
                      <a:pt x="1180" y="807"/>
                      <a:pt x="1219" y="807"/>
                    </a:cubicBezTo>
                    <a:cubicBezTo>
                      <a:pt x="1280" y="807"/>
                      <a:pt x="1339" y="779"/>
                      <a:pt x="1377" y="725"/>
                    </a:cubicBezTo>
                    <a:cubicBezTo>
                      <a:pt x="1442" y="634"/>
                      <a:pt x="1423" y="508"/>
                      <a:pt x="1335" y="442"/>
                    </a:cubicBezTo>
                    <a:cubicBezTo>
                      <a:pt x="1326" y="436"/>
                      <a:pt x="1184" y="333"/>
                      <a:pt x="964" y="297"/>
                    </a:cubicBezTo>
                    <a:lnTo>
                      <a:pt x="964" y="205"/>
                    </a:lnTo>
                    <a:cubicBezTo>
                      <a:pt x="964" y="106"/>
                      <a:pt x="893" y="15"/>
                      <a:pt x="792" y="2"/>
                    </a:cubicBezTo>
                    <a:cubicBezTo>
                      <a:pt x="783" y="1"/>
                      <a:pt x="775" y="0"/>
                      <a:pt x="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8" name="Google Shape;3058;p40">
                <a:extLst>
                  <a:ext uri="{FF2B5EF4-FFF2-40B4-BE49-F238E27FC236}">
                    <a16:creationId xmlns:a16="http://schemas.microsoft.com/office/drawing/2014/main" id="{B4146B84-2643-8936-BDCC-FFDFF96E767C}"/>
                  </a:ext>
                </a:extLst>
              </p:cNvPr>
              <p:cNvSpPr/>
              <p:nvPr/>
            </p:nvSpPr>
            <p:spPr>
              <a:xfrm>
                <a:off x="7330478" y="3347597"/>
                <a:ext cx="55207" cy="55207"/>
              </a:xfrm>
              <a:custGeom>
                <a:avLst/>
                <a:gdLst/>
                <a:ahLst/>
                <a:cxnLst/>
                <a:rect l="l" t="t" r="r" b="b"/>
                <a:pathLst>
                  <a:path w="1957" h="1957" extrusionOk="0">
                    <a:moveTo>
                      <a:pt x="170" y="0"/>
                    </a:moveTo>
                    <a:cubicBezTo>
                      <a:pt x="76" y="0"/>
                      <a:pt x="0" y="77"/>
                      <a:pt x="0" y="170"/>
                    </a:cubicBezTo>
                    <a:lnTo>
                      <a:pt x="0" y="554"/>
                    </a:lnTo>
                    <a:cubicBezTo>
                      <a:pt x="0" y="1328"/>
                      <a:pt x="628" y="1956"/>
                      <a:pt x="1403" y="1956"/>
                    </a:cubicBezTo>
                    <a:lnTo>
                      <a:pt x="1786" y="1956"/>
                    </a:lnTo>
                    <a:cubicBezTo>
                      <a:pt x="1880" y="1956"/>
                      <a:pt x="1956" y="1880"/>
                      <a:pt x="1956" y="1787"/>
                    </a:cubicBezTo>
                    <a:lnTo>
                      <a:pt x="1956" y="1403"/>
                    </a:lnTo>
                    <a:cubicBezTo>
                      <a:pt x="1956" y="628"/>
                      <a:pt x="1328" y="0"/>
                      <a:pt x="5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059;p40">
                <a:extLst>
                  <a:ext uri="{FF2B5EF4-FFF2-40B4-BE49-F238E27FC236}">
                    <a16:creationId xmlns:a16="http://schemas.microsoft.com/office/drawing/2014/main" id="{DBE5EBEC-C207-0B3C-0FA7-EDD0A2E7E40C}"/>
                  </a:ext>
                </a:extLst>
              </p:cNvPr>
              <p:cNvSpPr/>
              <p:nvPr/>
            </p:nvSpPr>
            <p:spPr>
              <a:xfrm>
                <a:off x="7330478" y="3347597"/>
                <a:ext cx="55207" cy="55207"/>
              </a:xfrm>
              <a:custGeom>
                <a:avLst/>
                <a:gdLst/>
                <a:ahLst/>
                <a:cxnLst/>
                <a:rect l="l" t="t" r="r" b="b"/>
                <a:pathLst>
                  <a:path w="1957" h="1957" extrusionOk="0">
                    <a:moveTo>
                      <a:pt x="44" y="0"/>
                    </a:moveTo>
                    <a:cubicBezTo>
                      <a:pt x="19" y="0"/>
                      <a:pt x="0" y="19"/>
                      <a:pt x="0" y="44"/>
                    </a:cubicBezTo>
                    <a:lnTo>
                      <a:pt x="0" y="365"/>
                    </a:lnTo>
                    <a:lnTo>
                      <a:pt x="1226" y="365"/>
                    </a:lnTo>
                    <a:cubicBezTo>
                      <a:pt x="1428" y="365"/>
                      <a:pt x="1592" y="529"/>
                      <a:pt x="1592" y="731"/>
                    </a:cubicBezTo>
                    <a:lnTo>
                      <a:pt x="1592" y="1956"/>
                    </a:lnTo>
                    <a:lnTo>
                      <a:pt x="1785" y="1956"/>
                    </a:lnTo>
                    <a:cubicBezTo>
                      <a:pt x="1880" y="1956"/>
                      <a:pt x="1956" y="1880"/>
                      <a:pt x="1956" y="1787"/>
                    </a:cubicBezTo>
                    <a:lnTo>
                      <a:pt x="1956" y="1402"/>
                    </a:lnTo>
                    <a:cubicBezTo>
                      <a:pt x="1956" y="627"/>
                      <a:pt x="1316" y="0"/>
                      <a:pt x="526" y="0"/>
                    </a:cubicBezTo>
                    <a:close/>
                  </a:path>
                </a:pathLst>
              </a:custGeom>
              <a:solidFill>
                <a:srgbClr val="BCD4C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060;p40">
                <a:extLst>
                  <a:ext uri="{FF2B5EF4-FFF2-40B4-BE49-F238E27FC236}">
                    <a16:creationId xmlns:a16="http://schemas.microsoft.com/office/drawing/2014/main" id="{CA4E0CC1-0CB2-27E3-D1A1-AF317E2F19A2}"/>
                  </a:ext>
                </a:extLst>
              </p:cNvPr>
              <p:cNvSpPr/>
              <p:nvPr/>
            </p:nvSpPr>
            <p:spPr>
              <a:xfrm>
                <a:off x="7452599" y="3347597"/>
                <a:ext cx="55235" cy="55207"/>
              </a:xfrm>
              <a:custGeom>
                <a:avLst/>
                <a:gdLst/>
                <a:ahLst/>
                <a:cxnLst/>
                <a:rect l="l" t="t" r="r" b="b"/>
                <a:pathLst>
                  <a:path w="1958" h="1957" extrusionOk="0">
                    <a:moveTo>
                      <a:pt x="213" y="0"/>
                    </a:moveTo>
                    <a:cubicBezTo>
                      <a:pt x="96" y="0"/>
                      <a:pt x="2" y="96"/>
                      <a:pt x="2" y="213"/>
                    </a:cubicBezTo>
                    <a:lnTo>
                      <a:pt x="2" y="1787"/>
                    </a:lnTo>
                    <a:cubicBezTo>
                      <a:pt x="0" y="1880"/>
                      <a:pt x="78" y="1956"/>
                      <a:pt x="172" y="1956"/>
                    </a:cubicBezTo>
                    <a:lnTo>
                      <a:pt x="1746" y="1956"/>
                    </a:lnTo>
                    <a:cubicBezTo>
                      <a:pt x="1863" y="1956"/>
                      <a:pt x="1958" y="1861"/>
                      <a:pt x="1958" y="1744"/>
                    </a:cubicBezTo>
                    <a:lnTo>
                      <a:pt x="1958" y="25"/>
                    </a:lnTo>
                    <a:cubicBezTo>
                      <a:pt x="1958" y="12"/>
                      <a:pt x="1946"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061;p40">
                <a:extLst>
                  <a:ext uri="{FF2B5EF4-FFF2-40B4-BE49-F238E27FC236}">
                    <a16:creationId xmlns:a16="http://schemas.microsoft.com/office/drawing/2014/main" id="{8409118A-B01F-1BAC-09FA-63DA25209A38}"/>
                  </a:ext>
                </a:extLst>
              </p:cNvPr>
              <p:cNvSpPr/>
              <p:nvPr/>
            </p:nvSpPr>
            <p:spPr>
              <a:xfrm>
                <a:off x="7452599" y="3347597"/>
                <a:ext cx="55235" cy="55207"/>
              </a:xfrm>
              <a:custGeom>
                <a:avLst/>
                <a:gdLst/>
                <a:ahLst/>
                <a:cxnLst/>
                <a:rect l="l" t="t" r="r" b="b"/>
                <a:pathLst>
                  <a:path w="1958" h="1957" extrusionOk="0">
                    <a:moveTo>
                      <a:pt x="1592" y="0"/>
                    </a:moveTo>
                    <a:lnTo>
                      <a:pt x="1592" y="241"/>
                    </a:lnTo>
                    <a:cubicBezTo>
                      <a:pt x="1592" y="1015"/>
                      <a:pt x="964" y="1643"/>
                      <a:pt x="189" y="1643"/>
                    </a:cubicBezTo>
                    <a:lnTo>
                      <a:pt x="0" y="1643"/>
                    </a:lnTo>
                    <a:lnTo>
                      <a:pt x="0" y="1932"/>
                    </a:lnTo>
                    <a:cubicBezTo>
                      <a:pt x="0" y="1945"/>
                      <a:pt x="12" y="1956"/>
                      <a:pt x="27" y="1956"/>
                    </a:cubicBezTo>
                    <a:lnTo>
                      <a:pt x="1746" y="1956"/>
                    </a:lnTo>
                    <a:cubicBezTo>
                      <a:pt x="1863" y="1956"/>
                      <a:pt x="1958" y="1861"/>
                      <a:pt x="1958" y="1744"/>
                    </a:cubicBezTo>
                    <a:lnTo>
                      <a:pt x="1958" y="170"/>
                    </a:lnTo>
                    <a:cubicBezTo>
                      <a:pt x="1958" y="77"/>
                      <a:pt x="1882" y="0"/>
                      <a:pt x="1787" y="0"/>
                    </a:cubicBezTo>
                    <a:close/>
                  </a:path>
                </a:pathLst>
              </a:custGeom>
              <a:solidFill>
                <a:srgbClr val="BCD4C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4" name="Google Shape;3021;p40">
            <a:extLst>
              <a:ext uri="{FF2B5EF4-FFF2-40B4-BE49-F238E27FC236}">
                <a16:creationId xmlns:a16="http://schemas.microsoft.com/office/drawing/2014/main" id="{C39D41D9-65E4-DEEE-B865-8D0A0C1EAC02}"/>
              </a:ext>
            </a:extLst>
          </p:cNvPr>
          <p:cNvGrpSpPr/>
          <p:nvPr/>
        </p:nvGrpSpPr>
        <p:grpSpPr>
          <a:xfrm>
            <a:off x="-8025709" y="3538954"/>
            <a:ext cx="593184" cy="593184"/>
            <a:chOff x="6846325" y="1454225"/>
            <a:chExt cx="1152600" cy="1152600"/>
          </a:xfrm>
        </p:grpSpPr>
        <p:sp>
          <p:nvSpPr>
            <p:cNvPr id="125" name="Google Shape;3022;p40">
              <a:extLst>
                <a:ext uri="{FF2B5EF4-FFF2-40B4-BE49-F238E27FC236}">
                  <a16:creationId xmlns:a16="http://schemas.microsoft.com/office/drawing/2014/main" id="{7EC1F85E-BDA6-02E3-7CDB-898ECDEF8378}"/>
                </a:ext>
              </a:extLst>
            </p:cNvPr>
            <p:cNvSpPr/>
            <p:nvPr/>
          </p:nvSpPr>
          <p:spPr>
            <a:xfrm>
              <a:off x="6846325" y="1454225"/>
              <a:ext cx="1152600" cy="1152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 name="Google Shape;3023;p40">
              <a:extLst>
                <a:ext uri="{FF2B5EF4-FFF2-40B4-BE49-F238E27FC236}">
                  <a16:creationId xmlns:a16="http://schemas.microsoft.com/office/drawing/2014/main" id="{A9B2A520-9318-24AA-0F63-0E17F6889492}"/>
                </a:ext>
              </a:extLst>
            </p:cNvPr>
            <p:cNvGrpSpPr/>
            <p:nvPr/>
          </p:nvGrpSpPr>
          <p:grpSpPr>
            <a:xfrm>
              <a:off x="7114452" y="1636324"/>
              <a:ext cx="616149" cy="788607"/>
              <a:chOff x="5649501" y="3745527"/>
              <a:chExt cx="294400" cy="376801"/>
            </a:xfrm>
          </p:grpSpPr>
          <p:sp>
            <p:nvSpPr>
              <p:cNvPr id="127" name="Google Shape;3024;p40">
                <a:extLst>
                  <a:ext uri="{FF2B5EF4-FFF2-40B4-BE49-F238E27FC236}">
                    <a16:creationId xmlns:a16="http://schemas.microsoft.com/office/drawing/2014/main" id="{25233732-9DC8-0775-41BF-74604C130887}"/>
                  </a:ext>
                </a:extLst>
              </p:cNvPr>
              <p:cNvSpPr/>
              <p:nvPr/>
            </p:nvSpPr>
            <p:spPr>
              <a:xfrm>
                <a:off x="5649501" y="3745527"/>
                <a:ext cx="294400" cy="376801"/>
              </a:xfrm>
              <a:custGeom>
                <a:avLst/>
                <a:gdLst/>
                <a:ahLst/>
                <a:cxnLst/>
                <a:rect l="l" t="t" r="r" b="b"/>
                <a:pathLst>
                  <a:path w="10436" h="13357" extrusionOk="0">
                    <a:moveTo>
                      <a:pt x="665" y="1"/>
                    </a:moveTo>
                    <a:cubicBezTo>
                      <a:pt x="298" y="1"/>
                      <a:pt x="0" y="298"/>
                      <a:pt x="0" y="666"/>
                    </a:cubicBezTo>
                    <a:lnTo>
                      <a:pt x="0" y="12693"/>
                    </a:lnTo>
                    <a:cubicBezTo>
                      <a:pt x="0" y="13059"/>
                      <a:pt x="298" y="13357"/>
                      <a:pt x="665" y="13357"/>
                    </a:cubicBezTo>
                    <a:lnTo>
                      <a:pt x="9770" y="13357"/>
                    </a:lnTo>
                    <a:cubicBezTo>
                      <a:pt x="10138" y="13357"/>
                      <a:pt x="10435" y="13059"/>
                      <a:pt x="10435" y="12693"/>
                    </a:cubicBezTo>
                    <a:lnTo>
                      <a:pt x="10435" y="666"/>
                    </a:lnTo>
                    <a:cubicBezTo>
                      <a:pt x="10435" y="298"/>
                      <a:pt x="10138" y="1"/>
                      <a:pt x="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025;p40">
                <a:extLst>
                  <a:ext uri="{FF2B5EF4-FFF2-40B4-BE49-F238E27FC236}">
                    <a16:creationId xmlns:a16="http://schemas.microsoft.com/office/drawing/2014/main" id="{B72D3B8F-24AD-22FB-C6CC-642DB50DCCC8}"/>
                  </a:ext>
                </a:extLst>
              </p:cNvPr>
              <p:cNvSpPr/>
              <p:nvPr/>
            </p:nvSpPr>
            <p:spPr>
              <a:xfrm>
                <a:off x="5911572" y="3745527"/>
                <a:ext cx="32329" cy="376801"/>
              </a:xfrm>
              <a:custGeom>
                <a:avLst/>
                <a:gdLst/>
                <a:ahLst/>
                <a:cxnLst/>
                <a:rect l="l" t="t" r="r" b="b"/>
                <a:pathLst>
                  <a:path w="1146" h="13357" extrusionOk="0">
                    <a:moveTo>
                      <a:pt x="0" y="1"/>
                    </a:moveTo>
                    <a:cubicBezTo>
                      <a:pt x="359" y="1"/>
                      <a:pt x="650" y="298"/>
                      <a:pt x="650" y="666"/>
                    </a:cubicBezTo>
                    <a:lnTo>
                      <a:pt x="650" y="12692"/>
                    </a:lnTo>
                    <a:cubicBezTo>
                      <a:pt x="650" y="13059"/>
                      <a:pt x="359" y="13357"/>
                      <a:pt x="0" y="13357"/>
                    </a:cubicBezTo>
                    <a:lnTo>
                      <a:pt x="480" y="13357"/>
                    </a:lnTo>
                    <a:cubicBezTo>
                      <a:pt x="848" y="13357"/>
                      <a:pt x="1145" y="13059"/>
                      <a:pt x="1145" y="12692"/>
                    </a:cubicBezTo>
                    <a:lnTo>
                      <a:pt x="1145" y="666"/>
                    </a:lnTo>
                    <a:cubicBezTo>
                      <a:pt x="1145" y="298"/>
                      <a:pt x="854" y="1"/>
                      <a:pt x="495" y="1"/>
                    </a:cubicBezTo>
                    <a:close/>
                  </a:path>
                </a:pathLst>
              </a:custGeom>
              <a:solidFill>
                <a:srgbClr val="BCD4C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026;p40">
                <a:extLst>
                  <a:ext uri="{FF2B5EF4-FFF2-40B4-BE49-F238E27FC236}">
                    <a16:creationId xmlns:a16="http://schemas.microsoft.com/office/drawing/2014/main" id="{837346F5-5476-ADBC-9ACA-22DF2ABCF99A}"/>
                  </a:ext>
                </a:extLst>
              </p:cNvPr>
              <p:cNvSpPr/>
              <p:nvPr/>
            </p:nvSpPr>
            <p:spPr>
              <a:xfrm>
                <a:off x="5699545" y="3770577"/>
                <a:ext cx="33852" cy="43387"/>
              </a:xfrm>
              <a:custGeom>
                <a:avLst/>
                <a:gdLst/>
                <a:ahLst/>
                <a:cxnLst/>
                <a:rect l="l" t="t" r="r" b="b"/>
                <a:pathLst>
                  <a:path w="1200" h="1538" extrusionOk="0">
                    <a:moveTo>
                      <a:pt x="982" y="0"/>
                    </a:moveTo>
                    <a:cubicBezTo>
                      <a:pt x="872" y="0"/>
                      <a:pt x="781" y="91"/>
                      <a:pt x="783" y="201"/>
                    </a:cubicBezTo>
                    <a:lnTo>
                      <a:pt x="787" y="700"/>
                    </a:lnTo>
                    <a:lnTo>
                      <a:pt x="367" y="88"/>
                    </a:lnTo>
                    <a:cubicBezTo>
                      <a:pt x="329" y="33"/>
                      <a:pt x="266" y="1"/>
                      <a:pt x="201" y="1"/>
                    </a:cubicBezTo>
                    <a:cubicBezTo>
                      <a:pt x="181" y="1"/>
                      <a:pt x="161" y="4"/>
                      <a:pt x="141" y="10"/>
                    </a:cubicBezTo>
                    <a:cubicBezTo>
                      <a:pt x="58" y="37"/>
                      <a:pt x="1" y="114"/>
                      <a:pt x="1" y="204"/>
                    </a:cubicBezTo>
                    <a:lnTo>
                      <a:pt x="1" y="1328"/>
                    </a:lnTo>
                    <a:cubicBezTo>
                      <a:pt x="1" y="1417"/>
                      <a:pt x="56" y="1499"/>
                      <a:pt x="141" y="1527"/>
                    </a:cubicBezTo>
                    <a:cubicBezTo>
                      <a:pt x="164" y="1535"/>
                      <a:pt x="187" y="1538"/>
                      <a:pt x="209" y="1538"/>
                    </a:cubicBezTo>
                    <a:cubicBezTo>
                      <a:pt x="324" y="1538"/>
                      <a:pt x="418" y="1444"/>
                      <a:pt x="418" y="1328"/>
                    </a:cubicBezTo>
                    <a:lnTo>
                      <a:pt x="418" y="849"/>
                    </a:lnTo>
                    <a:lnTo>
                      <a:pt x="810" y="1428"/>
                    </a:lnTo>
                    <a:cubicBezTo>
                      <a:pt x="852" y="1490"/>
                      <a:pt x="919" y="1525"/>
                      <a:pt x="989" y="1525"/>
                    </a:cubicBezTo>
                    <a:cubicBezTo>
                      <a:pt x="1009" y="1525"/>
                      <a:pt x="1030" y="1522"/>
                      <a:pt x="1051" y="1516"/>
                    </a:cubicBezTo>
                    <a:cubicBezTo>
                      <a:pt x="1141" y="1486"/>
                      <a:pt x="1200" y="1401"/>
                      <a:pt x="1200" y="1296"/>
                    </a:cubicBezTo>
                    <a:lnTo>
                      <a:pt x="1190" y="199"/>
                    </a:lnTo>
                    <a:cubicBezTo>
                      <a:pt x="1190" y="88"/>
                      <a:pt x="1100" y="0"/>
                      <a:pt x="9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027;p40">
                <a:extLst>
                  <a:ext uri="{FF2B5EF4-FFF2-40B4-BE49-F238E27FC236}">
                    <a16:creationId xmlns:a16="http://schemas.microsoft.com/office/drawing/2014/main" id="{7924B768-4024-E179-35B5-F030DD10B5A7}"/>
                  </a:ext>
                </a:extLst>
              </p:cNvPr>
              <p:cNvSpPr/>
              <p:nvPr/>
            </p:nvSpPr>
            <p:spPr>
              <a:xfrm>
                <a:off x="5678190" y="3771057"/>
                <a:ext cx="11058" cy="42174"/>
              </a:xfrm>
              <a:custGeom>
                <a:avLst/>
                <a:gdLst/>
                <a:ahLst/>
                <a:cxnLst/>
                <a:rect l="l" t="t" r="r" b="b"/>
                <a:pathLst>
                  <a:path w="392" h="1495" extrusionOk="0">
                    <a:moveTo>
                      <a:pt x="196" y="1"/>
                    </a:moveTo>
                    <a:cubicBezTo>
                      <a:pt x="195" y="1"/>
                      <a:pt x="193" y="1"/>
                      <a:pt x="191" y="1"/>
                    </a:cubicBezTo>
                    <a:cubicBezTo>
                      <a:pt x="84" y="4"/>
                      <a:pt x="1" y="99"/>
                      <a:pt x="1" y="206"/>
                    </a:cubicBezTo>
                    <a:lnTo>
                      <a:pt x="1" y="1289"/>
                    </a:lnTo>
                    <a:cubicBezTo>
                      <a:pt x="1" y="1398"/>
                      <a:pt x="84" y="1491"/>
                      <a:pt x="191" y="1494"/>
                    </a:cubicBezTo>
                    <a:cubicBezTo>
                      <a:pt x="193" y="1494"/>
                      <a:pt x="195" y="1494"/>
                      <a:pt x="197" y="1494"/>
                    </a:cubicBezTo>
                    <a:cubicBezTo>
                      <a:pt x="305" y="1494"/>
                      <a:pt x="392" y="1407"/>
                      <a:pt x="392" y="1299"/>
                    </a:cubicBezTo>
                    <a:lnTo>
                      <a:pt x="392" y="197"/>
                    </a:lnTo>
                    <a:cubicBezTo>
                      <a:pt x="392" y="89"/>
                      <a:pt x="304" y="1"/>
                      <a:pt x="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028;p40">
                <a:extLst>
                  <a:ext uri="{FF2B5EF4-FFF2-40B4-BE49-F238E27FC236}">
                    <a16:creationId xmlns:a16="http://schemas.microsoft.com/office/drawing/2014/main" id="{7AD297A6-0794-A7FE-F4C1-98D39DD327BD}"/>
                  </a:ext>
                </a:extLst>
              </p:cNvPr>
              <p:cNvSpPr/>
              <p:nvPr/>
            </p:nvSpPr>
            <p:spPr>
              <a:xfrm>
                <a:off x="5825362" y="3771057"/>
                <a:ext cx="11087" cy="42174"/>
              </a:xfrm>
              <a:custGeom>
                <a:avLst/>
                <a:gdLst/>
                <a:ahLst/>
                <a:cxnLst/>
                <a:rect l="l" t="t" r="r" b="b"/>
                <a:pathLst>
                  <a:path w="393" h="1495" extrusionOk="0">
                    <a:moveTo>
                      <a:pt x="198" y="1"/>
                    </a:moveTo>
                    <a:cubicBezTo>
                      <a:pt x="196" y="1"/>
                      <a:pt x="194" y="1"/>
                      <a:pt x="192" y="1"/>
                    </a:cubicBezTo>
                    <a:cubicBezTo>
                      <a:pt x="84" y="4"/>
                      <a:pt x="1" y="99"/>
                      <a:pt x="1" y="206"/>
                    </a:cubicBezTo>
                    <a:lnTo>
                      <a:pt x="1" y="1289"/>
                    </a:lnTo>
                    <a:cubicBezTo>
                      <a:pt x="1" y="1398"/>
                      <a:pt x="84" y="1491"/>
                      <a:pt x="192" y="1494"/>
                    </a:cubicBezTo>
                    <a:cubicBezTo>
                      <a:pt x="194" y="1494"/>
                      <a:pt x="196" y="1494"/>
                      <a:pt x="198" y="1494"/>
                    </a:cubicBezTo>
                    <a:cubicBezTo>
                      <a:pt x="305" y="1494"/>
                      <a:pt x="393" y="1407"/>
                      <a:pt x="393" y="1299"/>
                    </a:cubicBezTo>
                    <a:lnTo>
                      <a:pt x="393" y="197"/>
                    </a:lnTo>
                    <a:cubicBezTo>
                      <a:pt x="393" y="89"/>
                      <a:pt x="305"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029;p40">
                <a:extLst>
                  <a:ext uri="{FF2B5EF4-FFF2-40B4-BE49-F238E27FC236}">
                    <a16:creationId xmlns:a16="http://schemas.microsoft.com/office/drawing/2014/main" id="{9EFE7F56-5F20-49EB-C7DD-36031CF361BA}"/>
                  </a:ext>
                </a:extLst>
              </p:cNvPr>
              <p:cNvSpPr/>
              <p:nvPr/>
            </p:nvSpPr>
            <p:spPr>
              <a:xfrm>
                <a:off x="5890865" y="3770577"/>
                <a:ext cx="25897" cy="42682"/>
              </a:xfrm>
              <a:custGeom>
                <a:avLst/>
                <a:gdLst/>
                <a:ahLst/>
                <a:cxnLst/>
                <a:rect l="l" t="t" r="r" b="b"/>
                <a:pathLst>
                  <a:path w="918" h="1513" extrusionOk="0">
                    <a:moveTo>
                      <a:pt x="148" y="0"/>
                    </a:moveTo>
                    <a:cubicBezTo>
                      <a:pt x="66" y="0"/>
                      <a:pt x="1" y="66"/>
                      <a:pt x="1" y="148"/>
                    </a:cubicBezTo>
                    <a:lnTo>
                      <a:pt x="1" y="1311"/>
                    </a:lnTo>
                    <a:cubicBezTo>
                      <a:pt x="1" y="1422"/>
                      <a:pt x="91" y="1513"/>
                      <a:pt x="203" y="1513"/>
                    </a:cubicBezTo>
                    <a:lnTo>
                      <a:pt x="648" y="1513"/>
                    </a:lnTo>
                    <a:cubicBezTo>
                      <a:pt x="755" y="1513"/>
                      <a:pt x="848" y="1429"/>
                      <a:pt x="851" y="1322"/>
                    </a:cubicBezTo>
                    <a:cubicBezTo>
                      <a:pt x="856" y="1213"/>
                      <a:pt x="766" y="1122"/>
                      <a:pt x="657" y="1122"/>
                    </a:cubicBezTo>
                    <a:lnTo>
                      <a:pt x="392" y="1122"/>
                    </a:lnTo>
                    <a:lnTo>
                      <a:pt x="392" y="965"/>
                    </a:lnTo>
                    <a:lnTo>
                      <a:pt x="614" y="965"/>
                    </a:lnTo>
                    <a:cubicBezTo>
                      <a:pt x="721" y="965"/>
                      <a:pt x="816" y="882"/>
                      <a:pt x="818" y="775"/>
                    </a:cubicBezTo>
                    <a:cubicBezTo>
                      <a:pt x="820" y="663"/>
                      <a:pt x="733" y="574"/>
                      <a:pt x="623" y="574"/>
                    </a:cubicBezTo>
                    <a:lnTo>
                      <a:pt x="392" y="574"/>
                    </a:lnTo>
                    <a:lnTo>
                      <a:pt x="392" y="391"/>
                    </a:lnTo>
                    <a:lnTo>
                      <a:pt x="683" y="391"/>
                    </a:lnTo>
                    <a:cubicBezTo>
                      <a:pt x="733" y="391"/>
                      <a:pt x="780" y="368"/>
                      <a:pt x="807" y="327"/>
                    </a:cubicBezTo>
                    <a:cubicBezTo>
                      <a:pt x="917" y="169"/>
                      <a:pt x="806" y="0"/>
                      <a:pt x="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030;p40">
                <a:extLst>
                  <a:ext uri="{FF2B5EF4-FFF2-40B4-BE49-F238E27FC236}">
                    <a16:creationId xmlns:a16="http://schemas.microsoft.com/office/drawing/2014/main" id="{E8A909B7-388C-AFBE-7C9E-E8FFE01C191A}"/>
                  </a:ext>
                </a:extLst>
              </p:cNvPr>
              <p:cNvSpPr/>
              <p:nvPr/>
            </p:nvSpPr>
            <p:spPr>
              <a:xfrm>
                <a:off x="5845588" y="3770436"/>
                <a:ext cx="38196" cy="43443"/>
              </a:xfrm>
              <a:custGeom>
                <a:avLst/>
                <a:gdLst/>
                <a:ahLst/>
                <a:cxnLst/>
                <a:rect l="l" t="t" r="r" b="b"/>
                <a:pathLst>
                  <a:path w="1354" h="1540" extrusionOk="0">
                    <a:moveTo>
                      <a:pt x="770" y="1"/>
                    </a:moveTo>
                    <a:cubicBezTo>
                      <a:pt x="346" y="1"/>
                      <a:pt x="1" y="346"/>
                      <a:pt x="1" y="771"/>
                    </a:cubicBezTo>
                    <a:cubicBezTo>
                      <a:pt x="1" y="1194"/>
                      <a:pt x="346" y="1540"/>
                      <a:pt x="770" y="1540"/>
                    </a:cubicBezTo>
                    <a:cubicBezTo>
                      <a:pt x="941" y="1540"/>
                      <a:pt x="1096" y="1483"/>
                      <a:pt x="1216" y="1376"/>
                    </a:cubicBezTo>
                    <a:cubicBezTo>
                      <a:pt x="1240" y="1355"/>
                      <a:pt x="1262" y="1332"/>
                      <a:pt x="1282" y="1307"/>
                    </a:cubicBezTo>
                    <a:cubicBezTo>
                      <a:pt x="1354" y="1222"/>
                      <a:pt x="1342" y="1095"/>
                      <a:pt x="1257" y="1023"/>
                    </a:cubicBezTo>
                    <a:cubicBezTo>
                      <a:pt x="1220" y="991"/>
                      <a:pt x="1174" y="976"/>
                      <a:pt x="1128" y="976"/>
                    </a:cubicBezTo>
                    <a:cubicBezTo>
                      <a:pt x="1071" y="976"/>
                      <a:pt x="1013" y="1000"/>
                      <a:pt x="973" y="1048"/>
                    </a:cubicBezTo>
                    <a:cubicBezTo>
                      <a:pt x="966" y="1058"/>
                      <a:pt x="957" y="1067"/>
                      <a:pt x="948" y="1074"/>
                    </a:cubicBezTo>
                    <a:cubicBezTo>
                      <a:pt x="901" y="1115"/>
                      <a:pt x="841" y="1137"/>
                      <a:pt x="770" y="1137"/>
                    </a:cubicBezTo>
                    <a:cubicBezTo>
                      <a:pt x="568" y="1137"/>
                      <a:pt x="404" y="972"/>
                      <a:pt x="404" y="771"/>
                    </a:cubicBezTo>
                    <a:cubicBezTo>
                      <a:pt x="404" y="569"/>
                      <a:pt x="568" y="405"/>
                      <a:pt x="770" y="405"/>
                    </a:cubicBezTo>
                    <a:cubicBezTo>
                      <a:pt x="843" y="405"/>
                      <a:pt x="915" y="425"/>
                      <a:pt x="975" y="466"/>
                    </a:cubicBezTo>
                    <a:cubicBezTo>
                      <a:pt x="1009" y="490"/>
                      <a:pt x="1048" y="501"/>
                      <a:pt x="1087" y="501"/>
                    </a:cubicBezTo>
                    <a:cubicBezTo>
                      <a:pt x="1152" y="501"/>
                      <a:pt x="1216" y="470"/>
                      <a:pt x="1254" y="412"/>
                    </a:cubicBezTo>
                    <a:cubicBezTo>
                      <a:pt x="1317" y="320"/>
                      <a:pt x="1292" y="194"/>
                      <a:pt x="1200" y="133"/>
                    </a:cubicBezTo>
                    <a:cubicBezTo>
                      <a:pt x="1073" y="46"/>
                      <a:pt x="925" y="1"/>
                      <a:pt x="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031;p40">
                <a:extLst>
                  <a:ext uri="{FF2B5EF4-FFF2-40B4-BE49-F238E27FC236}">
                    <a16:creationId xmlns:a16="http://schemas.microsoft.com/office/drawing/2014/main" id="{FE060914-26E2-6F73-0CDA-0E207C8DE167}"/>
                  </a:ext>
                </a:extLst>
              </p:cNvPr>
              <p:cNvSpPr/>
              <p:nvPr/>
            </p:nvSpPr>
            <p:spPr>
              <a:xfrm>
                <a:off x="5737459" y="3770577"/>
                <a:ext cx="35601" cy="43415"/>
              </a:xfrm>
              <a:custGeom>
                <a:avLst/>
                <a:gdLst/>
                <a:ahLst/>
                <a:cxnLst/>
                <a:rect l="l" t="t" r="r" b="b"/>
                <a:pathLst>
                  <a:path w="1262" h="1539" extrusionOk="0">
                    <a:moveTo>
                      <a:pt x="228" y="1"/>
                    </a:moveTo>
                    <a:cubicBezTo>
                      <a:pt x="206" y="1"/>
                      <a:pt x="184" y="4"/>
                      <a:pt x="162" y="12"/>
                    </a:cubicBezTo>
                    <a:cubicBezTo>
                      <a:pt x="57" y="49"/>
                      <a:pt x="1" y="163"/>
                      <a:pt x="38" y="268"/>
                    </a:cubicBezTo>
                    <a:lnTo>
                      <a:pt x="427" y="1388"/>
                    </a:lnTo>
                    <a:cubicBezTo>
                      <a:pt x="459" y="1479"/>
                      <a:pt x="544" y="1539"/>
                      <a:pt x="641" y="1539"/>
                    </a:cubicBezTo>
                    <a:lnTo>
                      <a:pt x="642" y="1539"/>
                    </a:lnTo>
                    <a:cubicBezTo>
                      <a:pt x="739" y="1539"/>
                      <a:pt x="824" y="1476"/>
                      <a:pt x="856" y="1384"/>
                    </a:cubicBezTo>
                    <a:lnTo>
                      <a:pt x="1226" y="268"/>
                    </a:lnTo>
                    <a:cubicBezTo>
                      <a:pt x="1261" y="163"/>
                      <a:pt x="1204" y="49"/>
                      <a:pt x="1099" y="13"/>
                    </a:cubicBezTo>
                    <a:cubicBezTo>
                      <a:pt x="1078" y="6"/>
                      <a:pt x="1056" y="3"/>
                      <a:pt x="1035" y="3"/>
                    </a:cubicBezTo>
                    <a:cubicBezTo>
                      <a:pt x="951" y="3"/>
                      <a:pt x="872" y="56"/>
                      <a:pt x="844" y="141"/>
                    </a:cubicBezTo>
                    <a:lnTo>
                      <a:pt x="636" y="765"/>
                    </a:lnTo>
                    <a:lnTo>
                      <a:pt x="418" y="136"/>
                    </a:lnTo>
                    <a:cubicBezTo>
                      <a:pt x="389" y="53"/>
                      <a:pt x="312" y="1"/>
                      <a:pt x="2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032;p40">
                <a:extLst>
                  <a:ext uri="{FF2B5EF4-FFF2-40B4-BE49-F238E27FC236}">
                    <a16:creationId xmlns:a16="http://schemas.microsoft.com/office/drawing/2014/main" id="{387570CA-E123-989B-6B3F-04158BCBA228}"/>
                  </a:ext>
                </a:extLst>
              </p:cNvPr>
              <p:cNvSpPr/>
              <p:nvPr/>
            </p:nvSpPr>
            <p:spPr>
              <a:xfrm>
                <a:off x="5772440" y="3770436"/>
                <a:ext cx="43443" cy="43443"/>
              </a:xfrm>
              <a:custGeom>
                <a:avLst/>
                <a:gdLst/>
                <a:ahLst/>
                <a:cxnLst/>
                <a:rect l="l" t="t" r="r" b="b"/>
                <a:pathLst>
                  <a:path w="1540" h="1540" extrusionOk="0">
                    <a:moveTo>
                      <a:pt x="770" y="403"/>
                    </a:moveTo>
                    <a:cubicBezTo>
                      <a:pt x="972" y="403"/>
                      <a:pt x="1136" y="569"/>
                      <a:pt x="1136" y="770"/>
                    </a:cubicBezTo>
                    <a:cubicBezTo>
                      <a:pt x="1136" y="972"/>
                      <a:pt x="972" y="1136"/>
                      <a:pt x="770" y="1136"/>
                    </a:cubicBezTo>
                    <a:cubicBezTo>
                      <a:pt x="568" y="1136"/>
                      <a:pt x="404" y="972"/>
                      <a:pt x="404" y="770"/>
                    </a:cubicBezTo>
                    <a:cubicBezTo>
                      <a:pt x="404" y="569"/>
                      <a:pt x="568" y="403"/>
                      <a:pt x="770" y="403"/>
                    </a:cubicBezTo>
                    <a:close/>
                    <a:moveTo>
                      <a:pt x="770" y="1"/>
                    </a:moveTo>
                    <a:cubicBezTo>
                      <a:pt x="347" y="1"/>
                      <a:pt x="1" y="346"/>
                      <a:pt x="1" y="770"/>
                    </a:cubicBezTo>
                    <a:cubicBezTo>
                      <a:pt x="1" y="1194"/>
                      <a:pt x="345" y="1540"/>
                      <a:pt x="770" y="1540"/>
                    </a:cubicBezTo>
                    <a:cubicBezTo>
                      <a:pt x="1194" y="1540"/>
                      <a:pt x="1540" y="1194"/>
                      <a:pt x="1540" y="770"/>
                    </a:cubicBezTo>
                    <a:cubicBezTo>
                      <a:pt x="1540" y="346"/>
                      <a:pt x="1194" y="1"/>
                      <a:pt x="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033;p40">
                <a:extLst>
                  <a:ext uri="{FF2B5EF4-FFF2-40B4-BE49-F238E27FC236}">
                    <a16:creationId xmlns:a16="http://schemas.microsoft.com/office/drawing/2014/main" id="{A8E1E448-220D-4343-46EC-BF6DDBEAF6B4}"/>
                  </a:ext>
                </a:extLst>
              </p:cNvPr>
              <p:cNvSpPr/>
              <p:nvPr/>
            </p:nvSpPr>
            <p:spPr>
              <a:xfrm>
                <a:off x="5835433" y="3837520"/>
                <a:ext cx="80540" cy="11058"/>
              </a:xfrm>
              <a:custGeom>
                <a:avLst/>
                <a:gdLst/>
                <a:ahLst/>
                <a:cxnLst/>
                <a:rect l="l" t="t" r="r" b="b"/>
                <a:pathLst>
                  <a:path w="2855" h="392" extrusionOk="0">
                    <a:moveTo>
                      <a:pt x="215" y="1"/>
                    </a:moveTo>
                    <a:cubicBezTo>
                      <a:pt x="96" y="1"/>
                      <a:pt x="1" y="102"/>
                      <a:pt x="15" y="220"/>
                    </a:cubicBezTo>
                    <a:cubicBezTo>
                      <a:pt x="27" y="320"/>
                      <a:pt x="118" y="391"/>
                      <a:pt x="219" y="391"/>
                    </a:cubicBezTo>
                    <a:lnTo>
                      <a:pt x="2641" y="391"/>
                    </a:lnTo>
                    <a:cubicBezTo>
                      <a:pt x="2759" y="391"/>
                      <a:pt x="2854" y="292"/>
                      <a:pt x="2840" y="172"/>
                    </a:cubicBezTo>
                    <a:cubicBezTo>
                      <a:pt x="2828" y="72"/>
                      <a:pt x="2737" y="1"/>
                      <a:pt x="2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034;p40">
                <a:extLst>
                  <a:ext uri="{FF2B5EF4-FFF2-40B4-BE49-F238E27FC236}">
                    <a16:creationId xmlns:a16="http://schemas.microsoft.com/office/drawing/2014/main" id="{63F5E2A3-094B-598A-888D-12A8021C14ED}"/>
                  </a:ext>
                </a:extLst>
              </p:cNvPr>
              <p:cNvSpPr/>
              <p:nvPr/>
            </p:nvSpPr>
            <p:spPr>
              <a:xfrm>
                <a:off x="5875491" y="3862542"/>
                <a:ext cx="39607" cy="11058"/>
              </a:xfrm>
              <a:custGeom>
                <a:avLst/>
                <a:gdLst/>
                <a:ahLst/>
                <a:cxnLst/>
                <a:rect l="l" t="t" r="r" b="b"/>
                <a:pathLst>
                  <a:path w="1404" h="392" extrusionOk="0">
                    <a:moveTo>
                      <a:pt x="200" y="1"/>
                    </a:moveTo>
                    <a:cubicBezTo>
                      <a:pt x="90" y="1"/>
                      <a:pt x="1" y="92"/>
                      <a:pt x="4" y="201"/>
                    </a:cubicBezTo>
                    <a:cubicBezTo>
                      <a:pt x="7" y="308"/>
                      <a:pt x="102" y="392"/>
                      <a:pt x="209" y="392"/>
                    </a:cubicBezTo>
                    <a:lnTo>
                      <a:pt x="1204" y="392"/>
                    </a:lnTo>
                    <a:cubicBezTo>
                      <a:pt x="1314" y="392"/>
                      <a:pt x="1404" y="301"/>
                      <a:pt x="1401" y="191"/>
                    </a:cubicBezTo>
                    <a:cubicBezTo>
                      <a:pt x="1398" y="83"/>
                      <a:pt x="1304" y="1"/>
                      <a:pt x="1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035;p40">
                <a:extLst>
                  <a:ext uri="{FF2B5EF4-FFF2-40B4-BE49-F238E27FC236}">
                    <a16:creationId xmlns:a16="http://schemas.microsoft.com/office/drawing/2014/main" id="{4D375B3A-4977-FD61-39D7-616A77639000}"/>
                  </a:ext>
                </a:extLst>
              </p:cNvPr>
              <p:cNvSpPr/>
              <p:nvPr/>
            </p:nvSpPr>
            <p:spPr>
              <a:xfrm>
                <a:off x="5816306" y="4068701"/>
                <a:ext cx="91739" cy="26574"/>
              </a:xfrm>
              <a:custGeom>
                <a:avLst/>
                <a:gdLst/>
                <a:ahLst/>
                <a:cxnLst/>
                <a:rect l="l" t="t" r="r" b="b"/>
                <a:pathLst>
                  <a:path w="3252" h="942" extrusionOk="0">
                    <a:moveTo>
                      <a:pt x="914" y="0"/>
                    </a:moveTo>
                    <a:cubicBezTo>
                      <a:pt x="628" y="0"/>
                      <a:pt x="486" y="217"/>
                      <a:pt x="390" y="359"/>
                    </a:cubicBezTo>
                    <a:cubicBezTo>
                      <a:pt x="301" y="495"/>
                      <a:pt x="263" y="537"/>
                      <a:pt x="203" y="537"/>
                    </a:cubicBezTo>
                    <a:cubicBezTo>
                      <a:pt x="92" y="537"/>
                      <a:pt x="1" y="628"/>
                      <a:pt x="1" y="739"/>
                    </a:cubicBezTo>
                    <a:cubicBezTo>
                      <a:pt x="1" y="851"/>
                      <a:pt x="92" y="942"/>
                      <a:pt x="203" y="942"/>
                    </a:cubicBezTo>
                    <a:cubicBezTo>
                      <a:pt x="488" y="942"/>
                      <a:pt x="632" y="725"/>
                      <a:pt x="727" y="581"/>
                    </a:cubicBezTo>
                    <a:cubicBezTo>
                      <a:pt x="816" y="445"/>
                      <a:pt x="854" y="403"/>
                      <a:pt x="914" y="403"/>
                    </a:cubicBezTo>
                    <a:cubicBezTo>
                      <a:pt x="975" y="403"/>
                      <a:pt x="1013" y="445"/>
                      <a:pt x="1102" y="581"/>
                    </a:cubicBezTo>
                    <a:cubicBezTo>
                      <a:pt x="1197" y="725"/>
                      <a:pt x="1341" y="942"/>
                      <a:pt x="1626" y="942"/>
                    </a:cubicBezTo>
                    <a:cubicBezTo>
                      <a:pt x="1912" y="942"/>
                      <a:pt x="2055" y="725"/>
                      <a:pt x="2150" y="581"/>
                    </a:cubicBezTo>
                    <a:cubicBezTo>
                      <a:pt x="2240" y="445"/>
                      <a:pt x="2278" y="403"/>
                      <a:pt x="2338" y="403"/>
                    </a:cubicBezTo>
                    <a:cubicBezTo>
                      <a:pt x="2398" y="403"/>
                      <a:pt x="2436" y="445"/>
                      <a:pt x="2525" y="581"/>
                    </a:cubicBezTo>
                    <a:cubicBezTo>
                      <a:pt x="2620" y="725"/>
                      <a:pt x="2764" y="942"/>
                      <a:pt x="3049" y="942"/>
                    </a:cubicBezTo>
                    <a:cubicBezTo>
                      <a:pt x="3160" y="942"/>
                      <a:pt x="3251" y="851"/>
                      <a:pt x="3251" y="739"/>
                    </a:cubicBezTo>
                    <a:cubicBezTo>
                      <a:pt x="3251" y="628"/>
                      <a:pt x="3160" y="537"/>
                      <a:pt x="3049" y="537"/>
                    </a:cubicBezTo>
                    <a:cubicBezTo>
                      <a:pt x="2989" y="537"/>
                      <a:pt x="2951" y="495"/>
                      <a:pt x="2862" y="359"/>
                    </a:cubicBezTo>
                    <a:cubicBezTo>
                      <a:pt x="2767" y="217"/>
                      <a:pt x="2625" y="0"/>
                      <a:pt x="2338" y="0"/>
                    </a:cubicBezTo>
                    <a:cubicBezTo>
                      <a:pt x="2052" y="0"/>
                      <a:pt x="1909" y="217"/>
                      <a:pt x="1813" y="359"/>
                    </a:cubicBezTo>
                    <a:cubicBezTo>
                      <a:pt x="1724" y="495"/>
                      <a:pt x="1686" y="537"/>
                      <a:pt x="1626" y="537"/>
                    </a:cubicBezTo>
                    <a:cubicBezTo>
                      <a:pt x="1566" y="537"/>
                      <a:pt x="1528" y="495"/>
                      <a:pt x="1439" y="359"/>
                    </a:cubicBezTo>
                    <a:cubicBezTo>
                      <a:pt x="1343" y="217"/>
                      <a:pt x="1200" y="0"/>
                      <a:pt x="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036;p40">
                <a:extLst>
                  <a:ext uri="{FF2B5EF4-FFF2-40B4-BE49-F238E27FC236}">
                    <a16:creationId xmlns:a16="http://schemas.microsoft.com/office/drawing/2014/main" id="{C5C047DB-7E7D-40DD-C904-66AD2B079366}"/>
                  </a:ext>
                </a:extLst>
              </p:cNvPr>
              <p:cNvSpPr/>
              <p:nvPr/>
            </p:nvSpPr>
            <p:spPr>
              <a:xfrm>
                <a:off x="5691449" y="3900089"/>
                <a:ext cx="210475" cy="133179"/>
              </a:xfrm>
              <a:custGeom>
                <a:avLst/>
                <a:gdLst/>
                <a:ahLst/>
                <a:cxnLst/>
                <a:rect l="l" t="t" r="r" b="b"/>
                <a:pathLst>
                  <a:path w="7461" h="4721" extrusionOk="0">
                    <a:moveTo>
                      <a:pt x="272" y="1"/>
                    </a:moveTo>
                    <a:cubicBezTo>
                      <a:pt x="122" y="1"/>
                      <a:pt x="1" y="122"/>
                      <a:pt x="1" y="272"/>
                    </a:cubicBezTo>
                    <a:lnTo>
                      <a:pt x="1" y="4450"/>
                    </a:lnTo>
                    <a:cubicBezTo>
                      <a:pt x="1" y="4599"/>
                      <a:pt x="122" y="4721"/>
                      <a:pt x="272" y="4721"/>
                    </a:cubicBezTo>
                    <a:lnTo>
                      <a:pt x="7190" y="4721"/>
                    </a:lnTo>
                    <a:cubicBezTo>
                      <a:pt x="7339" y="4721"/>
                      <a:pt x="7461" y="4599"/>
                      <a:pt x="7461" y="4450"/>
                    </a:cubicBezTo>
                    <a:lnTo>
                      <a:pt x="7461" y="272"/>
                    </a:lnTo>
                    <a:cubicBezTo>
                      <a:pt x="7461" y="122"/>
                      <a:pt x="7339" y="1"/>
                      <a:pt x="7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037;p40">
                <a:extLst>
                  <a:ext uri="{FF2B5EF4-FFF2-40B4-BE49-F238E27FC236}">
                    <a16:creationId xmlns:a16="http://schemas.microsoft.com/office/drawing/2014/main" id="{A12165DB-48B7-8E41-9F58-F7B6730FCE58}"/>
                  </a:ext>
                </a:extLst>
              </p:cNvPr>
              <p:cNvSpPr/>
              <p:nvPr/>
            </p:nvSpPr>
            <p:spPr>
              <a:xfrm>
                <a:off x="5881584" y="3900089"/>
                <a:ext cx="20339" cy="133236"/>
              </a:xfrm>
              <a:custGeom>
                <a:avLst/>
                <a:gdLst/>
                <a:ahLst/>
                <a:cxnLst/>
                <a:rect l="l" t="t" r="r" b="b"/>
                <a:pathLst>
                  <a:path w="721" h="4723" extrusionOk="0">
                    <a:moveTo>
                      <a:pt x="0" y="1"/>
                    </a:moveTo>
                    <a:cubicBezTo>
                      <a:pt x="154" y="1"/>
                      <a:pt x="278" y="122"/>
                      <a:pt x="278" y="272"/>
                    </a:cubicBezTo>
                    <a:lnTo>
                      <a:pt x="278" y="4450"/>
                    </a:lnTo>
                    <a:cubicBezTo>
                      <a:pt x="278" y="4601"/>
                      <a:pt x="154" y="4722"/>
                      <a:pt x="0" y="4722"/>
                    </a:cubicBezTo>
                    <a:lnTo>
                      <a:pt x="450" y="4722"/>
                    </a:lnTo>
                    <a:cubicBezTo>
                      <a:pt x="599" y="4722"/>
                      <a:pt x="721" y="4599"/>
                      <a:pt x="721" y="4450"/>
                    </a:cubicBezTo>
                    <a:lnTo>
                      <a:pt x="721" y="272"/>
                    </a:lnTo>
                    <a:cubicBezTo>
                      <a:pt x="721" y="122"/>
                      <a:pt x="599" y="1"/>
                      <a:pt x="450" y="1"/>
                    </a:cubicBezTo>
                    <a:close/>
                  </a:path>
                </a:pathLst>
              </a:custGeom>
              <a:solidFill>
                <a:srgbClr val="0D5540">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038;p40">
                <a:extLst>
                  <a:ext uri="{FF2B5EF4-FFF2-40B4-BE49-F238E27FC236}">
                    <a16:creationId xmlns:a16="http://schemas.microsoft.com/office/drawing/2014/main" id="{76857F97-B487-B875-C662-14DB3DCC0501}"/>
                  </a:ext>
                </a:extLst>
              </p:cNvPr>
              <p:cNvSpPr/>
              <p:nvPr/>
            </p:nvSpPr>
            <p:spPr>
              <a:xfrm>
                <a:off x="5691449" y="3900089"/>
                <a:ext cx="210475" cy="133179"/>
              </a:xfrm>
              <a:custGeom>
                <a:avLst/>
                <a:gdLst/>
                <a:ahLst/>
                <a:cxnLst/>
                <a:rect l="l" t="t" r="r" b="b"/>
                <a:pathLst>
                  <a:path w="7461" h="4721" extrusionOk="0">
                    <a:moveTo>
                      <a:pt x="5348" y="1"/>
                    </a:moveTo>
                    <a:lnTo>
                      <a:pt x="5348" y="1279"/>
                    </a:lnTo>
                    <a:lnTo>
                      <a:pt x="1" y="1279"/>
                    </a:lnTo>
                    <a:lnTo>
                      <a:pt x="1" y="1696"/>
                    </a:lnTo>
                    <a:lnTo>
                      <a:pt x="5348" y="1696"/>
                    </a:lnTo>
                    <a:lnTo>
                      <a:pt x="5348" y="3025"/>
                    </a:lnTo>
                    <a:lnTo>
                      <a:pt x="1" y="3025"/>
                    </a:lnTo>
                    <a:lnTo>
                      <a:pt x="1" y="3443"/>
                    </a:lnTo>
                    <a:lnTo>
                      <a:pt x="5348" y="3443"/>
                    </a:lnTo>
                    <a:lnTo>
                      <a:pt x="5348" y="4721"/>
                    </a:lnTo>
                    <a:lnTo>
                      <a:pt x="5765" y="4721"/>
                    </a:lnTo>
                    <a:lnTo>
                      <a:pt x="5765" y="3443"/>
                    </a:lnTo>
                    <a:lnTo>
                      <a:pt x="7461" y="3443"/>
                    </a:lnTo>
                    <a:lnTo>
                      <a:pt x="7461" y="3025"/>
                    </a:lnTo>
                    <a:lnTo>
                      <a:pt x="5765" y="3025"/>
                    </a:lnTo>
                    <a:lnTo>
                      <a:pt x="5765" y="1696"/>
                    </a:lnTo>
                    <a:lnTo>
                      <a:pt x="7461" y="1696"/>
                    </a:lnTo>
                    <a:lnTo>
                      <a:pt x="7461" y="1279"/>
                    </a:lnTo>
                    <a:lnTo>
                      <a:pt x="5765" y="1279"/>
                    </a:lnTo>
                    <a:lnTo>
                      <a:pt x="5765" y="1"/>
                    </a:lnTo>
                    <a:close/>
                  </a:path>
                </a:pathLst>
              </a:custGeom>
              <a:solidFill>
                <a:srgbClr val="0D5540">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039;p40">
                <a:extLst>
                  <a:ext uri="{FF2B5EF4-FFF2-40B4-BE49-F238E27FC236}">
                    <a16:creationId xmlns:a16="http://schemas.microsoft.com/office/drawing/2014/main" id="{74B24EC6-F118-B2F2-2A0B-108DCAB291AE}"/>
                  </a:ext>
                </a:extLst>
              </p:cNvPr>
              <p:cNvSpPr/>
              <p:nvPr/>
            </p:nvSpPr>
            <p:spPr>
              <a:xfrm>
                <a:off x="5889370" y="3985425"/>
                <a:ext cx="12553" cy="11792"/>
              </a:xfrm>
              <a:custGeom>
                <a:avLst/>
                <a:gdLst/>
                <a:ahLst/>
                <a:cxnLst/>
                <a:rect l="l" t="t" r="r" b="b"/>
                <a:pathLst>
                  <a:path w="445" h="418" extrusionOk="0">
                    <a:moveTo>
                      <a:pt x="1" y="0"/>
                    </a:moveTo>
                    <a:lnTo>
                      <a:pt x="1" y="418"/>
                    </a:lnTo>
                    <a:lnTo>
                      <a:pt x="445" y="418"/>
                    </a:lnTo>
                    <a:lnTo>
                      <a:pt x="445" y="0"/>
                    </a:lnTo>
                    <a:close/>
                  </a:path>
                </a:pathLst>
              </a:custGeom>
              <a:solidFill>
                <a:srgbClr val="0D5540">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040;p40">
                <a:extLst>
                  <a:ext uri="{FF2B5EF4-FFF2-40B4-BE49-F238E27FC236}">
                    <a16:creationId xmlns:a16="http://schemas.microsoft.com/office/drawing/2014/main" id="{AD7DD12D-7D8D-7153-62C5-4C441F1C533C}"/>
                  </a:ext>
                </a:extLst>
              </p:cNvPr>
              <p:cNvSpPr/>
              <p:nvPr/>
            </p:nvSpPr>
            <p:spPr>
              <a:xfrm>
                <a:off x="5889370" y="3936142"/>
                <a:ext cx="12553" cy="11820"/>
              </a:xfrm>
              <a:custGeom>
                <a:avLst/>
                <a:gdLst/>
                <a:ahLst/>
                <a:cxnLst/>
                <a:rect l="l" t="t" r="r" b="b"/>
                <a:pathLst>
                  <a:path w="445" h="419" extrusionOk="0">
                    <a:moveTo>
                      <a:pt x="1" y="1"/>
                    </a:moveTo>
                    <a:lnTo>
                      <a:pt x="1" y="418"/>
                    </a:lnTo>
                    <a:lnTo>
                      <a:pt x="445" y="418"/>
                    </a:lnTo>
                    <a:lnTo>
                      <a:pt x="445" y="1"/>
                    </a:lnTo>
                    <a:close/>
                  </a:path>
                </a:pathLst>
              </a:custGeom>
              <a:solidFill>
                <a:srgbClr val="0D5540">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 name="TextBox 4">
            <a:extLst>
              <a:ext uri="{FF2B5EF4-FFF2-40B4-BE49-F238E27FC236}">
                <a16:creationId xmlns:a16="http://schemas.microsoft.com/office/drawing/2014/main" id="{4A1A2821-B7D2-3FAD-7992-B67451659FB7}"/>
              </a:ext>
            </a:extLst>
          </p:cNvPr>
          <p:cNvSpPr txBox="1"/>
          <p:nvPr/>
        </p:nvSpPr>
        <p:spPr>
          <a:xfrm>
            <a:off x="2992192" y="3034308"/>
            <a:ext cx="3294565" cy="1345048"/>
          </a:xfrm>
          <a:prstGeom prst="rect">
            <a:avLst/>
          </a:prstGeom>
          <a:noFill/>
        </p:spPr>
        <p:txBody>
          <a:bodyPr wrap="square" lIns="91440" tIns="45720" rIns="91440" bIns="45720" rtlCol="0" anchor="t">
            <a:spAutoFit/>
          </a:bodyPr>
          <a:lstStyle/>
          <a:p>
            <a:pPr algn="ctr">
              <a:lnSpc>
                <a:spcPct val="150000"/>
              </a:lnSpc>
            </a:pPr>
            <a:r>
              <a:rPr lang="en-CA" b="1">
                <a:solidFill>
                  <a:schemeClr val="bg1"/>
                </a:solidFill>
                <a:latin typeface="Montserrat"/>
              </a:rPr>
              <a:t>This collaboration reinforces the idea that Parachute is committed to responsible lending and financial well-being</a:t>
            </a:r>
            <a:endParaRPr lang="en-US" b="1">
              <a:solidFill>
                <a:schemeClr val="bg1"/>
              </a:solidFill>
              <a:latin typeface="Montserrat"/>
            </a:endParaRPr>
          </a:p>
        </p:txBody>
      </p:sp>
    </p:spTree>
    <p:extLst>
      <p:ext uri="{BB962C8B-B14F-4D97-AF65-F5344CB8AC3E}">
        <p14:creationId xmlns:p14="http://schemas.microsoft.com/office/powerpoint/2010/main" val="1340580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19"/>
        <p:cNvGrpSpPr/>
        <p:nvPr/>
      </p:nvGrpSpPr>
      <p:grpSpPr>
        <a:xfrm>
          <a:off x="0" y="0"/>
          <a:ext cx="0" cy="0"/>
          <a:chOff x="0" y="0"/>
          <a:chExt cx="0" cy="0"/>
        </a:xfrm>
      </p:grpSpPr>
      <p:sp>
        <p:nvSpPr>
          <p:cNvPr id="3320" name="Google Shape;3320;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algn="ctr"/>
            <a:r>
              <a:rPr lang="en"/>
              <a:t>IMPLEMENTATION PLAN</a:t>
            </a:r>
          </a:p>
        </p:txBody>
      </p:sp>
      <p:sp>
        <p:nvSpPr>
          <p:cNvPr id="3322" name="Google Shape;3322;p45"/>
          <p:cNvSpPr/>
          <p:nvPr/>
        </p:nvSpPr>
        <p:spPr>
          <a:xfrm>
            <a:off x="719900" y="1634025"/>
            <a:ext cx="2027100" cy="658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endParaRPr sz="1800">
              <a:solidFill>
                <a:schemeClr val="dk1"/>
              </a:solidFill>
              <a:latin typeface="Montserrat Medium"/>
              <a:ea typeface="Montserrat Medium"/>
              <a:cs typeface="Montserrat Medium"/>
              <a:sym typeface="Montserrat Medium"/>
            </a:endParaRPr>
          </a:p>
        </p:txBody>
      </p:sp>
      <p:grpSp>
        <p:nvGrpSpPr>
          <p:cNvPr id="6" name="Group 5">
            <a:extLst>
              <a:ext uri="{FF2B5EF4-FFF2-40B4-BE49-F238E27FC236}">
                <a16:creationId xmlns:a16="http://schemas.microsoft.com/office/drawing/2014/main" id="{4FE2AD2E-6345-6CB0-D2BC-6670DEFBD22C}"/>
              </a:ext>
            </a:extLst>
          </p:cNvPr>
          <p:cNvGrpSpPr/>
          <p:nvPr/>
        </p:nvGrpSpPr>
        <p:grpSpPr>
          <a:xfrm>
            <a:off x="1465727" y="1373601"/>
            <a:ext cx="6141551" cy="838107"/>
            <a:chOff x="1465727" y="1373601"/>
            <a:chExt cx="6141551" cy="838107"/>
          </a:xfrm>
        </p:grpSpPr>
        <p:sp>
          <p:nvSpPr>
            <p:cNvPr id="3321" name="Google Shape;3321;p45"/>
            <p:cNvSpPr/>
            <p:nvPr/>
          </p:nvSpPr>
          <p:spPr>
            <a:xfrm>
              <a:off x="1465727" y="1373601"/>
              <a:ext cx="3573991" cy="838107"/>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latin typeface="Montserrat"/>
                <a:ea typeface="Montserrat"/>
                <a:cs typeface="Montserrat"/>
                <a:sym typeface="Montserrat"/>
              </a:endParaRPr>
            </a:p>
          </p:txBody>
        </p:sp>
        <p:sp>
          <p:nvSpPr>
            <p:cNvPr id="3327" name="Google Shape;3327;p45"/>
            <p:cNvSpPr/>
            <p:nvPr/>
          </p:nvSpPr>
          <p:spPr>
            <a:xfrm>
              <a:off x="4967468" y="1373601"/>
              <a:ext cx="2639810" cy="838107"/>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latin typeface="Montserrat"/>
                <a:ea typeface="Montserrat"/>
                <a:cs typeface="Montserrat"/>
                <a:sym typeface="Montserrat"/>
              </a:endParaRPr>
            </a:p>
          </p:txBody>
        </p:sp>
      </p:grpSp>
      <p:sp>
        <p:nvSpPr>
          <p:cNvPr id="3330" name="Google Shape;3330;p45"/>
          <p:cNvSpPr/>
          <p:nvPr/>
        </p:nvSpPr>
        <p:spPr>
          <a:xfrm>
            <a:off x="1536722" y="1471791"/>
            <a:ext cx="2027100" cy="65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a:solidFill>
                  <a:schemeClr val="dk1"/>
                </a:solidFill>
                <a:latin typeface="Montserrat Medium"/>
                <a:ea typeface="Montserrat Medium"/>
                <a:cs typeface="Montserrat Medium"/>
                <a:sym typeface="Montserrat Medium"/>
              </a:rPr>
              <a:t>Immediate</a:t>
            </a:r>
            <a:endParaRPr sz="1800">
              <a:solidFill>
                <a:schemeClr val="dk1"/>
              </a:solidFill>
              <a:latin typeface="Montserrat Medium"/>
              <a:ea typeface="Montserrat Medium"/>
              <a:cs typeface="Montserrat Medium"/>
              <a:sym typeface="Montserrat Medium"/>
            </a:endParaRPr>
          </a:p>
        </p:txBody>
      </p:sp>
      <p:sp>
        <p:nvSpPr>
          <p:cNvPr id="3334" name="Google Shape;3334;p45"/>
          <p:cNvSpPr/>
          <p:nvPr/>
        </p:nvSpPr>
        <p:spPr>
          <a:xfrm>
            <a:off x="1465728" y="1017725"/>
            <a:ext cx="6143516" cy="362100"/>
          </a:xfrm>
          <a:prstGeom prst="rect">
            <a:avLst/>
          </a:prstGeom>
          <a:solidFill>
            <a:schemeClr val="dk2"/>
          </a:solidFill>
          <a:ln>
            <a:noFill/>
          </a:ln>
        </p:spPr>
        <p:txBody>
          <a:bodyPr spcFirstLastPara="1" wrap="square" lIns="91425" tIns="91425" rIns="91425" bIns="91425" anchor="ctr" anchorCtr="0">
            <a:noAutofit/>
          </a:bodyPr>
          <a:lstStyle/>
          <a:p>
            <a:pPr algn="ctr"/>
            <a:r>
              <a:rPr lang="en" sz="1200" b="1">
                <a:solidFill>
                  <a:schemeClr val="lt1"/>
                </a:solidFill>
                <a:latin typeface="Montserrat"/>
                <a:ea typeface="Montserrat"/>
                <a:cs typeface="Montserrat"/>
              </a:rPr>
              <a:t>CCS x PARACHUTE</a:t>
            </a:r>
          </a:p>
        </p:txBody>
      </p:sp>
      <p:grpSp>
        <p:nvGrpSpPr>
          <p:cNvPr id="14" name="Group 13">
            <a:extLst>
              <a:ext uri="{FF2B5EF4-FFF2-40B4-BE49-F238E27FC236}">
                <a16:creationId xmlns:a16="http://schemas.microsoft.com/office/drawing/2014/main" id="{7AF5EFFA-833E-B62C-08B5-50BE8607A297}"/>
              </a:ext>
            </a:extLst>
          </p:cNvPr>
          <p:cNvGrpSpPr/>
          <p:nvPr/>
        </p:nvGrpSpPr>
        <p:grpSpPr>
          <a:xfrm>
            <a:off x="1465726" y="2408954"/>
            <a:ext cx="6141551" cy="838107"/>
            <a:chOff x="1465727" y="1373601"/>
            <a:chExt cx="6141551" cy="838107"/>
          </a:xfrm>
        </p:grpSpPr>
        <p:sp>
          <p:nvSpPr>
            <p:cNvPr id="15" name="Google Shape;3321;p45">
              <a:extLst>
                <a:ext uri="{FF2B5EF4-FFF2-40B4-BE49-F238E27FC236}">
                  <a16:creationId xmlns:a16="http://schemas.microsoft.com/office/drawing/2014/main" id="{5721C880-0A55-C038-991D-54A1C7A46193}"/>
                </a:ext>
              </a:extLst>
            </p:cNvPr>
            <p:cNvSpPr/>
            <p:nvPr/>
          </p:nvSpPr>
          <p:spPr>
            <a:xfrm>
              <a:off x="1465727" y="1373601"/>
              <a:ext cx="3575957" cy="838107"/>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latin typeface="Montserrat"/>
                <a:ea typeface="Montserrat"/>
                <a:cs typeface="Montserrat"/>
                <a:sym typeface="Montserrat"/>
              </a:endParaRPr>
            </a:p>
          </p:txBody>
        </p:sp>
        <p:sp>
          <p:nvSpPr>
            <p:cNvPr id="16" name="Google Shape;3327;p45">
              <a:extLst>
                <a:ext uri="{FF2B5EF4-FFF2-40B4-BE49-F238E27FC236}">
                  <a16:creationId xmlns:a16="http://schemas.microsoft.com/office/drawing/2014/main" id="{A0F0A559-C906-5B95-4226-094480EB3F65}"/>
                </a:ext>
              </a:extLst>
            </p:cNvPr>
            <p:cNvSpPr/>
            <p:nvPr/>
          </p:nvSpPr>
          <p:spPr>
            <a:xfrm>
              <a:off x="5041684" y="1373601"/>
              <a:ext cx="2565594" cy="838107"/>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latin typeface="Montserrat"/>
                <a:ea typeface="Montserrat"/>
                <a:cs typeface="Montserrat"/>
                <a:sym typeface="Montserrat"/>
              </a:endParaRPr>
            </a:p>
          </p:txBody>
        </p:sp>
      </p:grpSp>
      <p:grpSp>
        <p:nvGrpSpPr>
          <p:cNvPr id="19" name="Group 18">
            <a:extLst>
              <a:ext uri="{FF2B5EF4-FFF2-40B4-BE49-F238E27FC236}">
                <a16:creationId xmlns:a16="http://schemas.microsoft.com/office/drawing/2014/main" id="{0D806458-F6AC-B28E-F84E-81B08997FCC4}"/>
              </a:ext>
            </a:extLst>
          </p:cNvPr>
          <p:cNvGrpSpPr/>
          <p:nvPr/>
        </p:nvGrpSpPr>
        <p:grpSpPr>
          <a:xfrm>
            <a:off x="1465726" y="3438083"/>
            <a:ext cx="6141551" cy="838107"/>
            <a:chOff x="1465727" y="1373601"/>
            <a:chExt cx="6141551" cy="838107"/>
          </a:xfrm>
        </p:grpSpPr>
        <p:sp>
          <p:nvSpPr>
            <p:cNvPr id="20" name="Google Shape;3321;p45">
              <a:extLst>
                <a:ext uri="{FF2B5EF4-FFF2-40B4-BE49-F238E27FC236}">
                  <a16:creationId xmlns:a16="http://schemas.microsoft.com/office/drawing/2014/main" id="{B502883F-37CD-C82B-240A-945221D43F66}"/>
                </a:ext>
              </a:extLst>
            </p:cNvPr>
            <p:cNvSpPr/>
            <p:nvPr/>
          </p:nvSpPr>
          <p:spPr>
            <a:xfrm>
              <a:off x="1465727" y="1373601"/>
              <a:ext cx="3575957" cy="838107"/>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latin typeface="Montserrat"/>
                <a:ea typeface="Montserrat"/>
                <a:cs typeface="Montserrat"/>
                <a:sym typeface="Montserrat"/>
              </a:endParaRPr>
            </a:p>
          </p:txBody>
        </p:sp>
        <p:sp>
          <p:nvSpPr>
            <p:cNvPr id="21" name="Google Shape;3327;p45">
              <a:extLst>
                <a:ext uri="{FF2B5EF4-FFF2-40B4-BE49-F238E27FC236}">
                  <a16:creationId xmlns:a16="http://schemas.microsoft.com/office/drawing/2014/main" id="{58971C1C-3452-AAF5-1815-EE1927913D42}"/>
                </a:ext>
              </a:extLst>
            </p:cNvPr>
            <p:cNvSpPr/>
            <p:nvPr/>
          </p:nvSpPr>
          <p:spPr>
            <a:xfrm>
              <a:off x="5041684" y="1373601"/>
              <a:ext cx="2565594" cy="838107"/>
            </a:xfrm>
            <a:prstGeom prst="rect">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800" b="1">
                <a:solidFill>
                  <a:schemeClr val="dk1"/>
                </a:solidFill>
                <a:latin typeface="Montserrat"/>
                <a:ea typeface="Montserrat"/>
                <a:cs typeface="Montserrat"/>
                <a:sym typeface="Montserrat"/>
              </a:endParaRPr>
            </a:p>
          </p:txBody>
        </p:sp>
      </p:grpSp>
      <p:sp>
        <p:nvSpPr>
          <p:cNvPr id="24" name="Google Shape;3330;p45">
            <a:extLst>
              <a:ext uri="{FF2B5EF4-FFF2-40B4-BE49-F238E27FC236}">
                <a16:creationId xmlns:a16="http://schemas.microsoft.com/office/drawing/2014/main" id="{0E82FCDF-B552-34C0-4A9E-32BE18F588C0}"/>
              </a:ext>
            </a:extLst>
          </p:cNvPr>
          <p:cNvSpPr/>
          <p:nvPr/>
        </p:nvSpPr>
        <p:spPr>
          <a:xfrm>
            <a:off x="1536722" y="2498757"/>
            <a:ext cx="2027100" cy="65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a:solidFill>
                  <a:schemeClr val="dk1"/>
                </a:solidFill>
                <a:latin typeface="Montserrat Medium"/>
                <a:ea typeface="Montserrat Medium"/>
                <a:cs typeface="Montserrat Medium"/>
                <a:sym typeface="Montserrat Medium"/>
              </a:rPr>
              <a:t>Short</a:t>
            </a:r>
            <a:endParaRPr sz="1800">
              <a:solidFill>
                <a:schemeClr val="dk1"/>
              </a:solidFill>
              <a:latin typeface="Montserrat Medium"/>
              <a:ea typeface="Montserrat Medium"/>
              <a:cs typeface="Montserrat Medium"/>
              <a:sym typeface="Montserrat Medium"/>
            </a:endParaRPr>
          </a:p>
        </p:txBody>
      </p:sp>
      <p:sp>
        <p:nvSpPr>
          <p:cNvPr id="25" name="Google Shape;3330;p45">
            <a:extLst>
              <a:ext uri="{FF2B5EF4-FFF2-40B4-BE49-F238E27FC236}">
                <a16:creationId xmlns:a16="http://schemas.microsoft.com/office/drawing/2014/main" id="{CB436865-F4E0-136F-3C8D-B8FC4D8DB0AB}"/>
              </a:ext>
            </a:extLst>
          </p:cNvPr>
          <p:cNvSpPr/>
          <p:nvPr/>
        </p:nvSpPr>
        <p:spPr>
          <a:xfrm>
            <a:off x="1536722" y="3533067"/>
            <a:ext cx="2027100" cy="65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800">
                <a:solidFill>
                  <a:schemeClr val="dk1"/>
                </a:solidFill>
                <a:latin typeface="Montserrat Medium"/>
                <a:ea typeface="Montserrat Medium"/>
                <a:cs typeface="Montserrat Medium"/>
                <a:sym typeface="Montserrat Medium"/>
              </a:rPr>
              <a:t>Long</a:t>
            </a:r>
            <a:endParaRPr sz="1800">
              <a:solidFill>
                <a:schemeClr val="dk1"/>
              </a:solidFill>
              <a:latin typeface="Montserrat Medium"/>
              <a:ea typeface="Montserrat Medium"/>
              <a:cs typeface="Montserrat Medium"/>
              <a:sym typeface="Montserrat Medium"/>
            </a:endParaRPr>
          </a:p>
        </p:txBody>
      </p:sp>
      <p:sp>
        <p:nvSpPr>
          <p:cNvPr id="28" name="Google Shape;3330;p45">
            <a:extLst>
              <a:ext uri="{FF2B5EF4-FFF2-40B4-BE49-F238E27FC236}">
                <a16:creationId xmlns:a16="http://schemas.microsoft.com/office/drawing/2014/main" id="{94938B21-D9DE-5E7A-DA27-272079B5D8A1}"/>
              </a:ext>
            </a:extLst>
          </p:cNvPr>
          <p:cNvSpPr/>
          <p:nvPr/>
        </p:nvSpPr>
        <p:spPr>
          <a:xfrm>
            <a:off x="3341594" y="1460900"/>
            <a:ext cx="1975108" cy="65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dk1"/>
                </a:solidFill>
                <a:latin typeface="Montserrat Medium"/>
                <a:ea typeface="Montserrat Medium"/>
                <a:cs typeface="Montserrat Medium"/>
                <a:sym typeface="Montserrat Medium"/>
              </a:rPr>
              <a:t>Initial Contact &amp; Meetings with CCS</a:t>
            </a:r>
            <a:endParaRPr>
              <a:solidFill>
                <a:schemeClr val="dk1"/>
              </a:solidFill>
              <a:latin typeface="Montserrat Medium"/>
              <a:ea typeface="Montserrat Medium"/>
              <a:cs typeface="Montserrat Medium"/>
              <a:sym typeface="Montserrat Medium"/>
            </a:endParaRPr>
          </a:p>
        </p:txBody>
      </p:sp>
      <p:cxnSp>
        <p:nvCxnSpPr>
          <p:cNvPr id="30" name="Straight Connector 29">
            <a:extLst>
              <a:ext uri="{FF2B5EF4-FFF2-40B4-BE49-F238E27FC236}">
                <a16:creationId xmlns:a16="http://schemas.microsoft.com/office/drawing/2014/main" id="{3F972A8F-7875-A609-F06C-C2B8CDDFAD05}"/>
              </a:ext>
            </a:extLst>
          </p:cNvPr>
          <p:cNvCxnSpPr>
            <a:cxnSpLocks/>
            <a:stCxn id="3321" idx="0"/>
          </p:cNvCxnSpPr>
          <p:nvPr/>
        </p:nvCxnSpPr>
        <p:spPr>
          <a:xfrm flipH="1">
            <a:off x="3251467" y="1373601"/>
            <a:ext cx="1256" cy="2902589"/>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300" name="Google Shape;3330;p45">
            <a:extLst>
              <a:ext uri="{FF2B5EF4-FFF2-40B4-BE49-F238E27FC236}">
                <a16:creationId xmlns:a16="http://schemas.microsoft.com/office/drawing/2014/main" id="{31BF96B5-720C-A9DB-E723-14BED0787FC8}"/>
              </a:ext>
            </a:extLst>
          </p:cNvPr>
          <p:cNvSpPr/>
          <p:nvPr/>
        </p:nvSpPr>
        <p:spPr>
          <a:xfrm>
            <a:off x="1534756" y="1723828"/>
            <a:ext cx="2027100" cy="65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50">
                <a:solidFill>
                  <a:schemeClr val="dk1"/>
                </a:solidFill>
                <a:latin typeface="Montserrat Medium"/>
                <a:ea typeface="Montserrat Medium"/>
                <a:cs typeface="Montserrat Medium"/>
                <a:sym typeface="Montserrat Medium"/>
              </a:rPr>
              <a:t>0-3 months</a:t>
            </a:r>
            <a:endParaRPr sz="1050">
              <a:solidFill>
                <a:schemeClr val="dk1"/>
              </a:solidFill>
              <a:latin typeface="Montserrat Medium"/>
              <a:ea typeface="Montserrat Medium"/>
              <a:cs typeface="Montserrat Medium"/>
              <a:sym typeface="Montserrat Medium"/>
            </a:endParaRPr>
          </a:p>
        </p:txBody>
      </p:sp>
      <p:sp>
        <p:nvSpPr>
          <p:cNvPr id="3301" name="Google Shape;3330;p45">
            <a:extLst>
              <a:ext uri="{FF2B5EF4-FFF2-40B4-BE49-F238E27FC236}">
                <a16:creationId xmlns:a16="http://schemas.microsoft.com/office/drawing/2014/main" id="{BAF13BCA-6195-2E81-97AC-BDEBBFD339F6}"/>
              </a:ext>
            </a:extLst>
          </p:cNvPr>
          <p:cNvSpPr/>
          <p:nvPr/>
        </p:nvSpPr>
        <p:spPr>
          <a:xfrm>
            <a:off x="1534756" y="2752957"/>
            <a:ext cx="2027100" cy="65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50">
                <a:solidFill>
                  <a:schemeClr val="dk1"/>
                </a:solidFill>
                <a:latin typeface="Montserrat Medium"/>
                <a:ea typeface="Montserrat Medium"/>
                <a:cs typeface="Montserrat Medium"/>
                <a:sym typeface="Montserrat Medium"/>
              </a:rPr>
              <a:t>3-12 months</a:t>
            </a:r>
            <a:endParaRPr sz="1050">
              <a:solidFill>
                <a:schemeClr val="dk1"/>
              </a:solidFill>
              <a:latin typeface="Montserrat Medium"/>
              <a:ea typeface="Montserrat Medium"/>
              <a:cs typeface="Montserrat Medium"/>
              <a:sym typeface="Montserrat Medium"/>
            </a:endParaRPr>
          </a:p>
        </p:txBody>
      </p:sp>
      <p:sp>
        <p:nvSpPr>
          <p:cNvPr id="3302" name="Google Shape;3330;p45">
            <a:extLst>
              <a:ext uri="{FF2B5EF4-FFF2-40B4-BE49-F238E27FC236}">
                <a16:creationId xmlns:a16="http://schemas.microsoft.com/office/drawing/2014/main" id="{F10DB69C-BA82-F076-DE4F-83D5A1DBE258}"/>
              </a:ext>
            </a:extLst>
          </p:cNvPr>
          <p:cNvSpPr/>
          <p:nvPr/>
        </p:nvSpPr>
        <p:spPr>
          <a:xfrm>
            <a:off x="1534756" y="3798827"/>
            <a:ext cx="2027100" cy="65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050">
                <a:solidFill>
                  <a:schemeClr val="dk1"/>
                </a:solidFill>
                <a:latin typeface="Montserrat Medium"/>
                <a:ea typeface="Montserrat Medium"/>
                <a:cs typeface="Montserrat Medium"/>
                <a:sym typeface="Montserrat Medium"/>
              </a:rPr>
              <a:t>12+ months</a:t>
            </a:r>
            <a:endParaRPr sz="1050">
              <a:solidFill>
                <a:schemeClr val="dk1"/>
              </a:solidFill>
              <a:latin typeface="Montserrat Medium"/>
              <a:ea typeface="Montserrat Medium"/>
              <a:cs typeface="Montserrat Medium"/>
              <a:sym typeface="Montserrat Medium"/>
            </a:endParaRPr>
          </a:p>
        </p:txBody>
      </p:sp>
      <p:sp>
        <p:nvSpPr>
          <p:cNvPr id="3303" name="Google Shape;3330;p45">
            <a:extLst>
              <a:ext uri="{FF2B5EF4-FFF2-40B4-BE49-F238E27FC236}">
                <a16:creationId xmlns:a16="http://schemas.microsoft.com/office/drawing/2014/main" id="{BBFC39E4-E6A2-0249-48B1-EECC0127C316}"/>
              </a:ext>
            </a:extLst>
          </p:cNvPr>
          <p:cNvSpPr/>
          <p:nvPr/>
        </p:nvSpPr>
        <p:spPr>
          <a:xfrm>
            <a:off x="5474436" y="1474000"/>
            <a:ext cx="1975108" cy="65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dk1"/>
                </a:solidFill>
                <a:latin typeface="Montserrat Medium"/>
                <a:ea typeface="Montserrat Medium"/>
                <a:cs typeface="Montserrat Medium"/>
                <a:sym typeface="Montserrat Medium"/>
              </a:rPr>
              <a:t>Reach Terms &amp; Conditions of Deal</a:t>
            </a:r>
            <a:endParaRPr>
              <a:solidFill>
                <a:schemeClr val="dk1"/>
              </a:solidFill>
              <a:latin typeface="Montserrat Medium"/>
              <a:ea typeface="Montserrat Medium"/>
              <a:cs typeface="Montserrat Medium"/>
              <a:sym typeface="Montserrat Medium"/>
            </a:endParaRPr>
          </a:p>
        </p:txBody>
      </p:sp>
      <p:sp>
        <p:nvSpPr>
          <p:cNvPr id="3304" name="Google Shape;3330;p45">
            <a:extLst>
              <a:ext uri="{FF2B5EF4-FFF2-40B4-BE49-F238E27FC236}">
                <a16:creationId xmlns:a16="http://schemas.microsoft.com/office/drawing/2014/main" id="{0E333C92-0CDE-D4F1-6EE5-26F21255FCFF}"/>
              </a:ext>
            </a:extLst>
          </p:cNvPr>
          <p:cNvSpPr/>
          <p:nvPr/>
        </p:nvSpPr>
        <p:spPr>
          <a:xfrm>
            <a:off x="3341594" y="2509250"/>
            <a:ext cx="1975108" cy="65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Montserrat Medium"/>
              <a:ea typeface="Montserrat Medium"/>
              <a:cs typeface="Montserrat Medium"/>
              <a:sym typeface="Montserrat Medium"/>
            </a:endParaRPr>
          </a:p>
        </p:txBody>
      </p:sp>
      <p:cxnSp>
        <p:nvCxnSpPr>
          <p:cNvPr id="3305" name="Straight Connector 3304">
            <a:extLst>
              <a:ext uri="{FF2B5EF4-FFF2-40B4-BE49-F238E27FC236}">
                <a16:creationId xmlns:a16="http://schemas.microsoft.com/office/drawing/2014/main" id="{B79D0B4A-4487-A075-142F-9C01802F0B0F}"/>
              </a:ext>
            </a:extLst>
          </p:cNvPr>
          <p:cNvCxnSpPr>
            <a:cxnSpLocks/>
          </p:cNvCxnSpPr>
          <p:nvPr/>
        </p:nvCxnSpPr>
        <p:spPr>
          <a:xfrm>
            <a:off x="1470212" y="1371096"/>
            <a:ext cx="0" cy="2905094"/>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07" name="Straight Connector 3306">
            <a:extLst>
              <a:ext uri="{FF2B5EF4-FFF2-40B4-BE49-F238E27FC236}">
                <a16:creationId xmlns:a16="http://schemas.microsoft.com/office/drawing/2014/main" id="{9F124536-F881-AE7A-9E16-ECF0A57D56F7}"/>
              </a:ext>
            </a:extLst>
          </p:cNvPr>
          <p:cNvCxnSpPr>
            <a:cxnSpLocks/>
          </p:cNvCxnSpPr>
          <p:nvPr/>
        </p:nvCxnSpPr>
        <p:spPr>
          <a:xfrm>
            <a:off x="1465726" y="4276190"/>
            <a:ext cx="6141551" cy="0"/>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09" name="Straight Connector 3308">
            <a:extLst>
              <a:ext uri="{FF2B5EF4-FFF2-40B4-BE49-F238E27FC236}">
                <a16:creationId xmlns:a16="http://schemas.microsoft.com/office/drawing/2014/main" id="{091549B5-69EF-B461-BEAD-F1EAABA67883}"/>
              </a:ext>
            </a:extLst>
          </p:cNvPr>
          <p:cNvCxnSpPr>
            <a:cxnSpLocks/>
          </p:cNvCxnSpPr>
          <p:nvPr/>
        </p:nvCxnSpPr>
        <p:spPr>
          <a:xfrm>
            <a:off x="7605039" y="1379825"/>
            <a:ext cx="2238" cy="2896365"/>
          </a:xfrm>
          <a:prstGeom prst="line">
            <a:avLst/>
          </a:prstGeom>
          <a:ln w="1587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317" name="Google Shape;3330;p45">
            <a:extLst>
              <a:ext uri="{FF2B5EF4-FFF2-40B4-BE49-F238E27FC236}">
                <a16:creationId xmlns:a16="http://schemas.microsoft.com/office/drawing/2014/main" id="{F8F82CF6-9907-E33A-F593-6333782B20A6}"/>
              </a:ext>
            </a:extLst>
          </p:cNvPr>
          <p:cNvSpPr/>
          <p:nvPr/>
        </p:nvSpPr>
        <p:spPr>
          <a:xfrm>
            <a:off x="3341594" y="2497825"/>
            <a:ext cx="1975108" cy="65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dk1"/>
                </a:solidFill>
                <a:latin typeface="Montserrat Medium"/>
                <a:ea typeface="Montserrat Medium"/>
                <a:cs typeface="Montserrat Medium"/>
                <a:sym typeface="Montserrat Medium"/>
              </a:rPr>
              <a:t>Develop New Marketing Plan</a:t>
            </a:r>
            <a:endParaRPr>
              <a:solidFill>
                <a:schemeClr val="dk1"/>
              </a:solidFill>
              <a:latin typeface="Montserrat Medium"/>
              <a:ea typeface="Montserrat Medium"/>
              <a:cs typeface="Montserrat Medium"/>
              <a:sym typeface="Montserrat Medium"/>
            </a:endParaRPr>
          </a:p>
        </p:txBody>
      </p:sp>
      <p:sp>
        <p:nvSpPr>
          <p:cNvPr id="3318" name="Google Shape;3330;p45">
            <a:extLst>
              <a:ext uri="{FF2B5EF4-FFF2-40B4-BE49-F238E27FC236}">
                <a16:creationId xmlns:a16="http://schemas.microsoft.com/office/drawing/2014/main" id="{942A91E5-1B2B-4C87-A12C-2D5510A49E84}"/>
              </a:ext>
            </a:extLst>
          </p:cNvPr>
          <p:cNvSpPr/>
          <p:nvPr/>
        </p:nvSpPr>
        <p:spPr>
          <a:xfrm>
            <a:off x="5472197" y="2494393"/>
            <a:ext cx="1975108" cy="65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dk1"/>
                </a:solidFill>
                <a:latin typeface="Montserrat Medium"/>
                <a:ea typeface="Montserrat Medium"/>
                <a:cs typeface="Montserrat Medium"/>
                <a:sym typeface="Montserrat Medium"/>
              </a:rPr>
              <a:t>Agree upon Target Customers</a:t>
            </a:r>
            <a:endParaRPr>
              <a:solidFill>
                <a:schemeClr val="dk1"/>
              </a:solidFill>
              <a:latin typeface="Montserrat Medium"/>
              <a:ea typeface="Montserrat Medium"/>
              <a:cs typeface="Montserrat Medium"/>
              <a:sym typeface="Montserrat Medium"/>
            </a:endParaRPr>
          </a:p>
        </p:txBody>
      </p:sp>
      <p:sp>
        <p:nvSpPr>
          <p:cNvPr id="3319" name="Google Shape;3330;p45">
            <a:extLst>
              <a:ext uri="{FF2B5EF4-FFF2-40B4-BE49-F238E27FC236}">
                <a16:creationId xmlns:a16="http://schemas.microsoft.com/office/drawing/2014/main" id="{1C9475F8-1BE7-F0A9-1548-E5A1A00D55C4}"/>
              </a:ext>
            </a:extLst>
          </p:cNvPr>
          <p:cNvSpPr/>
          <p:nvPr/>
        </p:nvSpPr>
        <p:spPr>
          <a:xfrm>
            <a:off x="3338073" y="3522179"/>
            <a:ext cx="1975108" cy="65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dk1"/>
                </a:solidFill>
                <a:latin typeface="Montserrat Medium"/>
                <a:ea typeface="Montserrat Medium"/>
                <a:cs typeface="Montserrat Medium"/>
                <a:sym typeface="Montserrat Medium"/>
              </a:rPr>
              <a:t>Unveil New Partnership to Consumers </a:t>
            </a:r>
            <a:endParaRPr>
              <a:solidFill>
                <a:schemeClr val="dk1"/>
              </a:solidFill>
              <a:latin typeface="Montserrat Medium"/>
              <a:ea typeface="Montserrat Medium"/>
              <a:cs typeface="Montserrat Medium"/>
              <a:sym typeface="Montserrat Medium"/>
            </a:endParaRPr>
          </a:p>
        </p:txBody>
      </p:sp>
      <p:sp>
        <p:nvSpPr>
          <p:cNvPr id="3336" name="Google Shape;3330;p45">
            <a:extLst>
              <a:ext uri="{FF2B5EF4-FFF2-40B4-BE49-F238E27FC236}">
                <a16:creationId xmlns:a16="http://schemas.microsoft.com/office/drawing/2014/main" id="{502F3709-01A2-C5A7-1869-4F96867FA397}"/>
              </a:ext>
            </a:extLst>
          </p:cNvPr>
          <p:cNvSpPr/>
          <p:nvPr/>
        </p:nvSpPr>
        <p:spPr>
          <a:xfrm>
            <a:off x="5472197" y="3522179"/>
            <a:ext cx="1975108" cy="658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chemeClr val="dk1"/>
                </a:solidFill>
                <a:latin typeface="Montserrat Medium"/>
                <a:ea typeface="Montserrat Medium"/>
                <a:cs typeface="Montserrat Medium"/>
                <a:sym typeface="Montserrat Medium"/>
              </a:rPr>
              <a:t>Adjust Strategy upon Consumer Feedback</a:t>
            </a:r>
            <a:endParaRPr>
              <a:solidFill>
                <a:schemeClr val="dk1"/>
              </a:solidFill>
              <a:latin typeface="Montserrat Medium"/>
              <a:ea typeface="Montserrat Medium"/>
              <a:cs typeface="Montserrat Medium"/>
              <a:sym typeface="Montserrat Medium"/>
            </a:endParaRPr>
          </a:p>
        </p:txBody>
      </p:sp>
      <p:grpSp>
        <p:nvGrpSpPr>
          <p:cNvPr id="3275" name="Google Shape;3082;p40">
            <a:extLst>
              <a:ext uri="{FF2B5EF4-FFF2-40B4-BE49-F238E27FC236}">
                <a16:creationId xmlns:a16="http://schemas.microsoft.com/office/drawing/2014/main" id="{8A40DA0A-794A-929C-A18A-3F8782C78B07}"/>
              </a:ext>
            </a:extLst>
          </p:cNvPr>
          <p:cNvGrpSpPr/>
          <p:nvPr/>
        </p:nvGrpSpPr>
        <p:grpSpPr>
          <a:xfrm>
            <a:off x="545546" y="1388081"/>
            <a:ext cx="569308" cy="569306"/>
            <a:chOff x="-3503925" y="1187625"/>
            <a:chExt cx="2967000" cy="2967000"/>
          </a:xfrm>
        </p:grpSpPr>
        <p:sp>
          <p:nvSpPr>
            <p:cNvPr id="3276" name="Google Shape;3083;p40">
              <a:extLst>
                <a:ext uri="{FF2B5EF4-FFF2-40B4-BE49-F238E27FC236}">
                  <a16:creationId xmlns:a16="http://schemas.microsoft.com/office/drawing/2014/main" id="{7C8624B1-C28F-DFD9-62DD-92C8CE9219D3}"/>
                </a:ext>
              </a:extLst>
            </p:cNvPr>
            <p:cNvSpPr/>
            <p:nvPr/>
          </p:nvSpPr>
          <p:spPr>
            <a:xfrm>
              <a:off x="-3503925" y="1187625"/>
              <a:ext cx="2967000" cy="296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7" name="Google Shape;3084;p40">
              <a:extLst>
                <a:ext uri="{FF2B5EF4-FFF2-40B4-BE49-F238E27FC236}">
                  <a16:creationId xmlns:a16="http://schemas.microsoft.com/office/drawing/2014/main" id="{5F06A36C-FDBC-DBBC-B3C0-21192021D2CE}"/>
                </a:ext>
              </a:extLst>
            </p:cNvPr>
            <p:cNvGrpSpPr/>
            <p:nvPr/>
          </p:nvGrpSpPr>
          <p:grpSpPr>
            <a:xfrm>
              <a:off x="-2813178" y="1556943"/>
              <a:ext cx="1585754" cy="2029866"/>
              <a:chOff x="3210577" y="3148885"/>
              <a:chExt cx="294400" cy="376829"/>
            </a:xfrm>
          </p:grpSpPr>
          <p:sp>
            <p:nvSpPr>
              <p:cNvPr id="3278" name="Google Shape;3085;p40">
                <a:extLst>
                  <a:ext uri="{FF2B5EF4-FFF2-40B4-BE49-F238E27FC236}">
                    <a16:creationId xmlns:a16="http://schemas.microsoft.com/office/drawing/2014/main" id="{EDF2F4E4-F3D8-29EF-3700-D19CEFF3C080}"/>
                  </a:ext>
                </a:extLst>
              </p:cNvPr>
              <p:cNvSpPr/>
              <p:nvPr/>
            </p:nvSpPr>
            <p:spPr>
              <a:xfrm>
                <a:off x="3210577" y="3148885"/>
                <a:ext cx="294400" cy="376829"/>
              </a:xfrm>
              <a:custGeom>
                <a:avLst/>
                <a:gdLst/>
                <a:ahLst/>
                <a:cxnLst/>
                <a:rect l="l" t="t" r="r" b="b"/>
                <a:pathLst>
                  <a:path w="10436" h="13358" extrusionOk="0">
                    <a:moveTo>
                      <a:pt x="665" y="1"/>
                    </a:moveTo>
                    <a:cubicBezTo>
                      <a:pt x="298" y="1"/>
                      <a:pt x="1" y="298"/>
                      <a:pt x="1" y="665"/>
                    </a:cubicBezTo>
                    <a:lnTo>
                      <a:pt x="1" y="12693"/>
                    </a:lnTo>
                    <a:cubicBezTo>
                      <a:pt x="1" y="13059"/>
                      <a:pt x="298" y="13358"/>
                      <a:pt x="665" y="13358"/>
                    </a:cubicBezTo>
                    <a:lnTo>
                      <a:pt x="9771" y="13358"/>
                    </a:lnTo>
                    <a:cubicBezTo>
                      <a:pt x="10138" y="13358"/>
                      <a:pt x="10435" y="13059"/>
                      <a:pt x="10435" y="12693"/>
                    </a:cubicBezTo>
                    <a:lnTo>
                      <a:pt x="10435" y="665"/>
                    </a:lnTo>
                    <a:cubicBezTo>
                      <a:pt x="10435" y="298"/>
                      <a:pt x="10138" y="1"/>
                      <a:pt x="9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086;p40">
                <a:extLst>
                  <a:ext uri="{FF2B5EF4-FFF2-40B4-BE49-F238E27FC236}">
                    <a16:creationId xmlns:a16="http://schemas.microsoft.com/office/drawing/2014/main" id="{3A15FAA9-C243-8C53-E369-0943C6BBF0A4}"/>
                  </a:ext>
                </a:extLst>
              </p:cNvPr>
              <p:cNvSpPr/>
              <p:nvPr/>
            </p:nvSpPr>
            <p:spPr>
              <a:xfrm>
                <a:off x="3472648" y="3148885"/>
                <a:ext cx="32329" cy="376829"/>
              </a:xfrm>
              <a:custGeom>
                <a:avLst/>
                <a:gdLst/>
                <a:ahLst/>
                <a:cxnLst/>
                <a:rect l="l" t="t" r="r" b="b"/>
                <a:pathLst>
                  <a:path w="1146" h="13358" extrusionOk="0">
                    <a:moveTo>
                      <a:pt x="1" y="1"/>
                    </a:moveTo>
                    <a:cubicBezTo>
                      <a:pt x="359" y="1"/>
                      <a:pt x="649" y="298"/>
                      <a:pt x="649" y="665"/>
                    </a:cubicBezTo>
                    <a:lnTo>
                      <a:pt x="649" y="12693"/>
                    </a:lnTo>
                    <a:cubicBezTo>
                      <a:pt x="649" y="13059"/>
                      <a:pt x="359" y="13358"/>
                      <a:pt x="1" y="13358"/>
                    </a:cubicBezTo>
                    <a:lnTo>
                      <a:pt x="481" y="13358"/>
                    </a:lnTo>
                    <a:cubicBezTo>
                      <a:pt x="848" y="13358"/>
                      <a:pt x="1145" y="13059"/>
                      <a:pt x="1145" y="12693"/>
                    </a:cubicBezTo>
                    <a:lnTo>
                      <a:pt x="1145" y="665"/>
                    </a:lnTo>
                    <a:cubicBezTo>
                      <a:pt x="1145" y="298"/>
                      <a:pt x="854" y="1"/>
                      <a:pt x="495" y="1"/>
                    </a:cubicBezTo>
                    <a:close/>
                  </a:path>
                </a:pathLst>
              </a:custGeom>
              <a:solidFill>
                <a:srgbClr val="BCD4C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087;p40">
                <a:extLst>
                  <a:ext uri="{FF2B5EF4-FFF2-40B4-BE49-F238E27FC236}">
                    <a16:creationId xmlns:a16="http://schemas.microsoft.com/office/drawing/2014/main" id="{0D304878-568B-7050-B981-F54DDBB68E9E}"/>
                  </a:ext>
                </a:extLst>
              </p:cNvPr>
              <p:cNvSpPr/>
              <p:nvPr/>
            </p:nvSpPr>
            <p:spPr>
              <a:xfrm>
                <a:off x="3246883" y="3180001"/>
                <a:ext cx="103418" cy="103390"/>
              </a:xfrm>
              <a:custGeom>
                <a:avLst/>
                <a:gdLst/>
                <a:ahLst/>
                <a:cxnLst/>
                <a:rect l="l" t="t" r="r" b="b"/>
                <a:pathLst>
                  <a:path w="3666" h="3665" extrusionOk="0">
                    <a:moveTo>
                      <a:pt x="1832" y="0"/>
                    </a:moveTo>
                    <a:cubicBezTo>
                      <a:pt x="821" y="0"/>
                      <a:pt x="1" y="820"/>
                      <a:pt x="1" y="1833"/>
                    </a:cubicBezTo>
                    <a:cubicBezTo>
                      <a:pt x="1" y="2845"/>
                      <a:pt x="821" y="3665"/>
                      <a:pt x="1832" y="3665"/>
                    </a:cubicBezTo>
                    <a:cubicBezTo>
                      <a:pt x="2845" y="3665"/>
                      <a:pt x="3665" y="2845"/>
                      <a:pt x="3665" y="1833"/>
                    </a:cubicBezTo>
                    <a:cubicBezTo>
                      <a:pt x="3665" y="820"/>
                      <a:pt x="2845" y="0"/>
                      <a:pt x="1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088;p40">
                <a:extLst>
                  <a:ext uri="{FF2B5EF4-FFF2-40B4-BE49-F238E27FC236}">
                    <a16:creationId xmlns:a16="http://schemas.microsoft.com/office/drawing/2014/main" id="{3320B49D-27CB-C241-DE1F-2277FAAC49E9}"/>
                  </a:ext>
                </a:extLst>
              </p:cNvPr>
              <p:cNvSpPr/>
              <p:nvPr/>
            </p:nvSpPr>
            <p:spPr>
              <a:xfrm>
                <a:off x="3291342" y="3180001"/>
                <a:ext cx="58959" cy="103390"/>
              </a:xfrm>
              <a:custGeom>
                <a:avLst/>
                <a:gdLst/>
                <a:ahLst/>
                <a:cxnLst/>
                <a:rect l="l" t="t" r="r" b="b"/>
                <a:pathLst>
                  <a:path w="2090" h="3665" extrusionOk="0">
                    <a:moveTo>
                      <a:pt x="256" y="0"/>
                    </a:moveTo>
                    <a:cubicBezTo>
                      <a:pt x="170" y="0"/>
                      <a:pt x="85" y="6"/>
                      <a:pt x="0" y="18"/>
                    </a:cubicBezTo>
                    <a:cubicBezTo>
                      <a:pt x="892" y="142"/>
                      <a:pt x="1577" y="908"/>
                      <a:pt x="1577" y="1833"/>
                    </a:cubicBezTo>
                    <a:cubicBezTo>
                      <a:pt x="1577" y="2757"/>
                      <a:pt x="892" y="3523"/>
                      <a:pt x="0" y="3647"/>
                    </a:cubicBezTo>
                    <a:cubicBezTo>
                      <a:pt x="85" y="3659"/>
                      <a:pt x="170" y="3665"/>
                      <a:pt x="256" y="3665"/>
                    </a:cubicBezTo>
                    <a:cubicBezTo>
                      <a:pt x="1269" y="3665"/>
                      <a:pt x="2089" y="2845"/>
                      <a:pt x="2089" y="1833"/>
                    </a:cubicBezTo>
                    <a:cubicBezTo>
                      <a:pt x="2089" y="820"/>
                      <a:pt x="1269" y="0"/>
                      <a:pt x="256" y="0"/>
                    </a:cubicBezTo>
                    <a:close/>
                  </a:path>
                </a:pathLst>
              </a:custGeom>
              <a:solidFill>
                <a:srgbClr val="1E1E1E">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089;p40">
                <a:extLst>
                  <a:ext uri="{FF2B5EF4-FFF2-40B4-BE49-F238E27FC236}">
                    <a16:creationId xmlns:a16="http://schemas.microsoft.com/office/drawing/2014/main" id="{8B6DFBD6-801C-B37F-FF4B-3CEF386B3241}"/>
                  </a:ext>
                </a:extLst>
              </p:cNvPr>
              <p:cNvSpPr/>
              <p:nvPr/>
            </p:nvSpPr>
            <p:spPr>
              <a:xfrm>
                <a:off x="3278224" y="3191680"/>
                <a:ext cx="41807" cy="80032"/>
              </a:xfrm>
              <a:custGeom>
                <a:avLst/>
                <a:gdLst/>
                <a:ahLst/>
                <a:cxnLst/>
                <a:rect l="l" t="t" r="r" b="b"/>
                <a:pathLst>
                  <a:path w="1482" h="2837" extrusionOk="0">
                    <a:moveTo>
                      <a:pt x="499" y="756"/>
                    </a:moveTo>
                    <a:lnTo>
                      <a:pt x="499" y="997"/>
                    </a:lnTo>
                    <a:cubicBezTo>
                      <a:pt x="497" y="996"/>
                      <a:pt x="497" y="996"/>
                      <a:pt x="496" y="995"/>
                    </a:cubicBezTo>
                    <a:cubicBezTo>
                      <a:pt x="464" y="970"/>
                      <a:pt x="449" y="910"/>
                      <a:pt x="461" y="848"/>
                    </a:cubicBezTo>
                    <a:cubicBezTo>
                      <a:pt x="464" y="831"/>
                      <a:pt x="474" y="792"/>
                      <a:pt x="499" y="756"/>
                    </a:cubicBezTo>
                    <a:close/>
                    <a:moveTo>
                      <a:pt x="916" y="1626"/>
                    </a:moveTo>
                    <a:cubicBezTo>
                      <a:pt x="1046" y="1702"/>
                      <a:pt x="1042" y="1829"/>
                      <a:pt x="1033" y="1885"/>
                    </a:cubicBezTo>
                    <a:cubicBezTo>
                      <a:pt x="1020" y="1958"/>
                      <a:pt x="980" y="2034"/>
                      <a:pt x="916" y="2087"/>
                    </a:cubicBezTo>
                    <a:lnTo>
                      <a:pt x="916" y="1626"/>
                    </a:lnTo>
                    <a:close/>
                    <a:moveTo>
                      <a:pt x="720" y="0"/>
                    </a:moveTo>
                    <a:cubicBezTo>
                      <a:pt x="612" y="0"/>
                      <a:pt x="524" y="91"/>
                      <a:pt x="524" y="202"/>
                    </a:cubicBezTo>
                    <a:lnTo>
                      <a:pt x="524" y="289"/>
                    </a:lnTo>
                    <a:cubicBezTo>
                      <a:pt x="521" y="290"/>
                      <a:pt x="516" y="292"/>
                      <a:pt x="512" y="293"/>
                    </a:cubicBezTo>
                    <a:cubicBezTo>
                      <a:pt x="303" y="358"/>
                      <a:pt x="146" y="542"/>
                      <a:pt x="103" y="773"/>
                    </a:cubicBezTo>
                    <a:cubicBezTo>
                      <a:pt x="64" y="986"/>
                      <a:pt x="133" y="1192"/>
                      <a:pt x="281" y="1312"/>
                    </a:cubicBezTo>
                    <a:cubicBezTo>
                      <a:pt x="345" y="1365"/>
                      <a:pt x="423" y="1412"/>
                      <a:pt x="525" y="1462"/>
                    </a:cubicBezTo>
                    <a:lnTo>
                      <a:pt x="525" y="2144"/>
                    </a:lnTo>
                    <a:cubicBezTo>
                      <a:pt x="461" y="2129"/>
                      <a:pt x="405" y="2100"/>
                      <a:pt x="319" y="2040"/>
                    </a:cubicBezTo>
                    <a:cubicBezTo>
                      <a:pt x="294" y="2023"/>
                      <a:pt x="265" y="2013"/>
                      <a:pt x="236" y="2013"/>
                    </a:cubicBezTo>
                    <a:cubicBezTo>
                      <a:pt x="218" y="2013"/>
                      <a:pt x="201" y="2017"/>
                      <a:pt x="184" y="2024"/>
                    </a:cubicBezTo>
                    <a:cubicBezTo>
                      <a:pt x="2" y="2097"/>
                      <a:pt x="1" y="2308"/>
                      <a:pt x="127" y="2393"/>
                    </a:cubicBezTo>
                    <a:cubicBezTo>
                      <a:pt x="278" y="2494"/>
                      <a:pt x="390" y="2536"/>
                      <a:pt x="525" y="2552"/>
                    </a:cubicBezTo>
                    <a:lnTo>
                      <a:pt x="525" y="2671"/>
                    </a:lnTo>
                    <a:cubicBezTo>
                      <a:pt x="525" y="2716"/>
                      <a:pt x="546" y="2760"/>
                      <a:pt x="582" y="2787"/>
                    </a:cubicBezTo>
                    <a:cubicBezTo>
                      <a:pt x="629" y="2822"/>
                      <a:pt x="676" y="2837"/>
                      <a:pt x="721" y="2837"/>
                    </a:cubicBezTo>
                    <a:cubicBezTo>
                      <a:pt x="828" y="2837"/>
                      <a:pt x="916" y="2747"/>
                      <a:pt x="916" y="2636"/>
                    </a:cubicBezTo>
                    <a:lnTo>
                      <a:pt x="916" y="2532"/>
                    </a:lnTo>
                    <a:cubicBezTo>
                      <a:pt x="916" y="2532"/>
                      <a:pt x="1385" y="2199"/>
                      <a:pt x="1426" y="1952"/>
                    </a:cubicBezTo>
                    <a:cubicBezTo>
                      <a:pt x="1481" y="1626"/>
                      <a:pt x="1304" y="1330"/>
                      <a:pt x="985" y="1217"/>
                    </a:cubicBezTo>
                    <a:cubicBezTo>
                      <a:pt x="960" y="1208"/>
                      <a:pt x="937" y="1200"/>
                      <a:pt x="916" y="1191"/>
                    </a:cubicBezTo>
                    <a:lnTo>
                      <a:pt x="916" y="674"/>
                    </a:lnTo>
                    <a:cubicBezTo>
                      <a:pt x="989" y="694"/>
                      <a:pt x="1039" y="724"/>
                      <a:pt x="1045" y="728"/>
                    </a:cubicBezTo>
                    <a:cubicBezTo>
                      <a:pt x="1078" y="749"/>
                      <a:pt x="1115" y="759"/>
                      <a:pt x="1152" y="759"/>
                    </a:cubicBezTo>
                    <a:cubicBezTo>
                      <a:pt x="1218" y="759"/>
                      <a:pt x="1284" y="726"/>
                      <a:pt x="1322" y="665"/>
                    </a:cubicBezTo>
                    <a:cubicBezTo>
                      <a:pt x="1382" y="571"/>
                      <a:pt x="1354" y="447"/>
                      <a:pt x="1260" y="387"/>
                    </a:cubicBezTo>
                    <a:cubicBezTo>
                      <a:pt x="1251" y="381"/>
                      <a:pt x="916" y="264"/>
                      <a:pt x="916" y="264"/>
                    </a:cubicBezTo>
                    <a:lnTo>
                      <a:pt x="916" y="166"/>
                    </a:lnTo>
                    <a:cubicBezTo>
                      <a:pt x="916" y="120"/>
                      <a:pt x="894" y="77"/>
                      <a:pt x="857" y="50"/>
                    </a:cubicBezTo>
                    <a:cubicBezTo>
                      <a:pt x="811" y="15"/>
                      <a:pt x="764" y="0"/>
                      <a:pt x="7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090;p40">
                <a:extLst>
                  <a:ext uri="{FF2B5EF4-FFF2-40B4-BE49-F238E27FC236}">
                    <a16:creationId xmlns:a16="http://schemas.microsoft.com/office/drawing/2014/main" id="{B26E23D6-9F2C-5CB9-AC93-B33BF231CDB1}"/>
                  </a:ext>
                </a:extLst>
              </p:cNvPr>
              <p:cNvSpPr/>
              <p:nvPr/>
            </p:nvSpPr>
            <p:spPr>
              <a:xfrm>
                <a:off x="3387059" y="3198958"/>
                <a:ext cx="41384" cy="11030"/>
              </a:xfrm>
              <a:custGeom>
                <a:avLst/>
                <a:gdLst/>
                <a:ahLst/>
                <a:cxnLst/>
                <a:rect l="l" t="t" r="r" b="b"/>
                <a:pathLst>
                  <a:path w="1467" h="391" extrusionOk="0">
                    <a:moveTo>
                      <a:pt x="200" y="0"/>
                    </a:moveTo>
                    <a:cubicBezTo>
                      <a:pt x="90" y="0"/>
                      <a:pt x="1" y="91"/>
                      <a:pt x="4" y="201"/>
                    </a:cubicBezTo>
                    <a:cubicBezTo>
                      <a:pt x="7" y="308"/>
                      <a:pt x="100" y="391"/>
                      <a:pt x="209" y="391"/>
                    </a:cubicBezTo>
                    <a:lnTo>
                      <a:pt x="1269" y="391"/>
                    </a:lnTo>
                    <a:cubicBezTo>
                      <a:pt x="1379" y="391"/>
                      <a:pt x="1466" y="300"/>
                      <a:pt x="1464" y="190"/>
                    </a:cubicBezTo>
                    <a:cubicBezTo>
                      <a:pt x="1461" y="82"/>
                      <a:pt x="1367" y="0"/>
                      <a:pt x="1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091;p40">
                <a:extLst>
                  <a:ext uri="{FF2B5EF4-FFF2-40B4-BE49-F238E27FC236}">
                    <a16:creationId xmlns:a16="http://schemas.microsoft.com/office/drawing/2014/main" id="{9CD203C6-B0EB-C5A9-52C7-3B28A8AFBC2C}"/>
                  </a:ext>
                </a:extLst>
              </p:cNvPr>
              <p:cNvSpPr/>
              <p:nvPr/>
            </p:nvSpPr>
            <p:spPr>
              <a:xfrm>
                <a:off x="3387397" y="3226153"/>
                <a:ext cx="63472" cy="11058"/>
              </a:xfrm>
              <a:custGeom>
                <a:avLst/>
                <a:gdLst/>
                <a:ahLst/>
                <a:cxnLst/>
                <a:rect l="l" t="t" r="r" b="b"/>
                <a:pathLst>
                  <a:path w="2250" h="392" extrusionOk="0">
                    <a:moveTo>
                      <a:pt x="200" y="1"/>
                    </a:moveTo>
                    <a:cubicBezTo>
                      <a:pt x="90" y="1"/>
                      <a:pt x="1" y="92"/>
                      <a:pt x="4" y="202"/>
                    </a:cubicBezTo>
                    <a:cubicBezTo>
                      <a:pt x="6" y="310"/>
                      <a:pt x="100" y="392"/>
                      <a:pt x="209" y="392"/>
                    </a:cubicBezTo>
                    <a:lnTo>
                      <a:pt x="2050" y="392"/>
                    </a:lnTo>
                    <a:cubicBezTo>
                      <a:pt x="2160" y="392"/>
                      <a:pt x="2249" y="303"/>
                      <a:pt x="2247" y="191"/>
                    </a:cubicBezTo>
                    <a:cubicBezTo>
                      <a:pt x="2244" y="84"/>
                      <a:pt x="2148" y="1"/>
                      <a:pt x="2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092;p40">
                <a:extLst>
                  <a:ext uri="{FF2B5EF4-FFF2-40B4-BE49-F238E27FC236}">
                    <a16:creationId xmlns:a16="http://schemas.microsoft.com/office/drawing/2014/main" id="{97588BC2-1641-80CD-4E5D-627E161B4C9B}"/>
                  </a:ext>
                </a:extLst>
              </p:cNvPr>
              <p:cNvSpPr/>
              <p:nvPr/>
            </p:nvSpPr>
            <p:spPr>
              <a:xfrm>
                <a:off x="3386156" y="3253375"/>
                <a:ext cx="88664" cy="11115"/>
              </a:xfrm>
              <a:custGeom>
                <a:avLst/>
                <a:gdLst/>
                <a:ahLst/>
                <a:cxnLst/>
                <a:rect l="l" t="t" r="r" b="b"/>
                <a:pathLst>
                  <a:path w="3143" h="394" extrusionOk="0">
                    <a:moveTo>
                      <a:pt x="216" y="1"/>
                    </a:moveTo>
                    <a:cubicBezTo>
                      <a:pt x="96" y="1"/>
                      <a:pt x="1" y="102"/>
                      <a:pt x="15" y="220"/>
                    </a:cubicBezTo>
                    <a:cubicBezTo>
                      <a:pt x="27" y="320"/>
                      <a:pt x="118" y="393"/>
                      <a:pt x="219" y="393"/>
                    </a:cubicBezTo>
                    <a:lnTo>
                      <a:pt x="2929" y="393"/>
                    </a:lnTo>
                    <a:cubicBezTo>
                      <a:pt x="3047" y="393"/>
                      <a:pt x="3143" y="292"/>
                      <a:pt x="3129" y="174"/>
                    </a:cubicBezTo>
                    <a:cubicBezTo>
                      <a:pt x="3116" y="73"/>
                      <a:pt x="3026" y="1"/>
                      <a:pt x="2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093;p40">
                <a:extLst>
                  <a:ext uri="{FF2B5EF4-FFF2-40B4-BE49-F238E27FC236}">
                    <a16:creationId xmlns:a16="http://schemas.microsoft.com/office/drawing/2014/main" id="{B57A8D11-4E82-C5B2-C975-AA6145FA5C91}"/>
                  </a:ext>
                </a:extLst>
              </p:cNvPr>
              <p:cNvSpPr/>
              <p:nvPr/>
            </p:nvSpPr>
            <p:spPr>
              <a:xfrm>
                <a:off x="3264317" y="3368190"/>
                <a:ext cx="37519" cy="66999"/>
              </a:xfrm>
              <a:custGeom>
                <a:avLst/>
                <a:gdLst/>
                <a:ahLst/>
                <a:cxnLst/>
                <a:rect l="l" t="t" r="r" b="b"/>
                <a:pathLst>
                  <a:path w="1330" h="2375" extrusionOk="0">
                    <a:moveTo>
                      <a:pt x="289" y="1"/>
                    </a:moveTo>
                    <a:cubicBezTo>
                      <a:pt x="129" y="1"/>
                      <a:pt x="1" y="130"/>
                      <a:pt x="1" y="289"/>
                    </a:cubicBezTo>
                    <a:lnTo>
                      <a:pt x="1" y="2086"/>
                    </a:lnTo>
                    <a:cubicBezTo>
                      <a:pt x="1" y="2245"/>
                      <a:pt x="129" y="2374"/>
                      <a:pt x="289" y="2374"/>
                    </a:cubicBezTo>
                    <a:lnTo>
                      <a:pt x="1042" y="2374"/>
                    </a:lnTo>
                    <a:cubicBezTo>
                      <a:pt x="1201" y="2374"/>
                      <a:pt x="1330" y="2245"/>
                      <a:pt x="1330" y="2086"/>
                    </a:cubicBezTo>
                    <a:lnTo>
                      <a:pt x="1330" y="289"/>
                    </a:lnTo>
                    <a:cubicBezTo>
                      <a:pt x="1330" y="130"/>
                      <a:pt x="1201" y="1"/>
                      <a:pt x="1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094;p40">
                <a:extLst>
                  <a:ext uri="{FF2B5EF4-FFF2-40B4-BE49-F238E27FC236}">
                    <a16:creationId xmlns:a16="http://schemas.microsoft.com/office/drawing/2014/main" id="{26684D5A-409A-42A2-1019-E0A5625C6B24}"/>
                  </a:ext>
                </a:extLst>
              </p:cNvPr>
              <p:cNvSpPr/>
              <p:nvPr/>
            </p:nvSpPr>
            <p:spPr>
              <a:xfrm>
                <a:off x="3339355" y="3346101"/>
                <a:ext cx="37576" cy="89087"/>
              </a:xfrm>
              <a:custGeom>
                <a:avLst/>
                <a:gdLst/>
                <a:ahLst/>
                <a:cxnLst/>
                <a:rect l="l" t="t" r="r" b="b"/>
                <a:pathLst>
                  <a:path w="1332" h="3158" extrusionOk="0">
                    <a:moveTo>
                      <a:pt x="333" y="1"/>
                    </a:moveTo>
                    <a:cubicBezTo>
                      <a:pt x="150" y="1"/>
                      <a:pt x="1" y="150"/>
                      <a:pt x="1" y="333"/>
                    </a:cubicBezTo>
                    <a:lnTo>
                      <a:pt x="1" y="2825"/>
                    </a:lnTo>
                    <a:cubicBezTo>
                      <a:pt x="1" y="3008"/>
                      <a:pt x="150" y="3157"/>
                      <a:pt x="333" y="3157"/>
                    </a:cubicBezTo>
                    <a:lnTo>
                      <a:pt x="999" y="3157"/>
                    </a:lnTo>
                    <a:cubicBezTo>
                      <a:pt x="1182" y="3157"/>
                      <a:pt x="1332" y="3008"/>
                      <a:pt x="1332" y="2825"/>
                    </a:cubicBezTo>
                    <a:lnTo>
                      <a:pt x="1332" y="333"/>
                    </a:lnTo>
                    <a:cubicBezTo>
                      <a:pt x="1332" y="150"/>
                      <a:pt x="1182" y="1"/>
                      <a:pt x="9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095;p40">
                <a:extLst>
                  <a:ext uri="{FF2B5EF4-FFF2-40B4-BE49-F238E27FC236}">
                    <a16:creationId xmlns:a16="http://schemas.microsoft.com/office/drawing/2014/main" id="{C1D0CFEC-17EB-5F66-7E7E-7E116275275C}"/>
                  </a:ext>
                </a:extLst>
              </p:cNvPr>
              <p:cNvSpPr/>
              <p:nvPr/>
            </p:nvSpPr>
            <p:spPr>
              <a:xfrm>
                <a:off x="3413717" y="3292418"/>
                <a:ext cx="37519" cy="142771"/>
              </a:xfrm>
              <a:custGeom>
                <a:avLst/>
                <a:gdLst/>
                <a:ahLst/>
                <a:cxnLst/>
                <a:rect l="l" t="t" r="r" b="b"/>
                <a:pathLst>
                  <a:path w="1330" h="5061" extrusionOk="0">
                    <a:moveTo>
                      <a:pt x="420" y="0"/>
                    </a:moveTo>
                    <a:cubicBezTo>
                      <a:pt x="188" y="0"/>
                      <a:pt x="0" y="188"/>
                      <a:pt x="0" y="421"/>
                    </a:cubicBezTo>
                    <a:lnTo>
                      <a:pt x="0" y="4640"/>
                    </a:lnTo>
                    <a:cubicBezTo>
                      <a:pt x="0" y="4871"/>
                      <a:pt x="188" y="5060"/>
                      <a:pt x="420" y="5060"/>
                    </a:cubicBezTo>
                    <a:lnTo>
                      <a:pt x="914" y="5060"/>
                    </a:lnTo>
                    <a:cubicBezTo>
                      <a:pt x="1144" y="5060"/>
                      <a:pt x="1330" y="4871"/>
                      <a:pt x="1330" y="4640"/>
                    </a:cubicBezTo>
                    <a:lnTo>
                      <a:pt x="1330" y="421"/>
                    </a:lnTo>
                    <a:cubicBezTo>
                      <a:pt x="1330" y="188"/>
                      <a:pt x="1142" y="0"/>
                      <a:pt x="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096;p40">
                <a:extLst>
                  <a:ext uri="{FF2B5EF4-FFF2-40B4-BE49-F238E27FC236}">
                    <a16:creationId xmlns:a16="http://schemas.microsoft.com/office/drawing/2014/main" id="{488A7242-26ED-D93A-6F6F-6D0F1B51A8AE}"/>
                  </a:ext>
                </a:extLst>
              </p:cNvPr>
              <p:cNvSpPr/>
              <p:nvPr/>
            </p:nvSpPr>
            <p:spPr>
              <a:xfrm>
                <a:off x="3282653" y="3368190"/>
                <a:ext cx="19183" cy="66999"/>
              </a:xfrm>
              <a:custGeom>
                <a:avLst/>
                <a:gdLst/>
                <a:ahLst/>
                <a:cxnLst/>
                <a:rect l="l" t="t" r="r" b="b"/>
                <a:pathLst>
                  <a:path w="680" h="2375" extrusionOk="0">
                    <a:moveTo>
                      <a:pt x="1" y="1"/>
                    </a:moveTo>
                    <a:cubicBezTo>
                      <a:pt x="160" y="1"/>
                      <a:pt x="289" y="130"/>
                      <a:pt x="289" y="288"/>
                    </a:cubicBezTo>
                    <a:lnTo>
                      <a:pt x="289" y="2087"/>
                    </a:lnTo>
                    <a:cubicBezTo>
                      <a:pt x="289" y="2245"/>
                      <a:pt x="160" y="2374"/>
                      <a:pt x="1" y="2374"/>
                    </a:cubicBezTo>
                    <a:lnTo>
                      <a:pt x="392" y="2374"/>
                    </a:lnTo>
                    <a:cubicBezTo>
                      <a:pt x="551" y="2374"/>
                      <a:pt x="680" y="2245"/>
                      <a:pt x="680" y="2086"/>
                    </a:cubicBezTo>
                    <a:lnTo>
                      <a:pt x="680" y="289"/>
                    </a:lnTo>
                    <a:cubicBezTo>
                      <a:pt x="680" y="130"/>
                      <a:pt x="551" y="1"/>
                      <a:pt x="392" y="1"/>
                    </a:cubicBezTo>
                    <a:close/>
                  </a:path>
                </a:pathLst>
              </a:custGeom>
              <a:solidFill>
                <a:srgbClr val="1E1E1E">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097;p40">
                <a:extLst>
                  <a:ext uri="{FF2B5EF4-FFF2-40B4-BE49-F238E27FC236}">
                    <a16:creationId xmlns:a16="http://schemas.microsoft.com/office/drawing/2014/main" id="{9A024263-F234-274E-BCD4-3EF0201F9813}"/>
                  </a:ext>
                </a:extLst>
              </p:cNvPr>
              <p:cNvSpPr/>
              <p:nvPr/>
            </p:nvSpPr>
            <p:spPr>
              <a:xfrm>
                <a:off x="3356451" y="3346101"/>
                <a:ext cx="20480" cy="89087"/>
              </a:xfrm>
              <a:custGeom>
                <a:avLst/>
                <a:gdLst/>
                <a:ahLst/>
                <a:cxnLst/>
                <a:rect l="l" t="t" r="r" b="b"/>
                <a:pathLst>
                  <a:path w="726" h="3158" extrusionOk="0">
                    <a:moveTo>
                      <a:pt x="1" y="1"/>
                    </a:moveTo>
                    <a:cubicBezTo>
                      <a:pt x="185" y="1"/>
                      <a:pt x="335" y="150"/>
                      <a:pt x="335" y="333"/>
                    </a:cubicBezTo>
                    <a:lnTo>
                      <a:pt x="335" y="2825"/>
                    </a:lnTo>
                    <a:cubicBezTo>
                      <a:pt x="335" y="3008"/>
                      <a:pt x="185" y="3157"/>
                      <a:pt x="1" y="3157"/>
                    </a:cubicBezTo>
                    <a:lnTo>
                      <a:pt x="393" y="3157"/>
                    </a:lnTo>
                    <a:cubicBezTo>
                      <a:pt x="576" y="3157"/>
                      <a:pt x="726" y="3008"/>
                      <a:pt x="726" y="2825"/>
                    </a:cubicBezTo>
                    <a:lnTo>
                      <a:pt x="726" y="333"/>
                    </a:lnTo>
                    <a:cubicBezTo>
                      <a:pt x="726" y="150"/>
                      <a:pt x="576" y="1"/>
                      <a:pt x="393" y="1"/>
                    </a:cubicBezTo>
                    <a:close/>
                  </a:path>
                </a:pathLst>
              </a:custGeom>
              <a:solidFill>
                <a:srgbClr val="1E1E1E">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098;p40">
                <a:extLst>
                  <a:ext uri="{FF2B5EF4-FFF2-40B4-BE49-F238E27FC236}">
                    <a16:creationId xmlns:a16="http://schemas.microsoft.com/office/drawing/2014/main" id="{B20E2771-5F1F-6E1C-9928-584F6331659A}"/>
                  </a:ext>
                </a:extLst>
              </p:cNvPr>
              <p:cNvSpPr/>
              <p:nvPr/>
            </p:nvSpPr>
            <p:spPr>
              <a:xfrm>
                <a:off x="3429035" y="3292418"/>
                <a:ext cx="22935" cy="142771"/>
              </a:xfrm>
              <a:custGeom>
                <a:avLst/>
                <a:gdLst/>
                <a:ahLst/>
                <a:cxnLst/>
                <a:rect l="l" t="t" r="r" b="b"/>
                <a:pathLst>
                  <a:path w="813" h="5061" extrusionOk="0">
                    <a:moveTo>
                      <a:pt x="0" y="0"/>
                    </a:moveTo>
                    <a:cubicBezTo>
                      <a:pt x="233" y="0"/>
                      <a:pt x="422" y="188"/>
                      <a:pt x="422" y="421"/>
                    </a:cubicBezTo>
                    <a:lnTo>
                      <a:pt x="422" y="4640"/>
                    </a:lnTo>
                    <a:cubicBezTo>
                      <a:pt x="422" y="4871"/>
                      <a:pt x="233" y="5060"/>
                      <a:pt x="0" y="5060"/>
                    </a:cubicBezTo>
                    <a:lnTo>
                      <a:pt x="393" y="5060"/>
                    </a:lnTo>
                    <a:cubicBezTo>
                      <a:pt x="626" y="5060"/>
                      <a:pt x="813" y="4871"/>
                      <a:pt x="813" y="4640"/>
                    </a:cubicBezTo>
                    <a:lnTo>
                      <a:pt x="813" y="421"/>
                    </a:lnTo>
                    <a:cubicBezTo>
                      <a:pt x="813" y="188"/>
                      <a:pt x="624" y="0"/>
                      <a:pt x="391" y="0"/>
                    </a:cubicBezTo>
                    <a:close/>
                  </a:path>
                </a:pathLst>
              </a:custGeom>
              <a:solidFill>
                <a:srgbClr val="1E1E1E">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099;p40">
                <a:extLst>
                  <a:ext uri="{FF2B5EF4-FFF2-40B4-BE49-F238E27FC236}">
                    <a16:creationId xmlns:a16="http://schemas.microsoft.com/office/drawing/2014/main" id="{4D100F8E-CE89-684B-E16A-AD18616FCE47}"/>
                  </a:ext>
                </a:extLst>
              </p:cNvPr>
              <p:cNvSpPr/>
              <p:nvPr/>
            </p:nvSpPr>
            <p:spPr>
              <a:xfrm>
                <a:off x="3306970" y="3460916"/>
                <a:ext cx="112868" cy="11058"/>
              </a:xfrm>
              <a:custGeom>
                <a:avLst/>
                <a:gdLst/>
                <a:ahLst/>
                <a:cxnLst/>
                <a:rect l="l" t="t" r="r" b="b"/>
                <a:pathLst>
                  <a:path w="4001" h="392" extrusionOk="0">
                    <a:moveTo>
                      <a:pt x="215" y="1"/>
                    </a:moveTo>
                    <a:cubicBezTo>
                      <a:pt x="96" y="1"/>
                      <a:pt x="1" y="102"/>
                      <a:pt x="16" y="220"/>
                    </a:cubicBezTo>
                    <a:cubicBezTo>
                      <a:pt x="27" y="320"/>
                      <a:pt x="118" y="392"/>
                      <a:pt x="219" y="392"/>
                    </a:cubicBezTo>
                    <a:lnTo>
                      <a:pt x="3786" y="392"/>
                    </a:lnTo>
                    <a:cubicBezTo>
                      <a:pt x="3906" y="392"/>
                      <a:pt x="4001" y="291"/>
                      <a:pt x="3986" y="172"/>
                    </a:cubicBezTo>
                    <a:cubicBezTo>
                      <a:pt x="3975" y="73"/>
                      <a:pt x="3884" y="1"/>
                      <a:pt x="3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100;p40">
                <a:extLst>
                  <a:ext uri="{FF2B5EF4-FFF2-40B4-BE49-F238E27FC236}">
                    <a16:creationId xmlns:a16="http://schemas.microsoft.com/office/drawing/2014/main" id="{7DBF7BBA-0A2A-8752-CF0B-B8245E9FD53C}"/>
                  </a:ext>
                </a:extLst>
              </p:cNvPr>
              <p:cNvSpPr/>
              <p:nvPr/>
            </p:nvSpPr>
            <p:spPr>
              <a:xfrm>
                <a:off x="3269056" y="3491834"/>
                <a:ext cx="188697" cy="11030"/>
              </a:xfrm>
              <a:custGeom>
                <a:avLst/>
                <a:gdLst/>
                <a:ahLst/>
                <a:cxnLst/>
                <a:rect l="l" t="t" r="r" b="b"/>
                <a:pathLst>
                  <a:path w="6689" h="391" extrusionOk="0">
                    <a:moveTo>
                      <a:pt x="215" y="0"/>
                    </a:moveTo>
                    <a:cubicBezTo>
                      <a:pt x="96" y="0"/>
                      <a:pt x="1" y="101"/>
                      <a:pt x="16" y="220"/>
                    </a:cubicBezTo>
                    <a:cubicBezTo>
                      <a:pt x="27" y="319"/>
                      <a:pt x="118" y="391"/>
                      <a:pt x="219" y="391"/>
                    </a:cubicBezTo>
                    <a:lnTo>
                      <a:pt x="6474" y="391"/>
                    </a:lnTo>
                    <a:cubicBezTo>
                      <a:pt x="6594" y="391"/>
                      <a:pt x="6689" y="290"/>
                      <a:pt x="6674" y="171"/>
                    </a:cubicBezTo>
                    <a:cubicBezTo>
                      <a:pt x="6661" y="72"/>
                      <a:pt x="6570" y="0"/>
                      <a:pt x="6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94" name="Google Shape;3062;p40">
            <a:extLst>
              <a:ext uri="{FF2B5EF4-FFF2-40B4-BE49-F238E27FC236}">
                <a16:creationId xmlns:a16="http://schemas.microsoft.com/office/drawing/2014/main" id="{58E1B603-33D6-5585-B927-CFE079D5BE7A}"/>
              </a:ext>
            </a:extLst>
          </p:cNvPr>
          <p:cNvGrpSpPr/>
          <p:nvPr/>
        </p:nvGrpSpPr>
        <p:grpSpPr>
          <a:xfrm>
            <a:off x="549727" y="2084487"/>
            <a:ext cx="573110" cy="573108"/>
            <a:chOff x="3239775" y="1187625"/>
            <a:chExt cx="2967000" cy="2967000"/>
          </a:xfrm>
        </p:grpSpPr>
        <p:sp>
          <p:nvSpPr>
            <p:cNvPr id="3295" name="Google Shape;3063;p40">
              <a:extLst>
                <a:ext uri="{FF2B5EF4-FFF2-40B4-BE49-F238E27FC236}">
                  <a16:creationId xmlns:a16="http://schemas.microsoft.com/office/drawing/2014/main" id="{3F007204-7810-5F4F-776B-BC45025D177F}"/>
                </a:ext>
              </a:extLst>
            </p:cNvPr>
            <p:cNvSpPr/>
            <p:nvPr/>
          </p:nvSpPr>
          <p:spPr>
            <a:xfrm>
              <a:off x="3239775" y="1187625"/>
              <a:ext cx="2967000" cy="296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6" name="Google Shape;3064;p40">
              <a:extLst>
                <a:ext uri="{FF2B5EF4-FFF2-40B4-BE49-F238E27FC236}">
                  <a16:creationId xmlns:a16="http://schemas.microsoft.com/office/drawing/2014/main" id="{2C19D4B9-ADBF-59C2-F895-AD464CB4AF85}"/>
                </a:ext>
              </a:extLst>
            </p:cNvPr>
            <p:cNvGrpSpPr/>
            <p:nvPr/>
          </p:nvGrpSpPr>
          <p:grpSpPr>
            <a:xfrm>
              <a:off x="3685665" y="1633424"/>
              <a:ext cx="2075711" cy="1466101"/>
              <a:chOff x="3168629" y="1999948"/>
              <a:chExt cx="378296" cy="267205"/>
            </a:xfrm>
          </p:grpSpPr>
          <p:sp>
            <p:nvSpPr>
              <p:cNvPr id="3297" name="Google Shape;3065;p40">
                <a:extLst>
                  <a:ext uri="{FF2B5EF4-FFF2-40B4-BE49-F238E27FC236}">
                    <a16:creationId xmlns:a16="http://schemas.microsoft.com/office/drawing/2014/main" id="{D3A3EBFA-9366-3D19-8C3E-A4A12BBF096F}"/>
                  </a:ext>
                </a:extLst>
              </p:cNvPr>
              <p:cNvSpPr/>
              <p:nvPr/>
            </p:nvSpPr>
            <p:spPr>
              <a:xfrm>
                <a:off x="3173368" y="2206784"/>
                <a:ext cx="124970" cy="60369"/>
              </a:xfrm>
              <a:custGeom>
                <a:avLst/>
                <a:gdLst/>
                <a:ahLst/>
                <a:cxnLst/>
                <a:rect l="l" t="t" r="r" b="b"/>
                <a:pathLst>
                  <a:path w="4430" h="2140" extrusionOk="0">
                    <a:moveTo>
                      <a:pt x="1254" y="0"/>
                    </a:moveTo>
                    <a:cubicBezTo>
                      <a:pt x="948" y="0"/>
                      <a:pt x="674" y="188"/>
                      <a:pt x="561" y="472"/>
                    </a:cubicBezTo>
                    <a:lnTo>
                      <a:pt x="87" y="1684"/>
                    </a:lnTo>
                    <a:cubicBezTo>
                      <a:pt x="1" y="1902"/>
                      <a:pt x="163" y="2140"/>
                      <a:pt x="397" y="2140"/>
                    </a:cubicBezTo>
                    <a:lnTo>
                      <a:pt x="4036" y="2140"/>
                    </a:lnTo>
                    <a:cubicBezTo>
                      <a:pt x="4270" y="2140"/>
                      <a:pt x="4430" y="1904"/>
                      <a:pt x="4345" y="1686"/>
                    </a:cubicBezTo>
                    <a:lnTo>
                      <a:pt x="3869" y="472"/>
                    </a:lnTo>
                    <a:cubicBezTo>
                      <a:pt x="3757" y="188"/>
                      <a:pt x="3482"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066;p40">
                <a:extLst>
                  <a:ext uri="{FF2B5EF4-FFF2-40B4-BE49-F238E27FC236}">
                    <a16:creationId xmlns:a16="http://schemas.microsoft.com/office/drawing/2014/main" id="{8145385C-C09D-CF0B-4EBF-FCA92892F8C5}"/>
                  </a:ext>
                </a:extLst>
              </p:cNvPr>
              <p:cNvSpPr/>
              <p:nvPr/>
            </p:nvSpPr>
            <p:spPr>
              <a:xfrm>
                <a:off x="3295291" y="2206784"/>
                <a:ext cx="124970" cy="60369"/>
              </a:xfrm>
              <a:custGeom>
                <a:avLst/>
                <a:gdLst/>
                <a:ahLst/>
                <a:cxnLst/>
                <a:rect l="l" t="t" r="r" b="b"/>
                <a:pathLst>
                  <a:path w="4430" h="2140" extrusionOk="0">
                    <a:moveTo>
                      <a:pt x="1254" y="0"/>
                    </a:moveTo>
                    <a:cubicBezTo>
                      <a:pt x="948" y="0"/>
                      <a:pt x="674" y="188"/>
                      <a:pt x="561" y="472"/>
                    </a:cubicBezTo>
                    <a:lnTo>
                      <a:pt x="87" y="1684"/>
                    </a:lnTo>
                    <a:cubicBezTo>
                      <a:pt x="1" y="1902"/>
                      <a:pt x="162" y="2140"/>
                      <a:pt x="397" y="2140"/>
                    </a:cubicBezTo>
                    <a:lnTo>
                      <a:pt x="4034" y="2140"/>
                    </a:lnTo>
                    <a:cubicBezTo>
                      <a:pt x="4269" y="2140"/>
                      <a:pt x="4430" y="1904"/>
                      <a:pt x="4345" y="1686"/>
                    </a:cubicBezTo>
                    <a:lnTo>
                      <a:pt x="3869" y="472"/>
                    </a:lnTo>
                    <a:cubicBezTo>
                      <a:pt x="3756" y="188"/>
                      <a:pt x="3482"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067;p40">
                <a:extLst>
                  <a:ext uri="{FF2B5EF4-FFF2-40B4-BE49-F238E27FC236}">
                    <a16:creationId xmlns:a16="http://schemas.microsoft.com/office/drawing/2014/main" id="{0252730C-DF91-AB75-3E3F-0C95C5A3E226}"/>
                  </a:ext>
                </a:extLst>
              </p:cNvPr>
              <p:cNvSpPr/>
              <p:nvPr/>
            </p:nvSpPr>
            <p:spPr>
              <a:xfrm>
                <a:off x="3417215" y="2206784"/>
                <a:ext cx="124970" cy="60369"/>
              </a:xfrm>
              <a:custGeom>
                <a:avLst/>
                <a:gdLst/>
                <a:ahLst/>
                <a:cxnLst/>
                <a:rect l="l" t="t" r="r" b="b"/>
                <a:pathLst>
                  <a:path w="4430" h="2140" extrusionOk="0">
                    <a:moveTo>
                      <a:pt x="1254" y="0"/>
                    </a:moveTo>
                    <a:cubicBezTo>
                      <a:pt x="948" y="0"/>
                      <a:pt x="673" y="188"/>
                      <a:pt x="561" y="472"/>
                    </a:cubicBezTo>
                    <a:lnTo>
                      <a:pt x="87" y="1684"/>
                    </a:lnTo>
                    <a:cubicBezTo>
                      <a:pt x="1" y="1902"/>
                      <a:pt x="162" y="2140"/>
                      <a:pt x="397" y="2140"/>
                    </a:cubicBezTo>
                    <a:lnTo>
                      <a:pt x="4034" y="2140"/>
                    </a:lnTo>
                    <a:cubicBezTo>
                      <a:pt x="4269" y="2140"/>
                      <a:pt x="4430" y="1904"/>
                      <a:pt x="4345" y="1686"/>
                    </a:cubicBezTo>
                    <a:lnTo>
                      <a:pt x="3869" y="472"/>
                    </a:lnTo>
                    <a:cubicBezTo>
                      <a:pt x="3756" y="188"/>
                      <a:pt x="3482"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068;p40">
                <a:extLst>
                  <a:ext uri="{FF2B5EF4-FFF2-40B4-BE49-F238E27FC236}">
                    <a16:creationId xmlns:a16="http://schemas.microsoft.com/office/drawing/2014/main" id="{14653BB9-ED2A-E3F7-ED5E-CF832748E091}"/>
                  </a:ext>
                </a:extLst>
              </p:cNvPr>
              <p:cNvSpPr/>
              <p:nvPr/>
            </p:nvSpPr>
            <p:spPr>
              <a:xfrm>
                <a:off x="3295291" y="2086102"/>
                <a:ext cx="124970" cy="60369"/>
              </a:xfrm>
              <a:custGeom>
                <a:avLst/>
                <a:gdLst/>
                <a:ahLst/>
                <a:cxnLst/>
                <a:rect l="l" t="t" r="r" b="b"/>
                <a:pathLst>
                  <a:path w="4430" h="2140" extrusionOk="0">
                    <a:moveTo>
                      <a:pt x="1254" y="0"/>
                    </a:moveTo>
                    <a:cubicBezTo>
                      <a:pt x="948" y="0"/>
                      <a:pt x="674" y="188"/>
                      <a:pt x="561" y="472"/>
                    </a:cubicBezTo>
                    <a:lnTo>
                      <a:pt x="87" y="1684"/>
                    </a:lnTo>
                    <a:cubicBezTo>
                      <a:pt x="1" y="1902"/>
                      <a:pt x="163" y="2139"/>
                      <a:pt x="397" y="2139"/>
                    </a:cubicBezTo>
                    <a:lnTo>
                      <a:pt x="4033" y="2139"/>
                    </a:lnTo>
                    <a:cubicBezTo>
                      <a:pt x="4269" y="2139"/>
                      <a:pt x="4430" y="1902"/>
                      <a:pt x="4343" y="1684"/>
                    </a:cubicBezTo>
                    <a:lnTo>
                      <a:pt x="3869" y="472"/>
                    </a:lnTo>
                    <a:cubicBezTo>
                      <a:pt x="3758" y="188"/>
                      <a:pt x="3482"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069;p40">
                <a:extLst>
                  <a:ext uri="{FF2B5EF4-FFF2-40B4-BE49-F238E27FC236}">
                    <a16:creationId xmlns:a16="http://schemas.microsoft.com/office/drawing/2014/main" id="{971FBA63-2CDD-C53F-F1AD-1295FE92B296}"/>
                  </a:ext>
                </a:extLst>
              </p:cNvPr>
              <p:cNvSpPr/>
              <p:nvPr/>
            </p:nvSpPr>
            <p:spPr>
              <a:xfrm>
                <a:off x="3234330" y="2146443"/>
                <a:ext cx="124970" cy="60369"/>
              </a:xfrm>
              <a:custGeom>
                <a:avLst/>
                <a:gdLst/>
                <a:ahLst/>
                <a:cxnLst/>
                <a:rect l="l" t="t" r="r" b="b"/>
                <a:pathLst>
                  <a:path w="4430" h="2140" extrusionOk="0">
                    <a:moveTo>
                      <a:pt x="1255" y="0"/>
                    </a:moveTo>
                    <a:cubicBezTo>
                      <a:pt x="949" y="0"/>
                      <a:pt x="674" y="188"/>
                      <a:pt x="563" y="472"/>
                    </a:cubicBezTo>
                    <a:lnTo>
                      <a:pt x="87" y="1684"/>
                    </a:lnTo>
                    <a:cubicBezTo>
                      <a:pt x="1" y="1902"/>
                      <a:pt x="163" y="2139"/>
                      <a:pt x="397" y="2139"/>
                    </a:cubicBezTo>
                    <a:lnTo>
                      <a:pt x="4033" y="2139"/>
                    </a:lnTo>
                    <a:cubicBezTo>
                      <a:pt x="4268" y="2139"/>
                      <a:pt x="4430" y="1902"/>
                      <a:pt x="4345" y="1684"/>
                    </a:cubicBezTo>
                    <a:lnTo>
                      <a:pt x="3869" y="472"/>
                    </a:lnTo>
                    <a:cubicBezTo>
                      <a:pt x="3758" y="188"/>
                      <a:pt x="3482"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070;p40">
                <a:extLst>
                  <a:ext uri="{FF2B5EF4-FFF2-40B4-BE49-F238E27FC236}">
                    <a16:creationId xmlns:a16="http://schemas.microsoft.com/office/drawing/2014/main" id="{F1DEE244-E0E7-AA5B-01A7-E3477023E5A2}"/>
                  </a:ext>
                </a:extLst>
              </p:cNvPr>
              <p:cNvSpPr/>
              <p:nvPr/>
            </p:nvSpPr>
            <p:spPr>
              <a:xfrm>
                <a:off x="3356253" y="2146443"/>
                <a:ext cx="124970" cy="60369"/>
              </a:xfrm>
              <a:custGeom>
                <a:avLst/>
                <a:gdLst/>
                <a:ahLst/>
                <a:cxnLst/>
                <a:rect l="l" t="t" r="r" b="b"/>
                <a:pathLst>
                  <a:path w="4430" h="2140" extrusionOk="0">
                    <a:moveTo>
                      <a:pt x="1254" y="0"/>
                    </a:moveTo>
                    <a:cubicBezTo>
                      <a:pt x="948" y="0"/>
                      <a:pt x="673" y="188"/>
                      <a:pt x="561" y="472"/>
                    </a:cubicBezTo>
                    <a:lnTo>
                      <a:pt x="87" y="1684"/>
                    </a:lnTo>
                    <a:cubicBezTo>
                      <a:pt x="1" y="1902"/>
                      <a:pt x="162" y="2139"/>
                      <a:pt x="397" y="2139"/>
                    </a:cubicBezTo>
                    <a:lnTo>
                      <a:pt x="4034" y="2139"/>
                    </a:lnTo>
                    <a:cubicBezTo>
                      <a:pt x="4269" y="2139"/>
                      <a:pt x="4430" y="1904"/>
                      <a:pt x="4345" y="1686"/>
                    </a:cubicBezTo>
                    <a:lnTo>
                      <a:pt x="3869" y="472"/>
                    </a:lnTo>
                    <a:cubicBezTo>
                      <a:pt x="3756" y="188"/>
                      <a:pt x="3482"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071;p40">
                <a:extLst>
                  <a:ext uri="{FF2B5EF4-FFF2-40B4-BE49-F238E27FC236}">
                    <a16:creationId xmlns:a16="http://schemas.microsoft.com/office/drawing/2014/main" id="{21FAFC6D-878C-A952-DC06-BC4A417CDEC9}"/>
                  </a:ext>
                </a:extLst>
              </p:cNvPr>
              <p:cNvSpPr/>
              <p:nvPr/>
            </p:nvSpPr>
            <p:spPr>
              <a:xfrm>
                <a:off x="3246262" y="2206784"/>
                <a:ext cx="52245" cy="60369"/>
              </a:xfrm>
              <a:custGeom>
                <a:avLst/>
                <a:gdLst/>
                <a:ahLst/>
                <a:cxnLst/>
                <a:rect l="l" t="t" r="r" b="b"/>
                <a:pathLst>
                  <a:path w="1852" h="2140" extrusionOk="0">
                    <a:moveTo>
                      <a:pt x="1" y="0"/>
                    </a:moveTo>
                    <a:cubicBezTo>
                      <a:pt x="307" y="0"/>
                      <a:pt x="582" y="188"/>
                      <a:pt x="693" y="472"/>
                    </a:cubicBezTo>
                    <a:lnTo>
                      <a:pt x="1169" y="1686"/>
                    </a:lnTo>
                    <a:cubicBezTo>
                      <a:pt x="1254" y="1904"/>
                      <a:pt x="1094" y="2140"/>
                      <a:pt x="860" y="2140"/>
                    </a:cubicBezTo>
                    <a:lnTo>
                      <a:pt x="1456" y="2140"/>
                    </a:lnTo>
                    <a:cubicBezTo>
                      <a:pt x="1690" y="2140"/>
                      <a:pt x="1851" y="1904"/>
                      <a:pt x="1766" y="1686"/>
                    </a:cubicBezTo>
                    <a:lnTo>
                      <a:pt x="1291" y="472"/>
                    </a:lnTo>
                    <a:cubicBezTo>
                      <a:pt x="1178" y="188"/>
                      <a:pt x="904" y="0"/>
                      <a:pt x="598" y="0"/>
                    </a:cubicBezTo>
                    <a:close/>
                  </a:path>
                </a:pathLst>
              </a:custGeom>
              <a:solidFill>
                <a:srgbClr val="FF7A31">
                  <a:alpha val="3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072;p40">
                <a:extLst>
                  <a:ext uri="{FF2B5EF4-FFF2-40B4-BE49-F238E27FC236}">
                    <a16:creationId xmlns:a16="http://schemas.microsoft.com/office/drawing/2014/main" id="{EC06F191-525E-0202-2328-A2920F75397A}"/>
                  </a:ext>
                </a:extLst>
              </p:cNvPr>
              <p:cNvSpPr/>
              <p:nvPr/>
            </p:nvSpPr>
            <p:spPr>
              <a:xfrm>
                <a:off x="3368186" y="2206784"/>
                <a:ext cx="52245" cy="60369"/>
              </a:xfrm>
              <a:custGeom>
                <a:avLst/>
                <a:gdLst/>
                <a:ahLst/>
                <a:cxnLst/>
                <a:rect l="l" t="t" r="r" b="b"/>
                <a:pathLst>
                  <a:path w="1852" h="2140" extrusionOk="0">
                    <a:moveTo>
                      <a:pt x="1" y="0"/>
                    </a:moveTo>
                    <a:cubicBezTo>
                      <a:pt x="307" y="0"/>
                      <a:pt x="581" y="188"/>
                      <a:pt x="693" y="472"/>
                    </a:cubicBezTo>
                    <a:lnTo>
                      <a:pt x="1169" y="1686"/>
                    </a:lnTo>
                    <a:cubicBezTo>
                      <a:pt x="1254" y="1904"/>
                      <a:pt x="1093" y="2140"/>
                      <a:pt x="859" y="2140"/>
                    </a:cubicBezTo>
                    <a:lnTo>
                      <a:pt x="1456" y="2140"/>
                    </a:lnTo>
                    <a:cubicBezTo>
                      <a:pt x="1690" y="2140"/>
                      <a:pt x="1851" y="1904"/>
                      <a:pt x="1765" y="1686"/>
                    </a:cubicBezTo>
                    <a:lnTo>
                      <a:pt x="1289" y="472"/>
                    </a:lnTo>
                    <a:cubicBezTo>
                      <a:pt x="1178" y="188"/>
                      <a:pt x="903" y="0"/>
                      <a:pt x="597" y="0"/>
                    </a:cubicBezTo>
                    <a:close/>
                  </a:path>
                </a:pathLst>
              </a:custGeom>
              <a:solidFill>
                <a:srgbClr val="FF7A31">
                  <a:alpha val="3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073;p40">
                <a:extLst>
                  <a:ext uri="{FF2B5EF4-FFF2-40B4-BE49-F238E27FC236}">
                    <a16:creationId xmlns:a16="http://schemas.microsoft.com/office/drawing/2014/main" id="{1BD7DCE8-B4E5-8E0C-9D45-E4D6607C1AB7}"/>
                  </a:ext>
                </a:extLst>
              </p:cNvPr>
              <p:cNvSpPr/>
              <p:nvPr/>
            </p:nvSpPr>
            <p:spPr>
              <a:xfrm>
                <a:off x="3490082" y="2206784"/>
                <a:ext cx="52217" cy="60369"/>
              </a:xfrm>
              <a:custGeom>
                <a:avLst/>
                <a:gdLst/>
                <a:ahLst/>
                <a:cxnLst/>
                <a:rect l="l" t="t" r="r" b="b"/>
                <a:pathLst>
                  <a:path w="1851" h="2140" extrusionOk="0">
                    <a:moveTo>
                      <a:pt x="0" y="0"/>
                    </a:moveTo>
                    <a:cubicBezTo>
                      <a:pt x="306" y="0"/>
                      <a:pt x="582" y="188"/>
                      <a:pt x="693" y="473"/>
                    </a:cubicBezTo>
                    <a:lnTo>
                      <a:pt x="1169" y="1686"/>
                    </a:lnTo>
                    <a:cubicBezTo>
                      <a:pt x="1255" y="1904"/>
                      <a:pt x="1094" y="2140"/>
                      <a:pt x="860" y="2140"/>
                    </a:cubicBezTo>
                    <a:lnTo>
                      <a:pt x="1454" y="2140"/>
                    </a:lnTo>
                    <a:cubicBezTo>
                      <a:pt x="1690" y="2140"/>
                      <a:pt x="1851" y="1902"/>
                      <a:pt x="1765" y="1684"/>
                    </a:cubicBezTo>
                    <a:lnTo>
                      <a:pt x="1290" y="473"/>
                    </a:lnTo>
                    <a:cubicBezTo>
                      <a:pt x="1179" y="188"/>
                      <a:pt x="904" y="0"/>
                      <a:pt x="598" y="0"/>
                    </a:cubicBezTo>
                    <a:close/>
                  </a:path>
                </a:pathLst>
              </a:custGeom>
              <a:solidFill>
                <a:srgbClr val="FF7A31">
                  <a:alpha val="3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074;p40">
                <a:extLst>
                  <a:ext uri="{FF2B5EF4-FFF2-40B4-BE49-F238E27FC236}">
                    <a16:creationId xmlns:a16="http://schemas.microsoft.com/office/drawing/2014/main" id="{2070C7F4-00E2-8F4C-2DFB-FC0F17609731}"/>
                  </a:ext>
                </a:extLst>
              </p:cNvPr>
              <p:cNvSpPr/>
              <p:nvPr/>
            </p:nvSpPr>
            <p:spPr>
              <a:xfrm>
                <a:off x="3429120" y="2146443"/>
                <a:ext cx="52217" cy="60369"/>
              </a:xfrm>
              <a:custGeom>
                <a:avLst/>
                <a:gdLst/>
                <a:ahLst/>
                <a:cxnLst/>
                <a:rect l="l" t="t" r="r" b="b"/>
                <a:pathLst>
                  <a:path w="1851" h="2140" extrusionOk="0">
                    <a:moveTo>
                      <a:pt x="0" y="0"/>
                    </a:moveTo>
                    <a:cubicBezTo>
                      <a:pt x="306" y="0"/>
                      <a:pt x="582" y="188"/>
                      <a:pt x="693" y="472"/>
                    </a:cubicBezTo>
                    <a:lnTo>
                      <a:pt x="1169" y="1686"/>
                    </a:lnTo>
                    <a:cubicBezTo>
                      <a:pt x="1255" y="1904"/>
                      <a:pt x="1094" y="2139"/>
                      <a:pt x="860" y="2139"/>
                    </a:cubicBezTo>
                    <a:lnTo>
                      <a:pt x="1457" y="2139"/>
                    </a:lnTo>
                    <a:cubicBezTo>
                      <a:pt x="1691" y="2139"/>
                      <a:pt x="1851" y="1904"/>
                      <a:pt x="1766" y="1686"/>
                    </a:cubicBezTo>
                    <a:lnTo>
                      <a:pt x="1290" y="472"/>
                    </a:lnTo>
                    <a:cubicBezTo>
                      <a:pt x="1179" y="188"/>
                      <a:pt x="904" y="0"/>
                      <a:pt x="598" y="0"/>
                    </a:cubicBezTo>
                    <a:close/>
                  </a:path>
                </a:pathLst>
              </a:custGeom>
              <a:solidFill>
                <a:srgbClr val="FF7A31">
                  <a:alpha val="3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075;p40">
                <a:extLst>
                  <a:ext uri="{FF2B5EF4-FFF2-40B4-BE49-F238E27FC236}">
                    <a16:creationId xmlns:a16="http://schemas.microsoft.com/office/drawing/2014/main" id="{2FE1B9BB-45D4-6F3F-EE45-7927914C2AE8}"/>
                  </a:ext>
                </a:extLst>
              </p:cNvPr>
              <p:cNvSpPr/>
              <p:nvPr/>
            </p:nvSpPr>
            <p:spPr>
              <a:xfrm>
                <a:off x="3307224" y="2146443"/>
                <a:ext cx="52245" cy="60369"/>
              </a:xfrm>
              <a:custGeom>
                <a:avLst/>
                <a:gdLst/>
                <a:ahLst/>
                <a:cxnLst/>
                <a:rect l="l" t="t" r="r" b="b"/>
                <a:pathLst>
                  <a:path w="1852" h="2140" extrusionOk="0">
                    <a:moveTo>
                      <a:pt x="1" y="0"/>
                    </a:moveTo>
                    <a:cubicBezTo>
                      <a:pt x="307" y="0"/>
                      <a:pt x="581" y="188"/>
                      <a:pt x="693" y="472"/>
                    </a:cubicBezTo>
                    <a:lnTo>
                      <a:pt x="1169" y="1686"/>
                    </a:lnTo>
                    <a:cubicBezTo>
                      <a:pt x="1254" y="1904"/>
                      <a:pt x="1093" y="2139"/>
                      <a:pt x="859" y="2139"/>
                    </a:cubicBezTo>
                    <a:lnTo>
                      <a:pt x="1456" y="2139"/>
                    </a:lnTo>
                    <a:cubicBezTo>
                      <a:pt x="1690" y="2139"/>
                      <a:pt x="1851" y="1904"/>
                      <a:pt x="1765" y="1686"/>
                    </a:cubicBezTo>
                    <a:lnTo>
                      <a:pt x="1289" y="472"/>
                    </a:lnTo>
                    <a:cubicBezTo>
                      <a:pt x="1178" y="188"/>
                      <a:pt x="903" y="0"/>
                      <a:pt x="597" y="0"/>
                    </a:cubicBezTo>
                    <a:close/>
                  </a:path>
                </a:pathLst>
              </a:custGeom>
              <a:solidFill>
                <a:srgbClr val="FF7A31">
                  <a:alpha val="3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076;p40">
                <a:extLst>
                  <a:ext uri="{FF2B5EF4-FFF2-40B4-BE49-F238E27FC236}">
                    <a16:creationId xmlns:a16="http://schemas.microsoft.com/office/drawing/2014/main" id="{9A537DA0-2D2C-7350-C106-558BD7A93DAA}"/>
                  </a:ext>
                </a:extLst>
              </p:cNvPr>
              <p:cNvSpPr/>
              <p:nvPr/>
            </p:nvSpPr>
            <p:spPr>
              <a:xfrm>
                <a:off x="3368186" y="2086102"/>
                <a:ext cx="52245" cy="60369"/>
              </a:xfrm>
              <a:custGeom>
                <a:avLst/>
                <a:gdLst/>
                <a:ahLst/>
                <a:cxnLst/>
                <a:rect l="l" t="t" r="r" b="b"/>
                <a:pathLst>
                  <a:path w="1852" h="2140" extrusionOk="0">
                    <a:moveTo>
                      <a:pt x="1" y="0"/>
                    </a:moveTo>
                    <a:cubicBezTo>
                      <a:pt x="307" y="0"/>
                      <a:pt x="581" y="188"/>
                      <a:pt x="693" y="472"/>
                    </a:cubicBezTo>
                    <a:lnTo>
                      <a:pt x="1169" y="1686"/>
                    </a:lnTo>
                    <a:cubicBezTo>
                      <a:pt x="1254" y="1904"/>
                      <a:pt x="1093" y="2139"/>
                      <a:pt x="859" y="2139"/>
                    </a:cubicBezTo>
                    <a:lnTo>
                      <a:pt x="1456" y="2139"/>
                    </a:lnTo>
                    <a:cubicBezTo>
                      <a:pt x="1690" y="2139"/>
                      <a:pt x="1851" y="1904"/>
                      <a:pt x="1765" y="1686"/>
                    </a:cubicBezTo>
                    <a:lnTo>
                      <a:pt x="1289" y="472"/>
                    </a:lnTo>
                    <a:cubicBezTo>
                      <a:pt x="1178" y="188"/>
                      <a:pt x="903" y="0"/>
                      <a:pt x="597" y="0"/>
                    </a:cubicBezTo>
                    <a:close/>
                  </a:path>
                </a:pathLst>
              </a:custGeom>
              <a:solidFill>
                <a:srgbClr val="FF7A31">
                  <a:alpha val="3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077;p40">
                <a:extLst>
                  <a:ext uri="{FF2B5EF4-FFF2-40B4-BE49-F238E27FC236}">
                    <a16:creationId xmlns:a16="http://schemas.microsoft.com/office/drawing/2014/main" id="{282F0E49-D6B8-A249-4AC0-A16CD0A74B50}"/>
                  </a:ext>
                </a:extLst>
              </p:cNvPr>
              <p:cNvSpPr/>
              <p:nvPr/>
            </p:nvSpPr>
            <p:spPr>
              <a:xfrm>
                <a:off x="3351994" y="1999948"/>
                <a:ext cx="11058" cy="39353"/>
              </a:xfrm>
              <a:custGeom>
                <a:avLst/>
                <a:gdLst/>
                <a:ahLst/>
                <a:cxnLst/>
                <a:rect l="l" t="t" r="r" b="b"/>
                <a:pathLst>
                  <a:path w="392" h="1395" extrusionOk="0">
                    <a:moveTo>
                      <a:pt x="197" y="0"/>
                    </a:moveTo>
                    <a:cubicBezTo>
                      <a:pt x="189" y="0"/>
                      <a:pt x="181" y="1"/>
                      <a:pt x="172" y="2"/>
                    </a:cubicBezTo>
                    <a:cubicBezTo>
                      <a:pt x="73" y="13"/>
                      <a:pt x="1" y="103"/>
                      <a:pt x="1" y="204"/>
                    </a:cubicBezTo>
                    <a:lnTo>
                      <a:pt x="1" y="1198"/>
                    </a:lnTo>
                    <a:cubicBezTo>
                      <a:pt x="1" y="1306"/>
                      <a:pt x="89" y="1394"/>
                      <a:pt x="197" y="1394"/>
                    </a:cubicBezTo>
                    <a:cubicBezTo>
                      <a:pt x="304" y="1394"/>
                      <a:pt x="392" y="1306"/>
                      <a:pt x="392" y="1198"/>
                    </a:cubicBezTo>
                    <a:lnTo>
                      <a:pt x="392" y="196"/>
                    </a:lnTo>
                    <a:cubicBezTo>
                      <a:pt x="392" y="88"/>
                      <a:pt x="304" y="0"/>
                      <a:pt x="1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078;p40">
                <a:extLst>
                  <a:ext uri="{FF2B5EF4-FFF2-40B4-BE49-F238E27FC236}">
                    <a16:creationId xmlns:a16="http://schemas.microsoft.com/office/drawing/2014/main" id="{B93ACBE9-880D-93CD-4F0C-66C286DA76F3}"/>
                  </a:ext>
                </a:extLst>
              </p:cNvPr>
              <p:cNvSpPr/>
              <p:nvPr/>
            </p:nvSpPr>
            <p:spPr>
              <a:xfrm>
                <a:off x="3442209" y="2027792"/>
                <a:ext cx="25953" cy="35996"/>
              </a:xfrm>
              <a:custGeom>
                <a:avLst/>
                <a:gdLst/>
                <a:ahLst/>
                <a:cxnLst/>
                <a:rect l="l" t="t" r="r" b="b"/>
                <a:pathLst>
                  <a:path w="920" h="1276" extrusionOk="0">
                    <a:moveTo>
                      <a:pt x="696" y="0"/>
                    </a:moveTo>
                    <a:cubicBezTo>
                      <a:pt x="626" y="0"/>
                      <a:pt x="559" y="38"/>
                      <a:pt x="523" y="104"/>
                    </a:cubicBezTo>
                    <a:lnTo>
                      <a:pt x="52" y="988"/>
                    </a:lnTo>
                    <a:cubicBezTo>
                      <a:pt x="0" y="1084"/>
                      <a:pt x="36" y="1202"/>
                      <a:pt x="132" y="1253"/>
                    </a:cubicBezTo>
                    <a:cubicBezTo>
                      <a:pt x="162" y="1268"/>
                      <a:pt x="192" y="1275"/>
                      <a:pt x="223" y="1275"/>
                    </a:cubicBezTo>
                    <a:cubicBezTo>
                      <a:pt x="293" y="1275"/>
                      <a:pt x="361" y="1239"/>
                      <a:pt x="396" y="1173"/>
                    </a:cubicBezTo>
                    <a:lnTo>
                      <a:pt x="869" y="289"/>
                    </a:lnTo>
                    <a:cubicBezTo>
                      <a:pt x="920" y="193"/>
                      <a:pt x="883" y="75"/>
                      <a:pt x="788" y="24"/>
                    </a:cubicBezTo>
                    <a:cubicBezTo>
                      <a:pt x="759" y="8"/>
                      <a:pt x="727" y="0"/>
                      <a:pt x="6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079;p40">
                <a:extLst>
                  <a:ext uri="{FF2B5EF4-FFF2-40B4-BE49-F238E27FC236}">
                    <a16:creationId xmlns:a16="http://schemas.microsoft.com/office/drawing/2014/main" id="{579A02EB-B5E0-8D30-C2E4-AEC9E42AD6AE}"/>
                  </a:ext>
                </a:extLst>
              </p:cNvPr>
              <p:cNvSpPr/>
              <p:nvPr/>
            </p:nvSpPr>
            <p:spPr>
              <a:xfrm>
                <a:off x="3510844" y="2101448"/>
                <a:ext cx="36081" cy="26799"/>
              </a:xfrm>
              <a:custGeom>
                <a:avLst/>
                <a:gdLst/>
                <a:ahLst/>
                <a:cxnLst/>
                <a:rect l="l" t="t" r="r" b="b"/>
                <a:pathLst>
                  <a:path w="1279" h="950" extrusionOk="0">
                    <a:moveTo>
                      <a:pt x="1057" y="0"/>
                    </a:moveTo>
                    <a:cubicBezTo>
                      <a:pt x="1019" y="0"/>
                      <a:pt x="981" y="11"/>
                      <a:pt x="948" y="33"/>
                    </a:cubicBezTo>
                    <a:lnTo>
                      <a:pt x="115" y="591"/>
                    </a:lnTo>
                    <a:cubicBezTo>
                      <a:pt x="24" y="651"/>
                      <a:pt x="1" y="773"/>
                      <a:pt x="61" y="862"/>
                    </a:cubicBezTo>
                    <a:cubicBezTo>
                      <a:pt x="99" y="919"/>
                      <a:pt x="160" y="950"/>
                      <a:pt x="223" y="950"/>
                    </a:cubicBezTo>
                    <a:cubicBezTo>
                      <a:pt x="261" y="950"/>
                      <a:pt x="298" y="938"/>
                      <a:pt x="332" y="916"/>
                    </a:cubicBezTo>
                    <a:lnTo>
                      <a:pt x="1165" y="358"/>
                    </a:lnTo>
                    <a:cubicBezTo>
                      <a:pt x="1256" y="298"/>
                      <a:pt x="1279" y="177"/>
                      <a:pt x="1219" y="87"/>
                    </a:cubicBezTo>
                    <a:cubicBezTo>
                      <a:pt x="1181" y="31"/>
                      <a:pt x="1120" y="0"/>
                      <a:pt x="10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080;p40">
                <a:extLst>
                  <a:ext uri="{FF2B5EF4-FFF2-40B4-BE49-F238E27FC236}">
                    <a16:creationId xmlns:a16="http://schemas.microsoft.com/office/drawing/2014/main" id="{3010B0BC-5D4D-5C5B-0B3D-D3B7AF1215A9}"/>
                  </a:ext>
                </a:extLst>
              </p:cNvPr>
              <p:cNvSpPr/>
              <p:nvPr/>
            </p:nvSpPr>
            <p:spPr>
              <a:xfrm>
                <a:off x="3247391" y="2027792"/>
                <a:ext cx="25953" cy="35996"/>
              </a:xfrm>
              <a:custGeom>
                <a:avLst/>
                <a:gdLst/>
                <a:ahLst/>
                <a:cxnLst/>
                <a:rect l="l" t="t" r="r" b="b"/>
                <a:pathLst>
                  <a:path w="920" h="1276" extrusionOk="0">
                    <a:moveTo>
                      <a:pt x="224" y="0"/>
                    </a:moveTo>
                    <a:cubicBezTo>
                      <a:pt x="193" y="0"/>
                      <a:pt x="161" y="8"/>
                      <a:pt x="132" y="24"/>
                    </a:cubicBezTo>
                    <a:cubicBezTo>
                      <a:pt x="37" y="75"/>
                      <a:pt x="0" y="193"/>
                      <a:pt x="52" y="289"/>
                    </a:cubicBezTo>
                    <a:lnTo>
                      <a:pt x="524" y="1173"/>
                    </a:lnTo>
                    <a:cubicBezTo>
                      <a:pt x="560" y="1239"/>
                      <a:pt x="627" y="1275"/>
                      <a:pt x="697" y="1275"/>
                    </a:cubicBezTo>
                    <a:cubicBezTo>
                      <a:pt x="728" y="1275"/>
                      <a:pt x="759" y="1268"/>
                      <a:pt x="788" y="1253"/>
                    </a:cubicBezTo>
                    <a:cubicBezTo>
                      <a:pt x="883" y="1202"/>
                      <a:pt x="920" y="1084"/>
                      <a:pt x="868" y="988"/>
                    </a:cubicBezTo>
                    <a:lnTo>
                      <a:pt x="397" y="104"/>
                    </a:lnTo>
                    <a:cubicBezTo>
                      <a:pt x="362" y="38"/>
                      <a:pt x="294" y="0"/>
                      <a:pt x="2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081;p40">
                <a:extLst>
                  <a:ext uri="{FF2B5EF4-FFF2-40B4-BE49-F238E27FC236}">
                    <a16:creationId xmlns:a16="http://schemas.microsoft.com/office/drawing/2014/main" id="{4182D31C-B0E4-47B0-B093-6926538927A4}"/>
                  </a:ext>
                </a:extLst>
              </p:cNvPr>
              <p:cNvSpPr/>
              <p:nvPr/>
            </p:nvSpPr>
            <p:spPr>
              <a:xfrm>
                <a:off x="3168629" y="2101448"/>
                <a:ext cx="36081" cy="26799"/>
              </a:xfrm>
              <a:custGeom>
                <a:avLst/>
                <a:gdLst/>
                <a:ahLst/>
                <a:cxnLst/>
                <a:rect l="l" t="t" r="r" b="b"/>
                <a:pathLst>
                  <a:path w="1279" h="950" extrusionOk="0">
                    <a:moveTo>
                      <a:pt x="223" y="0"/>
                    </a:moveTo>
                    <a:cubicBezTo>
                      <a:pt x="160" y="0"/>
                      <a:pt x="98" y="31"/>
                      <a:pt x="60" y="87"/>
                    </a:cubicBezTo>
                    <a:cubicBezTo>
                      <a:pt x="0" y="177"/>
                      <a:pt x="24" y="298"/>
                      <a:pt x="114" y="358"/>
                    </a:cubicBezTo>
                    <a:lnTo>
                      <a:pt x="947" y="916"/>
                    </a:lnTo>
                    <a:cubicBezTo>
                      <a:pt x="981" y="938"/>
                      <a:pt x="1018" y="950"/>
                      <a:pt x="1056" y="950"/>
                    </a:cubicBezTo>
                    <a:cubicBezTo>
                      <a:pt x="1119" y="950"/>
                      <a:pt x="1180" y="919"/>
                      <a:pt x="1218" y="862"/>
                    </a:cubicBezTo>
                    <a:cubicBezTo>
                      <a:pt x="1278" y="773"/>
                      <a:pt x="1255" y="651"/>
                      <a:pt x="1164" y="591"/>
                    </a:cubicBezTo>
                    <a:lnTo>
                      <a:pt x="331" y="33"/>
                    </a:lnTo>
                    <a:cubicBezTo>
                      <a:pt x="298" y="11"/>
                      <a:pt x="260" y="0"/>
                      <a:pt x="2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29" name="Google Shape;3041;p40">
            <a:extLst>
              <a:ext uri="{FF2B5EF4-FFF2-40B4-BE49-F238E27FC236}">
                <a16:creationId xmlns:a16="http://schemas.microsoft.com/office/drawing/2014/main" id="{66D438D6-5019-1C65-E22F-76B89F3EC622}"/>
              </a:ext>
            </a:extLst>
          </p:cNvPr>
          <p:cNvGrpSpPr/>
          <p:nvPr/>
        </p:nvGrpSpPr>
        <p:grpSpPr>
          <a:xfrm>
            <a:off x="547939" y="2792777"/>
            <a:ext cx="576202" cy="576200"/>
            <a:chOff x="-235800" y="1187625"/>
            <a:chExt cx="2967000" cy="2967000"/>
          </a:xfrm>
        </p:grpSpPr>
        <p:sp>
          <p:nvSpPr>
            <p:cNvPr id="3331" name="Google Shape;3042;p40">
              <a:extLst>
                <a:ext uri="{FF2B5EF4-FFF2-40B4-BE49-F238E27FC236}">
                  <a16:creationId xmlns:a16="http://schemas.microsoft.com/office/drawing/2014/main" id="{902FCFD3-D269-E593-BDE2-467525D31E87}"/>
                </a:ext>
              </a:extLst>
            </p:cNvPr>
            <p:cNvSpPr/>
            <p:nvPr/>
          </p:nvSpPr>
          <p:spPr>
            <a:xfrm>
              <a:off x="-235800" y="1187625"/>
              <a:ext cx="2967000" cy="296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32" name="Google Shape;3043;p40">
              <a:extLst>
                <a:ext uri="{FF2B5EF4-FFF2-40B4-BE49-F238E27FC236}">
                  <a16:creationId xmlns:a16="http://schemas.microsoft.com/office/drawing/2014/main" id="{BF4EF32F-EE37-1615-D0B7-DB11FD7B8566}"/>
                </a:ext>
              </a:extLst>
            </p:cNvPr>
            <p:cNvGrpSpPr/>
            <p:nvPr/>
          </p:nvGrpSpPr>
          <p:grpSpPr>
            <a:xfrm>
              <a:off x="571787" y="1656211"/>
              <a:ext cx="1351827" cy="2029828"/>
              <a:chOff x="7293664" y="3148885"/>
              <a:chExt cx="250984" cy="376829"/>
            </a:xfrm>
          </p:grpSpPr>
          <p:sp>
            <p:nvSpPr>
              <p:cNvPr id="3333" name="Google Shape;3044;p40">
                <a:extLst>
                  <a:ext uri="{FF2B5EF4-FFF2-40B4-BE49-F238E27FC236}">
                    <a16:creationId xmlns:a16="http://schemas.microsoft.com/office/drawing/2014/main" id="{F1208DB2-6074-DAC4-3F6E-1DD24349E7DD}"/>
                  </a:ext>
                </a:extLst>
              </p:cNvPr>
              <p:cNvSpPr/>
              <p:nvPr/>
            </p:nvSpPr>
            <p:spPr>
              <a:xfrm>
                <a:off x="7374570" y="3390335"/>
                <a:ext cx="46546" cy="28943"/>
              </a:xfrm>
              <a:custGeom>
                <a:avLst/>
                <a:gdLst/>
                <a:ahLst/>
                <a:cxnLst/>
                <a:rect l="l" t="t" r="r" b="b"/>
                <a:pathLst>
                  <a:path w="1650" h="1026" extrusionOk="0">
                    <a:moveTo>
                      <a:pt x="216" y="1"/>
                    </a:moveTo>
                    <a:cubicBezTo>
                      <a:pt x="120" y="1"/>
                      <a:pt x="35" y="70"/>
                      <a:pt x="20" y="168"/>
                    </a:cubicBezTo>
                    <a:cubicBezTo>
                      <a:pt x="1" y="277"/>
                      <a:pt x="74" y="381"/>
                      <a:pt x="184" y="400"/>
                    </a:cubicBezTo>
                    <a:cubicBezTo>
                      <a:pt x="408" y="439"/>
                      <a:pt x="1034" y="608"/>
                      <a:pt x="1251" y="935"/>
                    </a:cubicBezTo>
                    <a:cubicBezTo>
                      <a:pt x="1291" y="993"/>
                      <a:pt x="1354" y="1026"/>
                      <a:pt x="1419" y="1026"/>
                    </a:cubicBezTo>
                    <a:cubicBezTo>
                      <a:pt x="1458" y="1026"/>
                      <a:pt x="1497" y="1015"/>
                      <a:pt x="1531" y="992"/>
                    </a:cubicBezTo>
                    <a:cubicBezTo>
                      <a:pt x="1623" y="930"/>
                      <a:pt x="1649" y="805"/>
                      <a:pt x="1588" y="712"/>
                    </a:cubicBezTo>
                    <a:cubicBezTo>
                      <a:pt x="1231" y="175"/>
                      <a:pt x="292" y="10"/>
                      <a:pt x="251" y="4"/>
                    </a:cubicBezTo>
                    <a:cubicBezTo>
                      <a:pt x="239" y="2"/>
                      <a:pt x="228" y="1"/>
                      <a:pt x="2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045;p40">
                <a:extLst>
                  <a:ext uri="{FF2B5EF4-FFF2-40B4-BE49-F238E27FC236}">
                    <a16:creationId xmlns:a16="http://schemas.microsoft.com/office/drawing/2014/main" id="{9CFA1E1E-80D8-5EE4-1BC9-354BB2950404}"/>
                  </a:ext>
                </a:extLst>
              </p:cNvPr>
              <p:cNvSpPr/>
              <p:nvPr/>
            </p:nvSpPr>
            <p:spPr>
              <a:xfrm>
                <a:off x="7416885" y="3389573"/>
                <a:ext cx="46603" cy="29705"/>
              </a:xfrm>
              <a:custGeom>
                <a:avLst/>
                <a:gdLst/>
                <a:ahLst/>
                <a:cxnLst/>
                <a:rect l="l" t="t" r="r" b="b"/>
                <a:pathLst>
                  <a:path w="1652" h="1053" extrusionOk="0">
                    <a:moveTo>
                      <a:pt x="1432" y="0"/>
                    </a:moveTo>
                    <a:cubicBezTo>
                      <a:pt x="1419" y="0"/>
                      <a:pt x="1406" y="2"/>
                      <a:pt x="1392" y="4"/>
                    </a:cubicBezTo>
                    <a:cubicBezTo>
                      <a:pt x="1382" y="6"/>
                      <a:pt x="1149" y="54"/>
                      <a:pt x="874" y="162"/>
                    </a:cubicBezTo>
                    <a:cubicBezTo>
                      <a:pt x="488" y="315"/>
                      <a:pt x="215" y="509"/>
                      <a:pt x="61" y="739"/>
                    </a:cubicBezTo>
                    <a:cubicBezTo>
                      <a:pt x="0" y="832"/>
                      <a:pt x="26" y="957"/>
                      <a:pt x="119" y="1019"/>
                    </a:cubicBezTo>
                    <a:cubicBezTo>
                      <a:pt x="152" y="1042"/>
                      <a:pt x="192" y="1053"/>
                      <a:pt x="230" y="1053"/>
                    </a:cubicBezTo>
                    <a:cubicBezTo>
                      <a:pt x="296" y="1053"/>
                      <a:pt x="359" y="1020"/>
                      <a:pt x="398" y="962"/>
                    </a:cubicBezTo>
                    <a:cubicBezTo>
                      <a:pt x="616" y="634"/>
                      <a:pt x="1246" y="445"/>
                      <a:pt x="1471" y="400"/>
                    </a:cubicBezTo>
                    <a:cubicBezTo>
                      <a:pt x="1580" y="378"/>
                      <a:pt x="1652" y="272"/>
                      <a:pt x="1630" y="162"/>
                    </a:cubicBezTo>
                    <a:cubicBezTo>
                      <a:pt x="1610" y="66"/>
                      <a:pt x="1526" y="0"/>
                      <a:pt x="1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046;p40">
                <a:extLst>
                  <a:ext uri="{FF2B5EF4-FFF2-40B4-BE49-F238E27FC236}">
                    <a16:creationId xmlns:a16="http://schemas.microsoft.com/office/drawing/2014/main" id="{BFDF886F-D348-F5F4-64D4-4C3D74749A07}"/>
                  </a:ext>
                </a:extLst>
              </p:cNvPr>
              <p:cNvSpPr/>
              <p:nvPr/>
            </p:nvSpPr>
            <p:spPr>
              <a:xfrm>
                <a:off x="7407012" y="3310049"/>
                <a:ext cx="24289" cy="160458"/>
              </a:xfrm>
              <a:custGeom>
                <a:avLst/>
                <a:gdLst/>
                <a:ahLst/>
                <a:cxnLst/>
                <a:rect l="l" t="t" r="r" b="b"/>
                <a:pathLst>
                  <a:path w="861" h="5688" extrusionOk="0">
                    <a:moveTo>
                      <a:pt x="0" y="1"/>
                    </a:moveTo>
                    <a:lnTo>
                      <a:pt x="0" y="5687"/>
                    </a:lnTo>
                    <a:lnTo>
                      <a:pt x="861" y="5687"/>
                    </a:lnTo>
                    <a:lnTo>
                      <a:pt x="8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047;p40">
                <a:extLst>
                  <a:ext uri="{FF2B5EF4-FFF2-40B4-BE49-F238E27FC236}">
                    <a16:creationId xmlns:a16="http://schemas.microsoft.com/office/drawing/2014/main" id="{303784A6-B05E-FD8C-7D91-0B45ADBF1518}"/>
                  </a:ext>
                </a:extLst>
              </p:cNvPr>
              <p:cNvSpPr/>
              <p:nvPr/>
            </p:nvSpPr>
            <p:spPr>
              <a:xfrm>
                <a:off x="7407012" y="3310783"/>
                <a:ext cx="24289" cy="27674"/>
              </a:xfrm>
              <a:custGeom>
                <a:avLst/>
                <a:gdLst/>
                <a:ahLst/>
                <a:cxnLst/>
                <a:rect l="l" t="t" r="r" b="b"/>
                <a:pathLst>
                  <a:path w="861" h="981" extrusionOk="0">
                    <a:moveTo>
                      <a:pt x="0" y="1"/>
                    </a:moveTo>
                    <a:lnTo>
                      <a:pt x="0" y="951"/>
                    </a:lnTo>
                    <a:cubicBezTo>
                      <a:pt x="141" y="970"/>
                      <a:pt x="284" y="980"/>
                      <a:pt x="431" y="980"/>
                    </a:cubicBezTo>
                    <a:cubicBezTo>
                      <a:pt x="577" y="980"/>
                      <a:pt x="720" y="970"/>
                      <a:pt x="861" y="951"/>
                    </a:cubicBezTo>
                    <a:lnTo>
                      <a:pt x="861" y="1"/>
                    </a:lnTo>
                    <a:close/>
                  </a:path>
                </a:pathLst>
              </a:custGeom>
              <a:solidFill>
                <a:srgbClr val="BCD4C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048;p40">
                <a:extLst>
                  <a:ext uri="{FF2B5EF4-FFF2-40B4-BE49-F238E27FC236}">
                    <a16:creationId xmlns:a16="http://schemas.microsoft.com/office/drawing/2014/main" id="{3605A4DF-F332-AA58-65AE-FFECA9A1989F}"/>
                  </a:ext>
                </a:extLst>
              </p:cNvPr>
              <p:cNvSpPr/>
              <p:nvPr/>
            </p:nvSpPr>
            <p:spPr>
              <a:xfrm>
                <a:off x="7407012" y="3422071"/>
                <a:ext cx="24289" cy="48437"/>
              </a:xfrm>
              <a:custGeom>
                <a:avLst/>
                <a:gdLst/>
                <a:ahLst/>
                <a:cxnLst/>
                <a:rect l="l" t="t" r="r" b="b"/>
                <a:pathLst>
                  <a:path w="861" h="1717" extrusionOk="0">
                    <a:moveTo>
                      <a:pt x="431" y="0"/>
                    </a:moveTo>
                    <a:cubicBezTo>
                      <a:pt x="278" y="0"/>
                      <a:pt x="132" y="29"/>
                      <a:pt x="0" y="84"/>
                    </a:cubicBezTo>
                    <a:lnTo>
                      <a:pt x="0" y="1716"/>
                    </a:lnTo>
                    <a:lnTo>
                      <a:pt x="861" y="1716"/>
                    </a:lnTo>
                    <a:lnTo>
                      <a:pt x="861" y="84"/>
                    </a:lnTo>
                    <a:cubicBezTo>
                      <a:pt x="728" y="29"/>
                      <a:pt x="583" y="0"/>
                      <a:pt x="431" y="0"/>
                    </a:cubicBezTo>
                    <a:close/>
                  </a:path>
                </a:pathLst>
              </a:custGeom>
              <a:solidFill>
                <a:srgbClr val="BCD4C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0" name="Google Shape;3049;p40">
                <a:extLst>
                  <a:ext uri="{FF2B5EF4-FFF2-40B4-BE49-F238E27FC236}">
                    <a16:creationId xmlns:a16="http://schemas.microsoft.com/office/drawing/2014/main" id="{6EA80C22-2AD6-4D32-B3B5-934FAE0DFADD}"/>
                  </a:ext>
                </a:extLst>
              </p:cNvPr>
              <p:cNvGrpSpPr/>
              <p:nvPr/>
            </p:nvGrpSpPr>
            <p:grpSpPr>
              <a:xfrm>
                <a:off x="7293664" y="3435866"/>
                <a:ext cx="250646" cy="89849"/>
                <a:chOff x="7293664" y="3435866"/>
                <a:chExt cx="250646" cy="89849"/>
              </a:xfrm>
            </p:grpSpPr>
            <p:sp>
              <p:nvSpPr>
                <p:cNvPr id="3351" name="Google Shape;3050;p40">
                  <a:extLst>
                    <a:ext uri="{FF2B5EF4-FFF2-40B4-BE49-F238E27FC236}">
                      <a16:creationId xmlns:a16="http://schemas.microsoft.com/office/drawing/2014/main" id="{46436EB6-BAE4-2421-6D53-6CE1A59BB641}"/>
                    </a:ext>
                  </a:extLst>
                </p:cNvPr>
                <p:cNvSpPr/>
                <p:nvPr/>
              </p:nvSpPr>
              <p:spPr>
                <a:xfrm>
                  <a:off x="7293664" y="3435866"/>
                  <a:ext cx="250646" cy="89849"/>
                </a:xfrm>
                <a:custGeom>
                  <a:avLst/>
                  <a:gdLst/>
                  <a:ahLst/>
                  <a:cxnLst/>
                  <a:rect l="l" t="t" r="r" b="b"/>
                  <a:pathLst>
                    <a:path w="8885" h="3185" extrusionOk="0">
                      <a:moveTo>
                        <a:pt x="4443" y="0"/>
                      </a:moveTo>
                      <a:cubicBezTo>
                        <a:pt x="3904" y="0"/>
                        <a:pt x="3454" y="384"/>
                        <a:pt x="3352" y="892"/>
                      </a:cubicBezTo>
                      <a:cubicBezTo>
                        <a:pt x="3346" y="921"/>
                        <a:pt x="3320" y="942"/>
                        <a:pt x="3292" y="942"/>
                      </a:cubicBezTo>
                      <a:cubicBezTo>
                        <a:pt x="3287" y="942"/>
                        <a:pt x="3283" y="941"/>
                        <a:pt x="3279" y="940"/>
                      </a:cubicBezTo>
                      <a:cubicBezTo>
                        <a:pt x="3225" y="928"/>
                        <a:pt x="3169" y="923"/>
                        <a:pt x="3112" y="923"/>
                      </a:cubicBezTo>
                      <a:cubicBezTo>
                        <a:pt x="2753" y="923"/>
                        <a:pt x="2449" y="1155"/>
                        <a:pt x="2342" y="1477"/>
                      </a:cubicBezTo>
                      <a:cubicBezTo>
                        <a:pt x="2333" y="1504"/>
                        <a:pt x="2309" y="1520"/>
                        <a:pt x="2284" y="1520"/>
                      </a:cubicBezTo>
                      <a:cubicBezTo>
                        <a:pt x="2273" y="1520"/>
                        <a:pt x="2262" y="1517"/>
                        <a:pt x="2252" y="1511"/>
                      </a:cubicBezTo>
                      <a:cubicBezTo>
                        <a:pt x="2128" y="1434"/>
                        <a:pt x="1980" y="1388"/>
                        <a:pt x="1823" y="1388"/>
                      </a:cubicBezTo>
                      <a:cubicBezTo>
                        <a:pt x="1447" y="1388"/>
                        <a:pt x="1132" y="1643"/>
                        <a:pt x="1040" y="1990"/>
                      </a:cubicBezTo>
                      <a:cubicBezTo>
                        <a:pt x="1033" y="2017"/>
                        <a:pt x="1007" y="2035"/>
                        <a:pt x="979" y="2035"/>
                      </a:cubicBezTo>
                      <a:cubicBezTo>
                        <a:pt x="978" y="2035"/>
                        <a:pt x="977" y="2035"/>
                        <a:pt x="976" y="2035"/>
                      </a:cubicBezTo>
                      <a:cubicBezTo>
                        <a:pt x="955" y="2034"/>
                        <a:pt x="933" y="2032"/>
                        <a:pt x="911" y="2032"/>
                      </a:cubicBezTo>
                      <a:cubicBezTo>
                        <a:pt x="409" y="2032"/>
                        <a:pt x="1" y="2441"/>
                        <a:pt x="1" y="2943"/>
                      </a:cubicBezTo>
                      <a:lnTo>
                        <a:pt x="1" y="2946"/>
                      </a:lnTo>
                      <a:cubicBezTo>
                        <a:pt x="1" y="3078"/>
                        <a:pt x="107" y="3185"/>
                        <a:pt x="239" y="3185"/>
                      </a:cubicBezTo>
                      <a:lnTo>
                        <a:pt x="8645" y="3185"/>
                      </a:lnTo>
                      <a:cubicBezTo>
                        <a:pt x="8776" y="3185"/>
                        <a:pt x="8885" y="3076"/>
                        <a:pt x="8885" y="2943"/>
                      </a:cubicBezTo>
                      <a:cubicBezTo>
                        <a:pt x="8885" y="2441"/>
                        <a:pt x="8476" y="2032"/>
                        <a:pt x="7974" y="2032"/>
                      </a:cubicBezTo>
                      <a:cubicBezTo>
                        <a:pt x="7952" y="2032"/>
                        <a:pt x="7930" y="2034"/>
                        <a:pt x="7910" y="2035"/>
                      </a:cubicBezTo>
                      <a:cubicBezTo>
                        <a:pt x="7909" y="2035"/>
                        <a:pt x="7908" y="2035"/>
                        <a:pt x="7907" y="2035"/>
                      </a:cubicBezTo>
                      <a:cubicBezTo>
                        <a:pt x="7879" y="2035"/>
                        <a:pt x="7854" y="2017"/>
                        <a:pt x="7845" y="1990"/>
                      </a:cubicBezTo>
                      <a:cubicBezTo>
                        <a:pt x="7754" y="1643"/>
                        <a:pt x="7438" y="1388"/>
                        <a:pt x="7063" y="1388"/>
                      </a:cubicBezTo>
                      <a:cubicBezTo>
                        <a:pt x="6905" y="1388"/>
                        <a:pt x="6757" y="1434"/>
                        <a:pt x="6633" y="1511"/>
                      </a:cubicBezTo>
                      <a:cubicBezTo>
                        <a:pt x="6623" y="1517"/>
                        <a:pt x="6612" y="1520"/>
                        <a:pt x="6601" y="1520"/>
                      </a:cubicBezTo>
                      <a:cubicBezTo>
                        <a:pt x="6576" y="1520"/>
                        <a:pt x="6552" y="1504"/>
                        <a:pt x="6544" y="1477"/>
                      </a:cubicBezTo>
                      <a:cubicBezTo>
                        <a:pt x="6437" y="1155"/>
                        <a:pt x="6132" y="923"/>
                        <a:pt x="5774" y="923"/>
                      </a:cubicBezTo>
                      <a:cubicBezTo>
                        <a:pt x="5716" y="923"/>
                        <a:pt x="5661" y="928"/>
                        <a:pt x="5607" y="940"/>
                      </a:cubicBezTo>
                      <a:cubicBezTo>
                        <a:pt x="5602" y="941"/>
                        <a:pt x="5598" y="942"/>
                        <a:pt x="5594" y="942"/>
                      </a:cubicBezTo>
                      <a:cubicBezTo>
                        <a:pt x="5565" y="942"/>
                        <a:pt x="5540" y="921"/>
                        <a:pt x="5533" y="892"/>
                      </a:cubicBezTo>
                      <a:cubicBezTo>
                        <a:pt x="5431" y="384"/>
                        <a:pt x="4981" y="0"/>
                        <a:pt x="4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051;p40">
                  <a:extLst>
                    <a:ext uri="{FF2B5EF4-FFF2-40B4-BE49-F238E27FC236}">
                      <a16:creationId xmlns:a16="http://schemas.microsoft.com/office/drawing/2014/main" id="{0096A63D-2836-A8C0-6A42-A47C717DC89B}"/>
                    </a:ext>
                  </a:extLst>
                </p:cNvPr>
                <p:cNvSpPr/>
                <p:nvPr/>
              </p:nvSpPr>
              <p:spPr>
                <a:xfrm>
                  <a:off x="7293664" y="3435866"/>
                  <a:ext cx="250646" cy="89849"/>
                </a:xfrm>
                <a:custGeom>
                  <a:avLst/>
                  <a:gdLst/>
                  <a:ahLst/>
                  <a:cxnLst/>
                  <a:rect l="l" t="t" r="r" b="b"/>
                  <a:pathLst>
                    <a:path w="8885" h="3185" extrusionOk="0">
                      <a:moveTo>
                        <a:pt x="4443" y="0"/>
                      </a:moveTo>
                      <a:cubicBezTo>
                        <a:pt x="3904" y="0"/>
                        <a:pt x="3454" y="384"/>
                        <a:pt x="3352" y="892"/>
                      </a:cubicBezTo>
                      <a:cubicBezTo>
                        <a:pt x="3346" y="921"/>
                        <a:pt x="3320" y="942"/>
                        <a:pt x="3292" y="942"/>
                      </a:cubicBezTo>
                      <a:cubicBezTo>
                        <a:pt x="3287" y="942"/>
                        <a:pt x="3283" y="941"/>
                        <a:pt x="3279" y="940"/>
                      </a:cubicBezTo>
                      <a:cubicBezTo>
                        <a:pt x="3225" y="928"/>
                        <a:pt x="3169" y="923"/>
                        <a:pt x="3112" y="923"/>
                      </a:cubicBezTo>
                      <a:cubicBezTo>
                        <a:pt x="2753" y="923"/>
                        <a:pt x="2449" y="1155"/>
                        <a:pt x="2342" y="1477"/>
                      </a:cubicBezTo>
                      <a:cubicBezTo>
                        <a:pt x="2333" y="1504"/>
                        <a:pt x="2309" y="1520"/>
                        <a:pt x="2284" y="1520"/>
                      </a:cubicBezTo>
                      <a:cubicBezTo>
                        <a:pt x="2273" y="1520"/>
                        <a:pt x="2262" y="1517"/>
                        <a:pt x="2252" y="1511"/>
                      </a:cubicBezTo>
                      <a:cubicBezTo>
                        <a:pt x="2128" y="1434"/>
                        <a:pt x="1980" y="1388"/>
                        <a:pt x="1823" y="1388"/>
                      </a:cubicBezTo>
                      <a:cubicBezTo>
                        <a:pt x="1447" y="1388"/>
                        <a:pt x="1132" y="1643"/>
                        <a:pt x="1040" y="1990"/>
                      </a:cubicBezTo>
                      <a:cubicBezTo>
                        <a:pt x="1033" y="2017"/>
                        <a:pt x="1007" y="2035"/>
                        <a:pt x="979" y="2035"/>
                      </a:cubicBezTo>
                      <a:cubicBezTo>
                        <a:pt x="978" y="2035"/>
                        <a:pt x="977" y="2035"/>
                        <a:pt x="976" y="2035"/>
                      </a:cubicBezTo>
                      <a:cubicBezTo>
                        <a:pt x="955" y="2034"/>
                        <a:pt x="933" y="2032"/>
                        <a:pt x="911" y="2032"/>
                      </a:cubicBezTo>
                      <a:cubicBezTo>
                        <a:pt x="409" y="2032"/>
                        <a:pt x="1" y="2441"/>
                        <a:pt x="1" y="2943"/>
                      </a:cubicBezTo>
                      <a:lnTo>
                        <a:pt x="1" y="2946"/>
                      </a:lnTo>
                      <a:cubicBezTo>
                        <a:pt x="1" y="3078"/>
                        <a:pt x="107" y="3185"/>
                        <a:pt x="239" y="3185"/>
                      </a:cubicBezTo>
                      <a:lnTo>
                        <a:pt x="8645" y="3185"/>
                      </a:lnTo>
                      <a:cubicBezTo>
                        <a:pt x="8776" y="3185"/>
                        <a:pt x="8885" y="3076"/>
                        <a:pt x="8885" y="2943"/>
                      </a:cubicBezTo>
                      <a:cubicBezTo>
                        <a:pt x="8885" y="2441"/>
                        <a:pt x="8476" y="2032"/>
                        <a:pt x="7974" y="2032"/>
                      </a:cubicBezTo>
                      <a:cubicBezTo>
                        <a:pt x="7952" y="2032"/>
                        <a:pt x="7930" y="2034"/>
                        <a:pt x="7910" y="2035"/>
                      </a:cubicBezTo>
                      <a:cubicBezTo>
                        <a:pt x="7909" y="2035"/>
                        <a:pt x="7908" y="2035"/>
                        <a:pt x="7907" y="2035"/>
                      </a:cubicBezTo>
                      <a:cubicBezTo>
                        <a:pt x="7879" y="2035"/>
                        <a:pt x="7854" y="2017"/>
                        <a:pt x="7845" y="1990"/>
                      </a:cubicBezTo>
                      <a:cubicBezTo>
                        <a:pt x="7754" y="1643"/>
                        <a:pt x="7438" y="1388"/>
                        <a:pt x="7063" y="1388"/>
                      </a:cubicBezTo>
                      <a:cubicBezTo>
                        <a:pt x="6905" y="1388"/>
                        <a:pt x="6757" y="1434"/>
                        <a:pt x="6633" y="1511"/>
                      </a:cubicBezTo>
                      <a:cubicBezTo>
                        <a:pt x="6623" y="1517"/>
                        <a:pt x="6612" y="1520"/>
                        <a:pt x="6601" y="1520"/>
                      </a:cubicBezTo>
                      <a:cubicBezTo>
                        <a:pt x="6576" y="1520"/>
                        <a:pt x="6552" y="1504"/>
                        <a:pt x="6544" y="1477"/>
                      </a:cubicBezTo>
                      <a:cubicBezTo>
                        <a:pt x="6437" y="1155"/>
                        <a:pt x="6132" y="923"/>
                        <a:pt x="5774" y="923"/>
                      </a:cubicBezTo>
                      <a:cubicBezTo>
                        <a:pt x="5716" y="923"/>
                        <a:pt x="5661" y="928"/>
                        <a:pt x="5607" y="940"/>
                      </a:cubicBezTo>
                      <a:cubicBezTo>
                        <a:pt x="5602" y="941"/>
                        <a:pt x="5598" y="942"/>
                        <a:pt x="5594" y="942"/>
                      </a:cubicBezTo>
                      <a:cubicBezTo>
                        <a:pt x="5565" y="942"/>
                        <a:pt x="5540" y="921"/>
                        <a:pt x="5533" y="892"/>
                      </a:cubicBezTo>
                      <a:cubicBezTo>
                        <a:pt x="5431" y="384"/>
                        <a:pt x="4981" y="0"/>
                        <a:pt x="4443" y="0"/>
                      </a:cubicBezTo>
                      <a:close/>
                    </a:path>
                  </a:pathLst>
                </a:custGeom>
                <a:solidFill>
                  <a:srgbClr val="1E1E1E">
                    <a:alpha val="27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1" name="Google Shape;3052;p40">
                <a:extLst>
                  <a:ext uri="{FF2B5EF4-FFF2-40B4-BE49-F238E27FC236}">
                    <a16:creationId xmlns:a16="http://schemas.microsoft.com/office/drawing/2014/main" id="{0A6B23B4-91F3-3FAF-B572-42F280A24BC2}"/>
                  </a:ext>
                </a:extLst>
              </p:cNvPr>
              <p:cNvSpPr/>
              <p:nvPr/>
            </p:nvSpPr>
            <p:spPr>
              <a:xfrm>
                <a:off x="7388873" y="3435866"/>
                <a:ext cx="155776" cy="89821"/>
              </a:xfrm>
              <a:custGeom>
                <a:avLst/>
                <a:gdLst/>
                <a:ahLst/>
                <a:cxnLst/>
                <a:rect l="l" t="t" r="r" b="b"/>
                <a:pathLst>
                  <a:path w="5522" h="3184" extrusionOk="0">
                    <a:moveTo>
                      <a:pt x="1079" y="0"/>
                    </a:moveTo>
                    <a:cubicBezTo>
                      <a:pt x="558" y="0"/>
                      <a:pt x="122" y="357"/>
                      <a:pt x="0" y="841"/>
                    </a:cubicBezTo>
                    <a:cubicBezTo>
                      <a:pt x="202" y="637"/>
                      <a:pt x="481" y="511"/>
                      <a:pt x="789" y="511"/>
                    </a:cubicBezTo>
                    <a:cubicBezTo>
                      <a:pt x="1249" y="511"/>
                      <a:pt x="1643" y="791"/>
                      <a:pt x="1813" y="1188"/>
                    </a:cubicBezTo>
                    <a:cubicBezTo>
                      <a:pt x="1874" y="1330"/>
                      <a:pt x="2008" y="1428"/>
                      <a:pt x="2161" y="1435"/>
                    </a:cubicBezTo>
                    <a:cubicBezTo>
                      <a:pt x="2410" y="1448"/>
                      <a:pt x="2640" y="1576"/>
                      <a:pt x="2782" y="1776"/>
                    </a:cubicBezTo>
                    <a:cubicBezTo>
                      <a:pt x="2856" y="1881"/>
                      <a:pt x="2974" y="1940"/>
                      <a:pt x="3098" y="1940"/>
                    </a:cubicBezTo>
                    <a:cubicBezTo>
                      <a:pt x="3132" y="1940"/>
                      <a:pt x="3166" y="1936"/>
                      <a:pt x="3199" y="1927"/>
                    </a:cubicBezTo>
                    <a:cubicBezTo>
                      <a:pt x="3265" y="1909"/>
                      <a:pt x="3337" y="1899"/>
                      <a:pt x="3410" y="1899"/>
                    </a:cubicBezTo>
                    <a:cubicBezTo>
                      <a:pt x="3718" y="1899"/>
                      <a:pt x="3984" y="2070"/>
                      <a:pt x="4122" y="2322"/>
                    </a:cubicBezTo>
                    <a:cubicBezTo>
                      <a:pt x="4189" y="2447"/>
                      <a:pt x="4314" y="2533"/>
                      <a:pt x="4454" y="2554"/>
                    </a:cubicBezTo>
                    <a:cubicBezTo>
                      <a:pt x="4798" y="2603"/>
                      <a:pt x="5087" y="2849"/>
                      <a:pt x="5191" y="3183"/>
                    </a:cubicBezTo>
                    <a:lnTo>
                      <a:pt x="5325" y="3183"/>
                    </a:lnTo>
                    <a:cubicBezTo>
                      <a:pt x="5434" y="3183"/>
                      <a:pt x="5521" y="3095"/>
                      <a:pt x="5521" y="2987"/>
                    </a:cubicBezTo>
                    <a:lnTo>
                      <a:pt x="5521" y="2943"/>
                    </a:lnTo>
                    <a:cubicBezTo>
                      <a:pt x="5521" y="2441"/>
                      <a:pt x="5113" y="2032"/>
                      <a:pt x="4609" y="2032"/>
                    </a:cubicBezTo>
                    <a:cubicBezTo>
                      <a:pt x="4586" y="2032"/>
                      <a:pt x="4561" y="2034"/>
                      <a:pt x="4536" y="2035"/>
                    </a:cubicBezTo>
                    <a:cubicBezTo>
                      <a:pt x="4534" y="2036"/>
                      <a:pt x="4532" y="2036"/>
                      <a:pt x="4531" y="2036"/>
                    </a:cubicBezTo>
                    <a:cubicBezTo>
                      <a:pt x="4509" y="2036"/>
                      <a:pt x="4490" y="2020"/>
                      <a:pt x="4485" y="1999"/>
                    </a:cubicBezTo>
                    <a:cubicBezTo>
                      <a:pt x="4396" y="1647"/>
                      <a:pt x="4078" y="1388"/>
                      <a:pt x="3699" y="1388"/>
                    </a:cubicBezTo>
                    <a:cubicBezTo>
                      <a:pt x="3538" y="1388"/>
                      <a:pt x="3387" y="1435"/>
                      <a:pt x="3261" y="1517"/>
                    </a:cubicBezTo>
                    <a:cubicBezTo>
                      <a:pt x="3252" y="1523"/>
                      <a:pt x="3242" y="1525"/>
                      <a:pt x="3232" y="1525"/>
                    </a:cubicBezTo>
                    <a:cubicBezTo>
                      <a:pt x="3210" y="1525"/>
                      <a:pt x="3190" y="1513"/>
                      <a:pt x="3183" y="1491"/>
                    </a:cubicBezTo>
                    <a:cubicBezTo>
                      <a:pt x="3081" y="1161"/>
                      <a:pt x="2773" y="923"/>
                      <a:pt x="2410" y="923"/>
                    </a:cubicBezTo>
                    <a:cubicBezTo>
                      <a:pt x="2349" y="923"/>
                      <a:pt x="2290" y="930"/>
                      <a:pt x="2233" y="942"/>
                    </a:cubicBezTo>
                    <a:cubicBezTo>
                      <a:pt x="2229" y="943"/>
                      <a:pt x="2225" y="943"/>
                      <a:pt x="2220" y="943"/>
                    </a:cubicBezTo>
                    <a:cubicBezTo>
                      <a:pt x="2197" y="943"/>
                      <a:pt x="2177" y="927"/>
                      <a:pt x="2172" y="904"/>
                    </a:cubicBezTo>
                    <a:cubicBezTo>
                      <a:pt x="2074" y="388"/>
                      <a:pt x="1623" y="0"/>
                      <a:pt x="1079" y="0"/>
                    </a:cubicBezTo>
                    <a:close/>
                  </a:path>
                </a:pathLst>
              </a:custGeom>
              <a:solidFill>
                <a:srgbClr val="1E1E1E">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053;p40">
                <a:extLst>
                  <a:ext uri="{FF2B5EF4-FFF2-40B4-BE49-F238E27FC236}">
                    <a16:creationId xmlns:a16="http://schemas.microsoft.com/office/drawing/2014/main" id="{F595E935-69C6-9B4E-F335-583DFEEB9555}"/>
                  </a:ext>
                </a:extLst>
              </p:cNvPr>
              <p:cNvSpPr/>
              <p:nvPr/>
            </p:nvSpPr>
            <p:spPr>
              <a:xfrm>
                <a:off x="7330422" y="3148885"/>
                <a:ext cx="177131" cy="177131"/>
              </a:xfrm>
              <a:custGeom>
                <a:avLst/>
                <a:gdLst/>
                <a:ahLst/>
                <a:cxnLst/>
                <a:rect l="l" t="t" r="r" b="b"/>
                <a:pathLst>
                  <a:path w="6279" h="6279" extrusionOk="0">
                    <a:moveTo>
                      <a:pt x="3140" y="1"/>
                    </a:moveTo>
                    <a:cubicBezTo>
                      <a:pt x="1406" y="1"/>
                      <a:pt x="1" y="1406"/>
                      <a:pt x="1" y="3140"/>
                    </a:cubicBezTo>
                    <a:cubicBezTo>
                      <a:pt x="1" y="4873"/>
                      <a:pt x="1406" y="6279"/>
                      <a:pt x="3140" y="6279"/>
                    </a:cubicBezTo>
                    <a:cubicBezTo>
                      <a:pt x="4873" y="6279"/>
                      <a:pt x="6279" y="4873"/>
                      <a:pt x="6279" y="3140"/>
                    </a:cubicBezTo>
                    <a:cubicBezTo>
                      <a:pt x="6279" y="1406"/>
                      <a:pt x="4873" y="1"/>
                      <a:pt x="3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054;p40">
                <a:extLst>
                  <a:ext uri="{FF2B5EF4-FFF2-40B4-BE49-F238E27FC236}">
                    <a16:creationId xmlns:a16="http://schemas.microsoft.com/office/drawing/2014/main" id="{C5B114BD-739A-CFF9-6089-872D56F8F18D}"/>
                  </a:ext>
                </a:extLst>
              </p:cNvPr>
              <p:cNvSpPr/>
              <p:nvPr/>
            </p:nvSpPr>
            <p:spPr>
              <a:xfrm>
                <a:off x="7410848" y="3148885"/>
                <a:ext cx="96704" cy="177131"/>
              </a:xfrm>
              <a:custGeom>
                <a:avLst/>
                <a:gdLst/>
                <a:ahLst/>
                <a:cxnLst/>
                <a:rect l="l" t="t" r="r" b="b"/>
                <a:pathLst>
                  <a:path w="3428" h="6279" extrusionOk="0">
                    <a:moveTo>
                      <a:pt x="289" y="1"/>
                    </a:moveTo>
                    <a:cubicBezTo>
                      <a:pt x="192" y="1"/>
                      <a:pt x="95" y="5"/>
                      <a:pt x="0" y="14"/>
                    </a:cubicBezTo>
                    <a:cubicBezTo>
                      <a:pt x="1599" y="160"/>
                      <a:pt x="2851" y="1503"/>
                      <a:pt x="2851" y="3140"/>
                    </a:cubicBezTo>
                    <a:cubicBezTo>
                      <a:pt x="2851" y="4777"/>
                      <a:pt x="1599" y="6119"/>
                      <a:pt x="0" y="6265"/>
                    </a:cubicBezTo>
                    <a:cubicBezTo>
                      <a:pt x="95" y="6274"/>
                      <a:pt x="192" y="6279"/>
                      <a:pt x="289" y="6279"/>
                    </a:cubicBezTo>
                    <a:cubicBezTo>
                      <a:pt x="2022" y="6279"/>
                      <a:pt x="3428" y="4873"/>
                      <a:pt x="3428" y="3140"/>
                    </a:cubicBezTo>
                    <a:cubicBezTo>
                      <a:pt x="3428" y="1406"/>
                      <a:pt x="2022" y="1"/>
                      <a:pt x="289" y="1"/>
                    </a:cubicBezTo>
                    <a:close/>
                  </a:path>
                </a:pathLst>
              </a:custGeom>
              <a:solidFill>
                <a:srgbClr val="1E1E1E">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055;p40">
                <a:extLst>
                  <a:ext uri="{FF2B5EF4-FFF2-40B4-BE49-F238E27FC236}">
                    <a16:creationId xmlns:a16="http://schemas.microsoft.com/office/drawing/2014/main" id="{01FBD614-ACB9-2FD6-D17A-8E7D51079B95}"/>
                  </a:ext>
                </a:extLst>
              </p:cNvPr>
              <p:cNvSpPr/>
              <p:nvPr/>
            </p:nvSpPr>
            <p:spPr>
              <a:xfrm>
                <a:off x="7357898" y="3176362"/>
                <a:ext cx="122206" cy="122206"/>
              </a:xfrm>
              <a:custGeom>
                <a:avLst/>
                <a:gdLst/>
                <a:ahLst/>
                <a:cxnLst/>
                <a:rect l="l" t="t" r="r" b="b"/>
                <a:pathLst>
                  <a:path w="4332" h="4332" extrusionOk="0">
                    <a:moveTo>
                      <a:pt x="2166" y="0"/>
                    </a:moveTo>
                    <a:cubicBezTo>
                      <a:pt x="969" y="0"/>
                      <a:pt x="0" y="969"/>
                      <a:pt x="0" y="2166"/>
                    </a:cubicBezTo>
                    <a:cubicBezTo>
                      <a:pt x="0" y="3362"/>
                      <a:pt x="969" y="4331"/>
                      <a:pt x="2166" y="4331"/>
                    </a:cubicBezTo>
                    <a:cubicBezTo>
                      <a:pt x="3362" y="4331"/>
                      <a:pt x="4331" y="3362"/>
                      <a:pt x="4331" y="2166"/>
                    </a:cubicBezTo>
                    <a:cubicBezTo>
                      <a:pt x="4331" y="969"/>
                      <a:pt x="3362" y="0"/>
                      <a:pt x="21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056;p40">
                <a:extLst>
                  <a:ext uri="{FF2B5EF4-FFF2-40B4-BE49-F238E27FC236}">
                    <a16:creationId xmlns:a16="http://schemas.microsoft.com/office/drawing/2014/main" id="{11B41E1D-26A3-ADD2-D13C-B6E821D18765}"/>
                  </a:ext>
                </a:extLst>
              </p:cNvPr>
              <p:cNvSpPr/>
              <p:nvPr/>
            </p:nvSpPr>
            <p:spPr>
              <a:xfrm>
                <a:off x="7411582" y="3176362"/>
                <a:ext cx="68522" cy="122206"/>
              </a:xfrm>
              <a:custGeom>
                <a:avLst/>
                <a:gdLst/>
                <a:ahLst/>
                <a:cxnLst/>
                <a:rect l="l" t="t" r="r" b="b"/>
                <a:pathLst>
                  <a:path w="2429" h="4332" extrusionOk="0">
                    <a:moveTo>
                      <a:pt x="263" y="0"/>
                    </a:moveTo>
                    <a:cubicBezTo>
                      <a:pt x="175" y="0"/>
                      <a:pt x="87" y="6"/>
                      <a:pt x="1" y="16"/>
                    </a:cubicBezTo>
                    <a:cubicBezTo>
                      <a:pt x="1074" y="145"/>
                      <a:pt x="1905" y="1059"/>
                      <a:pt x="1905" y="2166"/>
                    </a:cubicBezTo>
                    <a:cubicBezTo>
                      <a:pt x="1905" y="3273"/>
                      <a:pt x="1074" y="4186"/>
                      <a:pt x="1" y="4315"/>
                    </a:cubicBezTo>
                    <a:cubicBezTo>
                      <a:pt x="87" y="4325"/>
                      <a:pt x="175" y="4331"/>
                      <a:pt x="263" y="4331"/>
                    </a:cubicBezTo>
                    <a:cubicBezTo>
                      <a:pt x="1459" y="4331"/>
                      <a:pt x="2428" y="3362"/>
                      <a:pt x="2428" y="2166"/>
                    </a:cubicBezTo>
                    <a:cubicBezTo>
                      <a:pt x="2428" y="969"/>
                      <a:pt x="1459" y="0"/>
                      <a:pt x="263" y="0"/>
                    </a:cubicBezTo>
                    <a:close/>
                  </a:path>
                </a:pathLst>
              </a:custGeom>
              <a:solidFill>
                <a:srgbClr val="FF7A31">
                  <a:alpha val="3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057;p40">
                <a:extLst>
                  <a:ext uri="{FF2B5EF4-FFF2-40B4-BE49-F238E27FC236}">
                    <a16:creationId xmlns:a16="http://schemas.microsoft.com/office/drawing/2014/main" id="{2F550922-7BEB-98D3-872E-B992E84ED41F}"/>
                  </a:ext>
                </a:extLst>
              </p:cNvPr>
              <p:cNvSpPr/>
              <p:nvPr/>
            </p:nvSpPr>
            <p:spPr>
              <a:xfrm>
                <a:off x="7396743" y="3193090"/>
                <a:ext cx="44741" cy="88692"/>
              </a:xfrm>
              <a:custGeom>
                <a:avLst/>
                <a:gdLst/>
                <a:ahLst/>
                <a:cxnLst/>
                <a:rect l="l" t="t" r="r" b="b"/>
                <a:pathLst>
                  <a:path w="1586" h="3144" extrusionOk="0">
                    <a:moveTo>
                      <a:pt x="572" y="762"/>
                    </a:moveTo>
                    <a:lnTo>
                      <a:pt x="572" y="1148"/>
                    </a:lnTo>
                    <a:cubicBezTo>
                      <a:pt x="557" y="1136"/>
                      <a:pt x="541" y="1126"/>
                      <a:pt x="528" y="1116"/>
                    </a:cubicBezTo>
                    <a:cubicBezTo>
                      <a:pt x="484" y="1081"/>
                      <a:pt x="465" y="1006"/>
                      <a:pt x="480" y="926"/>
                    </a:cubicBezTo>
                    <a:cubicBezTo>
                      <a:pt x="490" y="870"/>
                      <a:pt x="519" y="805"/>
                      <a:pt x="572" y="762"/>
                    </a:cubicBezTo>
                    <a:close/>
                    <a:moveTo>
                      <a:pt x="964" y="1764"/>
                    </a:moveTo>
                    <a:cubicBezTo>
                      <a:pt x="1163" y="1854"/>
                      <a:pt x="1159" y="2028"/>
                      <a:pt x="1146" y="2103"/>
                    </a:cubicBezTo>
                    <a:cubicBezTo>
                      <a:pt x="1128" y="2205"/>
                      <a:pt x="1067" y="2311"/>
                      <a:pt x="964" y="2374"/>
                    </a:cubicBezTo>
                    <a:lnTo>
                      <a:pt x="964" y="1764"/>
                    </a:lnTo>
                    <a:close/>
                    <a:moveTo>
                      <a:pt x="768" y="0"/>
                    </a:moveTo>
                    <a:cubicBezTo>
                      <a:pt x="660" y="0"/>
                      <a:pt x="573" y="90"/>
                      <a:pt x="573" y="202"/>
                    </a:cubicBezTo>
                    <a:lnTo>
                      <a:pt x="573" y="319"/>
                    </a:lnTo>
                    <a:cubicBezTo>
                      <a:pt x="562" y="322"/>
                      <a:pt x="551" y="325"/>
                      <a:pt x="541" y="328"/>
                    </a:cubicBezTo>
                    <a:cubicBezTo>
                      <a:pt x="314" y="398"/>
                      <a:pt x="144" y="599"/>
                      <a:pt x="99" y="849"/>
                    </a:cubicBezTo>
                    <a:cubicBezTo>
                      <a:pt x="57" y="1081"/>
                      <a:pt x="128" y="1303"/>
                      <a:pt x="288" y="1432"/>
                    </a:cubicBezTo>
                    <a:cubicBezTo>
                      <a:pt x="363" y="1492"/>
                      <a:pt x="452" y="1548"/>
                      <a:pt x="573" y="1605"/>
                    </a:cubicBezTo>
                    <a:lnTo>
                      <a:pt x="573" y="2420"/>
                    </a:lnTo>
                    <a:cubicBezTo>
                      <a:pt x="494" y="2409"/>
                      <a:pt x="431" y="2379"/>
                      <a:pt x="339" y="2318"/>
                    </a:cubicBezTo>
                    <a:cubicBezTo>
                      <a:pt x="303" y="2294"/>
                      <a:pt x="262" y="2282"/>
                      <a:pt x="222" y="2282"/>
                    </a:cubicBezTo>
                    <a:cubicBezTo>
                      <a:pt x="153" y="2282"/>
                      <a:pt x="87" y="2316"/>
                      <a:pt x="51" y="2379"/>
                    </a:cubicBezTo>
                    <a:cubicBezTo>
                      <a:pt x="1" y="2472"/>
                      <a:pt x="27" y="2590"/>
                      <a:pt x="114" y="2649"/>
                    </a:cubicBezTo>
                    <a:cubicBezTo>
                      <a:pt x="288" y="2764"/>
                      <a:pt x="414" y="2810"/>
                      <a:pt x="573" y="2826"/>
                    </a:cubicBezTo>
                    <a:lnTo>
                      <a:pt x="573" y="2939"/>
                    </a:lnTo>
                    <a:cubicBezTo>
                      <a:pt x="573" y="3040"/>
                      <a:pt x="645" y="3130"/>
                      <a:pt x="745" y="3142"/>
                    </a:cubicBezTo>
                    <a:cubicBezTo>
                      <a:pt x="753" y="3143"/>
                      <a:pt x="761" y="3144"/>
                      <a:pt x="769" y="3144"/>
                    </a:cubicBezTo>
                    <a:cubicBezTo>
                      <a:pt x="877" y="3144"/>
                      <a:pt x="964" y="3054"/>
                      <a:pt x="964" y="2943"/>
                    </a:cubicBezTo>
                    <a:lnTo>
                      <a:pt x="964" y="2807"/>
                    </a:lnTo>
                    <a:cubicBezTo>
                      <a:pt x="1279" y="2722"/>
                      <a:pt x="1481" y="2444"/>
                      <a:pt x="1527" y="2169"/>
                    </a:cubicBezTo>
                    <a:cubicBezTo>
                      <a:pt x="1585" y="1814"/>
                      <a:pt x="1398" y="1494"/>
                      <a:pt x="1061" y="1371"/>
                    </a:cubicBezTo>
                    <a:cubicBezTo>
                      <a:pt x="1029" y="1359"/>
                      <a:pt x="997" y="1347"/>
                      <a:pt x="964" y="1334"/>
                    </a:cubicBezTo>
                    <a:lnTo>
                      <a:pt x="964" y="707"/>
                    </a:lnTo>
                    <a:cubicBezTo>
                      <a:pt x="1048" y="731"/>
                      <a:pt x="1101" y="766"/>
                      <a:pt x="1105" y="770"/>
                    </a:cubicBezTo>
                    <a:cubicBezTo>
                      <a:pt x="1140" y="795"/>
                      <a:pt x="1180" y="807"/>
                      <a:pt x="1219" y="807"/>
                    </a:cubicBezTo>
                    <a:cubicBezTo>
                      <a:pt x="1280" y="807"/>
                      <a:pt x="1339" y="779"/>
                      <a:pt x="1377" y="725"/>
                    </a:cubicBezTo>
                    <a:cubicBezTo>
                      <a:pt x="1442" y="634"/>
                      <a:pt x="1423" y="508"/>
                      <a:pt x="1335" y="442"/>
                    </a:cubicBezTo>
                    <a:cubicBezTo>
                      <a:pt x="1326" y="436"/>
                      <a:pt x="1184" y="333"/>
                      <a:pt x="964" y="297"/>
                    </a:cubicBezTo>
                    <a:lnTo>
                      <a:pt x="964" y="205"/>
                    </a:lnTo>
                    <a:cubicBezTo>
                      <a:pt x="964" y="106"/>
                      <a:pt x="893" y="15"/>
                      <a:pt x="792" y="2"/>
                    </a:cubicBezTo>
                    <a:cubicBezTo>
                      <a:pt x="783" y="1"/>
                      <a:pt x="775" y="0"/>
                      <a:pt x="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47" name="Google Shape;3058;p40">
                <a:extLst>
                  <a:ext uri="{FF2B5EF4-FFF2-40B4-BE49-F238E27FC236}">
                    <a16:creationId xmlns:a16="http://schemas.microsoft.com/office/drawing/2014/main" id="{D8D3593F-5C33-3EB7-95E1-0265DB673BC3}"/>
                  </a:ext>
                </a:extLst>
              </p:cNvPr>
              <p:cNvSpPr/>
              <p:nvPr/>
            </p:nvSpPr>
            <p:spPr>
              <a:xfrm>
                <a:off x="7330478" y="3347597"/>
                <a:ext cx="55207" cy="55207"/>
              </a:xfrm>
              <a:custGeom>
                <a:avLst/>
                <a:gdLst/>
                <a:ahLst/>
                <a:cxnLst/>
                <a:rect l="l" t="t" r="r" b="b"/>
                <a:pathLst>
                  <a:path w="1957" h="1957" extrusionOk="0">
                    <a:moveTo>
                      <a:pt x="170" y="0"/>
                    </a:moveTo>
                    <a:cubicBezTo>
                      <a:pt x="76" y="0"/>
                      <a:pt x="0" y="77"/>
                      <a:pt x="0" y="170"/>
                    </a:cubicBezTo>
                    <a:lnTo>
                      <a:pt x="0" y="554"/>
                    </a:lnTo>
                    <a:cubicBezTo>
                      <a:pt x="0" y="1328"/>
                      <a:pt x="628" y="1956"/>
                      <a:pt x="1403" y="1956"/>
                    </a:cubicBezTo>
                    <a:lnTo>
                      <a:pt x="1786" y="1956"/>
                    </a:lnTo>
                    <a:cubicBezTo>
                      <a:pt x="1880" y="1956"/>
                      <a:pt x="1956" y="1880"/>
                      <a:pt x="1956" y="1787"/>
                    </a:cubicBezTo>
                    <a:lnTo>
                      <a:pt x="1956" y="1403"/>
                    </a:lnTo>
                    <a:cubicBezTo>
                      <a:pt x="1956" y="628"/>
                      <a:pt x="1328" y="0"/>
                      <a:pt x="5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059;p40">
                <a:extLst>
                  <a:ext uri="{FF2B5EF4-FFF2-40B4-BE49-F238E27FC236}">
                    <a16:creationId xmlns:a16="http://schemas.microsoft.com/office/drawing/2014/main" id="{6CED5A17-B7DE-9637-027B-79DCC0358E78}"/>
                  </a:ext>
                </a:extLst>
              </p:cNvPr>
              <p:cNvSpPr/>
              <p:nvPr/>
            </p:nvSpPr>
            <p:spPr>
              <a:xfrm>
                <a:off x="7330478" y="3347597"/>
                <a:ext cx="55207" cy="55207"/>
              </a:xfrm>
              <a:custGeom>
                <a:avLst/>
                <a:gdLst/>
                <a:ahLst/>
                <a:cxnLst/>
                <a:rect l="l" t="t" r="r" b="b"/>
                <a:pathLst>
                  <a:path w="1957" h="1957" extrusionOk="0">
                    <a:moveTo>
                      <a:pt x="44" y="0"/>
                    </a:moveTo>
                    <a:cubicBezTo>
                      <a:pt x="19" y="0"/>
                      <a:pt x="0" y="19"/>
                      <a:pt x="0" y="44"/>
                    </a:cubicBezTo>
                    <a:lnTo>
                      <a:pt x="0" y="365"/>
                    </a:lnTo>
                    <a:lnTo>
                      <a:pt x="1226" y="365"/>
                    </a:lnTo>
                    <a:cubicBezTo>
                      <a:pt x="1428" y="365"/>
                      <a:pt x="1592" y="529"/>
                      <a:pt x="1592" y="731"/>
                    </a:cubicBezTo>
                    <a:lnTo>
                      <a:pt x="1592" y="1956"/>
                    </a:lnTo>
                    <a:lnTo>
                      <a:pt x="1785" y="1956"/>
                    </a:lnTo>
                    <a:cubicBezTo>
                      <a:pt x="1880" y="1956"/>
                      <a:pt x="1956" y="1880"/>
                      <a:pt x="1956" y="1787"/>
                    </a:cubicBezTo>
                    <a:lnTo>
                      <a:pt x="1956" y="1402"/>
                    </a:lnTo>
                    <a:cubicBezTo>
                      <a:pt x="1956" y="627"/>
                      <a:pt x="1316" y="0"/>
                      <a:pt x="526" y="0"/>
                    </a:cubicBezTo>
                    <a:close/>
                  </a:path>
                </a:pathLst>
              </a:custGeom>
              <a:solidFill>
                <a:srgbClr val="BCD4C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060;p40">
                <a:extLst>
                  <a:ext uri="{FF2B5EF4-FFF2-40B4-BE49-F238E27FC236}">
                    <a16:creationId xmlns:a16="http://schemas.microsoft.com/office/drawing/2014/main" id="{9F1E21C4-4FB8-12D9-FF99-D13989BD4F23}"/>
                  </a:ext>
                </a:extLst>
              </p:cNvPr>
              <p:cNvSpPr/>
              <p:nvPr/>
            </p:nvSpPr>
            <p:spPr>
              <a:xfrm>
                <a:off x="7452599" y="3347597"/>
                <a:ext cx="55235" cy="55207"/>
              </a:xfrm>
              <a:custGeom>
                <a:avLst/>
                <a:gdLst/>
                <a:ahLst/>
                <a:cxnLst/>
                <a:rect l="l" t="t" r="r" b="b"/>
                <a:pathLst>
                  <a:path w="1958" h="1957" extrusionOk="0">
                    <a:moveTo>
                      <a:pt x="213" y="0"/>
                    </a:moveTo>
                    <a:cubicBezTo>
                      <a:pt x="96" y="0"/>
                      <a:pt x="2" y="96"/>
                      <a:pt x="2" y="213"/>
                    </a:cubicBezTo>
                    <a:lnTo>
                      <a:pt x="2" y="1787"/>
                    </a:lnTo>
                    <a:cubicBezTo>
                      <a:pt x="0" y="1880"/>
                      <a:pt x="78" y="1956"/>
                      <a:pt x="172" y="1956"/>
                    </a:cubicBezTo>
                    <a:lnTo>
                      <a:pt x="1746" y="1956"/>
                    </a:lnTo>
                    <a:cubicBezTo>
                      <a:pt x="1863" y="1956"/>
                      <a:pt x="1958" y="1861"/>
                      <a:pt x="1958" y="1744"/>
                    </a:cubicBezTo>
                    <a:lnTo>
                      <a:pt x="1958" y="25"/>
                    </a:lnTo>
                    <a:cubicBezTo>
                      <a:pt x="1958" y="12"/>
                      <a:pt x="1946"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061;p40">
                <a:extLst>
                  <a:ext uri="{FF2B5EF4-FFF2-40B4-BE49-F238E27FC236}">
                    <a16:creationId xmlns:a16="http://schemas.microsoft.com/office/drawing/2014/main" id="{E95336B9-59CC-309F-101C-1ABA43C7A129}"/>
                  </a:ext>
                </a:extLst>
              </p:cNvPr>
              <p:cNvSpPr/>
              <p:nvPr/>
            </p:nvSpPr>
            <p:spPr>
              <a:xfrm>
                <a:off x="7452599" y="3347597"/>
                <a:ext cx="55235" cy="55207"/>
              </a:xfrm>
              <a:custGeom>
                <a:avLst/>
                <a:gdLst/>
                <a:ahLst/>
                <a:cxnLst/>
                <a:rect l="l" t="t" r="r" b="b"/>
                <a:pathLst>
                  <a:path w="1958" h="1957" extrusionOk="0">
                    <a:moveTo>
                      <a:pt x="1592" y="0"/>
                    </a:moveTo>
                    <a:lnTo>
                      <a:pt x="1592" y="241"/>
                    </a:lnTo>
                    <a:cubicBezTo>
                      <a:pt x="1592" y="1015"/>
                      <a:pt x="964" y="1643"/>
                      <a:pt x="189" y="1643"/>
                    </a:cubicBezTo>
                    <a:lnTo>
                      <a:pt x="0" y="1643"/>
                    </a:lnTo>
                    <a:lnTo>
                      <a:pt x="0" y="1932"/>
                    </a:lnTo>
                    <a:cubicBezTo>
                      <a:pt x="0" y="1945"/>
                      <a:pt x="12" y="1956"/>
                      <a:pt x="27" y="1956"/>
                    </a:cubicBezTo>
                    <a:lnTo>
                      <a:pt x="1746" y="1956"/>
                    </a:lnTo>
                    <a:cubicBezTo>
                      <a:pt x="1863" y="1956"/>
                      <a:pt x="1958" y="1861"/>
                      <a:pt x="1958" y="1744"/>
                    </a:cubicBezTo>
                    <a:lnTo>
                      <a:pt x="1958" y="170"/>
                    </a:lnTo>
                    <a:cubicBezTo>
                      <a:pt x="1958" y="77"/>
                      <a:pt x="1882" y="0"/>
                      <a:pt x="1787" y="0"/>
                    </a:cubicBezTo>
                    <a:close/>
                  </a:path>
                </a:pathLst>
              </a:custGeom>
              <a:solidFill>
                <a:srgbClr val="BCD4C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53" name="Google Shape;3021;p40">
            <a:extLst>
              <a:ext uri="{FF2B5EF4-FFF2-40B4-BE49-F238E27FC236}">
                <a16:creationId xmlns:a16="http://schemas.microsoft.com/office/drawing/2014/main" id="{77E24D80-3466-2C4A-46CD-8A722CDB083F}"/>
              </a:ext>
            </a:extLst>
          </p:cNvPr>
          <p:cNvGrpSpPr/>
          <p:nvPr/>
        </p:nvGrpSpPr>
        <p:grpSpPr>
          <a:xfrm>
            <a:off x="545546" y="3459978"/>
            <a:ext cx="593184" cy="593184"/>
            <a:chOff x="6846325" y="1454225"/>
            <a:chExt cx="1152600" cy="1152600"/>
          </a:xfrm>
        </p:grpSpPr>
        <p:sp>
          <p:nvSpPr>
            <p:cNvPr id="3354" name="Google Shape;3022;p40">
              <a:extLst>
                <a:ext uri="{FF2B5EF4-FFF2-40B4-BE49-F238E27FC236}">
                  <a16:creationId xmlns:a16="http://schemas.microsoft.com/office/drawing/2014/main" id="{4B5BE677-1A46-8EBC-2146-468434054268}"/>
                </a:ext>
              </a:extLst>
            </p:cNvPr>
            <p:cNvSpPr/>
            <p:nvPr/>
          </p:nvSpPr>
          <p:spPr>
            <a:xfrm>
              <a:off x="6846325" y="1454225"/>
              <a:ext cx="1152600" cy="1152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55" name="Google Shape;3023;p40">
              <a:extLst>
                <a:ext uri="{FF2B5EF4-FFF2-40B4-BE49-F238E27FC236}">
                  <a16:creationId xmlns:a16="http://schemas.microsoft.com/office/drawing/2014/main" id="{2F41647A-F4F6-F1E9-BFE3-F27311D7B44B}"/>
                </a:ext>
              </a:extLst>
            </p:cNvPr>
            <p:cNvGrpSpPr/>
            <p:nvPr/>
          </p:nvGrpSpPr>
          <p:grpSpPr>
            <a:xfrm>
              <a:off x="7114452" y="1636324"/>
              <a:ext cx="616149" cy="788607"/>
              <a:chOff x="5649501" y="3745527"/>
              <a:chExt cx="294400" cy="376801"/>
            </a:xfrm>
          </p:grpSpPr>
          <p:sp>
            <p:nvSpPr>
              <p:cNvPr id="3356" name="Google Shape;3024;p40">
                <a:extLst>
                  <a:ext uri="{FF2B5EF4-FFF2-40B4-BE49-F238E27FC236}">
                    <a16:creationId xmlns:a16="http://schemas.microsoft.com/office/drawing/2014/main" id="{EF784369-A294-8F00-1022-A4F44F1F570F}"/>
                  </a:ext>
                </a:extLst>
              </p:cNvPr>
              <p:cNvSpPr/>
              <p:nvPr/>
            </p:nvSpPr>
            <p:spPr>
              <a:xfrm>
                <a:off x="5649501" y="3745527"/>
                <a:ext cx="294400" cy="376801"/>
              </a:xfrm>
              <a:custGeom>
                <a:avLst/>
                <a:gdLst/>
                <a:ahLst/>
                <a:cxnLst/>
                <a:rect l="l" t="t" r="r" b="b"/>
                <a:pathLst>
                  <a:path w="10436" h="13357" extrusionOk="0">
                    <a:moveTo>
                      <a:pt x="665" y="1"/>
                    </a:moveTo>
                    <a:cubicBezTo>
                      <a:pt x="298" y="1"/>
                      <a:pt x="0" y="298"/>
                      <a:pt x="0" y="666"/>
                    </a:cubicBezTo>
                    <a:lnTo>
                      <a:pt x="0" y="12693"/>
                    </a:lnTo>
                    <a:cubicBezTo>
                      <a:pt x="0" y="13059"/>
                      <a:pt x="298" y="13357"/>
                      <a:pt x="665" y="13357"/>
                    </a:cubicBezTo>
                    <a:lnTo>
                      <a:pt x="9770" y="13357"/>
                    </a:lnTo>
                    <a:cubicBezTo>
                      <a:pt x="10138" y="13357"/>
                      <a:pt x="10435" y="13059"/>
                      <a:pt x="10435" y="12693"/>
                    </a:cubicBezTo>
                    <a:lnTo>
                      <a:pt x="10435" y="666"/>
                    </a:lnTo>
                    <a:cubicBezTo>
                      <a:pt x="10435" y="298"/>
                      <a:pt x="10138" y="1"/>
                      <a:pt x="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025;p40">
                <a:extLst>
                  <a:ext uri="{FF2B5EF4-FFF2-40B4-BE49-F238E27FC236}">
                    <a16:creationId xmlns:a16="http://schemas.microsoft.com/office/drawing/2014/main" id="{1225432D-4640-F3D1-162E-5FD64FE2697F}"/>
                  </a:ext>
                </a:extLst>
              </p:cNvPr>
              <p:cNvSpPr/>
              <p:nvPr/>
            </p:nvSpPr>
            <p:spPr>
              <a:xfrm>
                <a:off x="5911572" y="3745527"/>
                <a:ext cx="32329" cy="376801"/>
              </a:xfrm>
              <a:custGeom>
                <a:avLst/>
                <a:gdLst/>
                <a:ahLst/>
                <a:cxnLst/>
                <a:rect l="l" t="t" r="r" b="b"/>
                <a:pathLst>
                  <a:path w="1146" h="13357" extrusionOk="0">
                    <a:moveTo>
                      <a:pt x="0" y="1"/>
                    </a:moveTo>
                    <a:cubicBezTo>
                      <a:pt x="359" y="1"/>
                      <a:pt x="650" y="298"/>
                      <a:pt x="650" y="666"/>
                    </a:cubicBezTo>
                    <a:lnTo>
                      <a:pt x="650" y="12692"/>
                    </a:lnTo>
                    <a:cubicBezTo>
                      <a:pt x="650" y="13059"/>
                      <a:pt x="359" y="13357"/>
                      <a:pt x="0" y="13357"/>
                    </a:cubicBezTo>
                    <a:lnTo>
                      <a:pt x="480" y="13357"/>
                    </a:lnTo>
                    <a:cubicBezTo>
                      <a:pt x="848" y="13357"/>
                      <a:pt x="1145" y="13059"/>
                      <a:pt x="1145" y="12692"/>
                    </a:cubicBezTo>
                    <a:lnTo>
                      <a:pt x="1145" y="666"/>
                    </a:lnTo>
                    <a:cubicBezTo>
                      <a:pt x="1145" y="298"/>
                      <a:pt x="854" y="1"/>
                      <a:pt x="495" y="1"/>
                    </a:cubicBezTo>
                    <a:close/>
                  </a:path>
                </a:pathLst>
              </a:custGeom>
              <a:solidFill>
                <a:srgbClr val="BCD4C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026;p40">
                <a:extLst>
                  <a:ext uri="{FF2B5EF4-FFF2-40B4-BE49-F238E27FC236}">
                    <a16:creationId xmlns:a16="http://schemas.microsoft.com/office/drawing/2014/main" id="{B9EFB488-CBCB-5861-CF75-425E9ECBDD2C}"/>
                  </a:ext>
                </a:extLst>
              </p:cNvPr>
              <p:cNvSpPr/>
              <p:nvPr/>
            </p:nvSpPr>
            <p:spPr>
              <a:xfrm>
                <a:off x="5699545" y="3770577"/>
                <a:ext cx="33852" cy="43387"/>
              </a:xfrm>
              <a:custGeom>
                <a:avLst/>
                <a:gdLst/>
                <a:ahLst/>
                <a:cxnLst/>
                <a:rect l="l" t="t" r="r" b="b"/>
                <a:pathLst>
                  <a:path w="1200" h="1538" extrusionOk="0">
                    <a:moveTo>
                      <a:pt x="982" y="0"/>
                    </a:moveTo>
                    <a:cubicBezTo>
                      <a:pt x="872" y="0"/>
                      <a:pt x="781" y="91"/>
                      <a:pt x="783" y="201"/>
                    </a:cubicBezTo>
                    <a:lnTo>
                      <a:pt x="787" y="700"/>
                    </a:lnTo>
                    <a:lnTo>
                      <a:pt x="367" y="88"/>
                    </a:lnTo>
                    <a:cubicBezTo>
                      <a:pt x="329" y="33"/>
                      <a:pt x="266" y="1"/>
                      <a:pt x="201" y="1"/>
                    </a:cubicBezTo>
                    <a:cubicBezTo>
                      <a:pt x="181" y="1"/>
                      <a:pt x="161" y="4"/>
                      <a:pt x="141" y="10"/>
                    </a:cubicBezTo>
                    <a:cubicBezTo>
                      <a:pt x="58" y="37"/>
                      <a:pt x="1" y="114"/>
                      <a:pt x="1" y="204"/>
                    </a:cubicBezTo>
                    <a:lnTo>
                      <a:pt x="1" y="1328"/>
                    </a:lnTo>
                    <a:cubicBezTo>
                      <a:pt x="1" y="1417"/>
                      <a:pt x="56" y="1499"/>
                      <a:pt x="141" y="1527"/>
                    </a:cubicBezTo>
                    <a:cubicBezTo>
                      <a:pt x="164" y="1535"/>
                      <a:pt x="187" y="1538"/>
                      <a:pt x="209" y="1538"/>
                    </a:cubicBezTo>
                    <a:cubicBezTo>
                      <a:pt x="324" y="1538"/>
                      <a:pt x="418" y="1444"/>
                      <a:pt x="418" y="1328"/>
                    </a:cubicBezTo>
                    <a:lnTo>
                      <a:pt x="418" y="849"/>
                    </a:lnTo>
                    <a:lnTo>
                      <a:pt x="810" y="1428"/>
                    </a:lnTo>
                    <a:cubicBezTo>
                      <a:pt x="852" y="1490"/>
                      <a:pt x="919" y="1525"/>
                      <a:pt x="989" y="1525"/>
                    </a:cubicBezTo>
                    <a:cubicBezTo>
                      <a:pt x="1009" y="1525"/>
                      <a:pt x="1030" y="1522"/>
                      <a:pt x="1051" y="1516"/>
                    </a:cubicBezTo>
                    <a:cubicBezTo>
                      <a:pt x="1141" y="1486"/>
                      <a:pt x="1200" y="1401"/>
                      <a:pt x="1200" y="1296"/>
                    </a:cubicBezTo>
                    <a:lnTo>
                      <a:pt x="1190" y="199"/>
                    </a:lnTo>
                    <a:cubicBezTo>
                      <a:pt x="1190" y="88"/>
                      <a:pt x="1100" y="0"/>
                      <a:pt x="9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027;p40">
                <a:extLst>
                  <a:ext uri="{FF2B5EF4-FFF2-40B4-BE49-F238E27FC236}">
                    <a16:creationId xmlns:a16="http://schemas.microsoft.com/office/drawing/2014/main" id="{17D78148-BDF3-4684-FA00-BA2B9FEB04B6}"/>
                  </a:ext>
                </a:extLst>
              </p:cNvPr>
              <p:cNvSpPr/>
              <p:nvPr/>
            </p:nvSpPr>
            <p:spPr>
              <a:xfrm>
                <a:off x="5678190" y="3771057"/>
                <a:ext cx="11058" cy="42174"/>
              </a:xfrm>
              <a:custGeom>
                <a:avLst/>
                <a:gdLst/>
                <a:ahLst/>
                <a:cxnLst/>
                <a:rect l="l" t="t" r="r" b="b"/>
                <a:pathLst>
                  <a:path w="392" h="1495" extrusionOk="0">
                    <a:moveTo>
                      <a:pt x="196" y="1"/>
                    </a:moveTo>
                    <a:cubicBezTo>
                      <a:pt x="195" y="1"/>
                      <a:pt x="193" y="1"/>
                      <a:pt x="191" y="1"/>
                    </a:cubicBezTo>
                    <a:cubicBezTo>
                      <a:pt x="84" y="4"/>
                      <a:pt x="1" y="99"/>
                      <a:pt x="1" y="206"/>
                    </a:cubicBezTo>
                    <a:lnTo>
                      <a:pt x="1" y="1289"/>
                    </a:lnTo>
                    <a:cubicBezTo>
                      <a:pt x="1" y="1398"/>
                      <a:pt x="84" y="1491"/>
                      <a:pt x="191" y="1494"/>
                    </a:cubicBezTo>
                    <a:cubicBezTo>
                      <a:pt x="193" y="1494"/>
                      <a:pt x="195" y="1494"/>
                      <a:pt x="197" y="1494"/>
                    </a:cubicBezTo>
                    <a:cubicBezTo>
                      <a:pt x="305" y="1494"/>
                      <a:pt x="392" y="1407"/>
                      <a:pt x="392" y="1299"/>
                    </a:cubicBezTo>
                    <a:lnTo>
                      <a:pt x="392" y="197"/>
                    </a:lnTo>
                    <a:cubicBezTo>
                      <a:pt x="392" y="89"/>
                      <a:pt x="304" y="1"/>
                      <a:pt x="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028;p40">
                <a:extLst>
                  <a:ext uri="{FF2B5EF4-FFF2-40B4-BE49-F238E27FC236}">
                    <a16:creationId xmlns:a16="http://schemas.microsoft.com/office/drawing/2014/main" id="{2DA5E8AB-F3FE-EBED-1A34-4F652E8BAD00}"/>
                  </a:ext>
                </a:extLst>
              </p:cNvPr>
              <p:cNvSpPr/>
              <p:nvPr/>
            </p:nvSpPr>
            <p:spPr>
              <a:xfrm>
                <a:off x="5825362" y="3771057"/>
                <a:ext cx="11087" cy="42174"/>
              </a:xfrm>
              <a:custGeom>
                <a:avLst/>
                <a:gdLst/>
                <a:ahLst/>
                <a:cxnLst/>
                <a:rect l="l" t="t" r="r" b="b"/>
                <a:pathLst>
                  <a:path w="393" h="1495" extrusionOk="0">
                    <a:moveTo>
                      <a:pt x="198" y="1"/>
                    </a:moveTo>
                    <a:cubicBezTo>
                      <a:pt x="196" y="1"/>
                      <a:pt x="194" y="1"/>
                      <a:pt x="192" y="1"/>
                    </a:cubicBezTo>
                    <a:cubicBezTo>
                      <a:pt x="84" y="4"/>
                      <a:pt x="1" y="99"/>
                      <a:pt x="1" y="206"/>
                    </a:cubicBezTo>
                    <a:lnTo>
                      <a:pt x="1" y="1289"/>
                    </a:lnTo>
                    <a:cubicBezTo>
                      <a:pt x="1" y="1398"/>
                      <a:pt x="84" y="1491"/>
                      <a:pt x="192" y="1494"/>
                    </a:cubicBezTo>
                    <a:cubicBezTo>
                      <a:pt x="194" y="1494"/>
                      <a:pt x="196" y="1494"/>
                      <a:pt x="198" y="1494"/>
                    </a:cubicBezTo>
                    <a:cubicBezTo>
                      <a:pt x="305" y="1494"/>
                      <a:pt x="393" y="1407"/>
                      <a:pt x="393" y="1299"/>
                    </a:cubicBezTo>
                    <a:lnTo>
                      <a:pt x="393" y="197"/>
                    </a:lnTo>
                    <a:cubicBezTo>
                      <a:pt x="393" y="89"/>
                      <a:pt x="305"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029;p40">
                <a:extLst>
                  <a:ext uri="{FF2B5EF4-FFF2-40B4-BE49-F238E27FC236}">
                    <a16:creationId xmlns:a16="http://schemas.microsoft.com/office/drawing/2014/main" id="{ED4A2ACE-EEEA-2797-67DB-3F3E8F14505E}"/>
                  </a:ext>
                </a:extLst>
              </p:cNvPr>
              <p:cNvSpPr/>
              <p:nvPr/>
            </p:nvSpPr>
            <p:spPr>
              <a:xfrm>
                <a:off x="5890865" y="3770577"/>
                <a:ext cx="25897" cy="42682"/>
              </a:xfrm>
              <a:custGeom>
                <a:avLst/>
                <a:gdLst/>
                <a:ahLst/>
                <a:cxnLst/>
                <a:rect l="l" t="t" r="r" b="b"/>
                <a:pathLst>
                  <a:path w="918" h="1513" extrusionOk="0">
                    <a:moveTo>
                      <a:pt x="148" y="0"/>
                    </a:moveTo>
                    <a:cubicBezTo>
                      <a:pt x="66" y="0"/>
                      <a:pt x="1" y="66"/>
                      <a:pt x="1" y="148"/>
                    </a:cubicBezTo>
                    <a:lnTo>
                      <a:pt x="1" y="1311"/>
                    </a:lnTo>
                    <a:cubicBezTo>
                      <a:pt x="1" y="1422"/>
                      <a:pt x="91" y="1513"/>
                      <a:pt x="203" y="1513"/>
                    </a:cubicBezTo>
                    <a:lnTo>
                      <a:pt x="648" y="1513"/>
                    </a:lnTo>
                    <a:cubicBezTo>
                      <a:pt x="755" y="1513"/>
                      <a:pt x="848" y="1429"/>
                      <a:pt x="851" y="1322"/>
                    </a:cubicBezTo>
                    <a:cubicBezTo>
                      <a:pt x="856" y="1213"/>
                      <a:pt x="766" y="1122"/>
                      <a:pt x="657" y="1122"/>
                    </a:cubicBezTo>
                    <a:lnTo>
                      <a:pt x="392" y="1122"/>
                    </a:lnTo>
                    <a:lnTo>
                      <a:pt x="392" y="965"/>
                    </a:lnTo>
                    <a:lnTo>
                      <a:pt x="614" y="965"/>
                    </a:lnTo>
                    <a:cubicBezTo>
                      <a:pt x="721" y="965"/>
                      <a:pt x="816" y="882"/>
                      <a:pt x="818" y="775"/>
                    </a:cubicBezTo>
                    <a:cubicBezTo>
                      <a:pt x="820" y="663"/>
                      <a:pt x="733" y="574"/>
                      <a:pt x="623" y="574"/>
                    </a:cubicBezTo>
                    <a:lnTo>
                      <a:pt x="392" y="574"/>
                    </a:lnTo>
                    <a:lnTo>
                      <a:pt x="392" y="391"/>
                    </a:lnTo>
                    <a:lnTo>
                      <a:pt x="683" y="391"/>
                    </a:lnTo>
                    <a:cubicBezTo>
                      <a:pt x="733" y="391"/>
                      <a:pt x="780" y="368"/>
                      <a:pt x="807" y="327"/>
                    </a:cubicBezTo>
                    <a:cubicBezTo>
                      <a:pt x="917" y="169"/>
                      <a:pt x="806" y="0"/>
                      <a:pt x="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030;p40">
                <a:extLst>
                  <a:ext uri="{FF2B5EF4-FFF2-40B4-BE49-F238E27FC236}">
                    <a16:creationId xmlns:a16="http://schemas.microsoft.com/office/drawing/2014/main" id="{626820F3-6235-EC0C-C94A-37864C260679}"/>
                  </a:ext>
                </a:extLst>
              </p:cNvPr>
              <p:cNvSpPr/>
              <p:nvPr/>
            </p:nvSpPr>
            <p:spPr>
              <a:xfrm>
                <a:off x="5845588" y="3770436"/>
                <a:ext cx="38196" cy="43443"/>
              </a:xfrm>
              <a:custGeom>
                <a:avLst/>
                <a:gdLst/>
                <a:ahLst/>
                <a:cxnLst/>
                <a:rect l="l" t="t" r="r" b="b"/>
                <a:pathLst>
                  <a:path w="1354" h="1540" extrusionOk="0">
                    <a:moveTo>
                      <a:pt x="770" y="1"/>
                    </a:moveTo>
                    <a:cubicBezTo>
                      <a:pt x="346" y="1"/>
                      <a:pt x="1" y="346"/>
                      <a:pt x="1" y="771"/>
                    </a:cubicBezTo>
                    <a:cubicBezTo>
                      <a:pt x="1" y="1194"/>
                      <a:pt x="346" y="1540"/>
                      <a:pt x="770" y="1540"/>
                    </a:cubicBezTo>
                    <a:cubicBezTo>
                      <a:pt x="941" y="1540"/>
                      <a:pt x="1096" y="1483"/>
                      <a:pt x="1216" y="1376"/>
                    </a:cubicBezTo>
                    <a:cubicBezTo>
                      <a:pt x="1240" y="1355"/>
                      <a:pt x="1262" y="1332"/>
                      <a:pt x="1282" y="1307"/>
                    </a:cubicBezTo>
                    <a:cubicBezTo>
                      <a:pt x="1354" y="1222"/>
                      <a:pt x="1342" y="1095"/>
                      <a:pt x="1257" y="1023"/>
                    </a:cubicBezTo>
                    <a:cubicBezTo>
                      <a:pt x="1220" y="991"/>
                      <a:pt x="1174" y="976"/>
                      <a:pt x="1128" y="976"/>
                    </a:cubicBezTo>
                    <a:cubicBezTo>
                      <a:pt x="1071" y="976"/>
                      <a:pt x="1013" y="1000"/>
                      <a:pt x="973" y="1048"/>
                    </a:cubicBezTo>
                    <a:cubicBezTo>
                      <a:pt x="966" y="1058"/>
                      <a:pt x="957" y="1067"/>
                      <a:pt x="948" y="1074"/>
                    </a:cubicBezTo>
                    <a:cubicBezTo>
                      <a:pt x="901" y="1115"/>
                      <a:pt x="841" y="1137"/>
                      <a:pt x="770" y="1137"/>
                    </a:cubicBezTo>
                    <a:cubicBezTo>
                      <a:pt x="568" y="1137"/>
                      <a:pt x="404" y="972"/>
                      <a:pt x="404" y="771"/>
                    </a:cubicBezTo>
                    <a:cubicBezTo>
                      <a:pt x="404" y="569"/>
                      <a:pt x="568" y="405"/>
                      <a:pt x="770" y="405"/>
                    </a:cubicBezTo>
                    <a:cubicBezTo>
                      <a:pt x="843" y="405"/>
                      <a:pt x="915" y="425"/>
                      <a:pt x="975" y="466"/>
                    </a:cubicBezTo>
                    <a:cubicBezTo>
                      <a:pt x="1009" y="490"/>
                      <a:pt x="1048" y="501"/>
                      <a:pt x="1087" y="501"/>
                    </a:cubicBezTo>
                    <a:cubicBezTo>
                      <a:pt x="1152" y="501"/>
                      <a:pt x="1216" y="470"/>
                      <a:pt x="1254" y="412"/>
                    </a:cubicBezTo>
                    <a:cubicBezTo>
                      <a:pt x="1317" y="320"/>
                      <a:pt x="1292" y="194"/>
                      <a:pt x="1200" y="133"/>
                    </a:cubicBezTo>
                    <a:cubicBezTo>
                      <a:pt x="1073" y="46"/>
                      <a:pt x="925" y="1"/>
                      <a:pt x="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031;p40">
                <a:extLst>
                  <a:ext uri="{FF2B5EF4-FFF2-40B4-BE49-F238E27FC236}">
                    <a16:creationId xmlns:a16="http://schemas.microsoft.com/office/drawing/2014/main" id="{C85C96C9-9E6F-CFE3-9780-F020ACD18969}"/>
                  </a:ext>
                </a:extLst>
              </p:cNvPr>
              <p:cNvSpPr/>
              <p:nvPr/>
            </p:nvSpPr>
            <p:spPr>
              <a:xfrm>
                <a:off x="5737459" y="3770577"/>
                <a:ext cx="35601" cy="43415"/>
              </a:xfrm>
              <a:custGeom>
                <a:avLst/>
                <a:gdLst/>
                <a:ahLst/>
                <a:cxnLst/>
                <a:rect l="l" t="t" r="r" b="b"/>
                <a:pathLst>
                  <a:path w="1262" h="1539" extrusionOk="0">
                    <a:moveTo>
                      <a:pt x="228" y="1"/>
                    </a:moveTo>
                    <a:cubicBezTo>
                      <a:pt x="206" y="1"/>
                      <a:pt x="184" y="4"/>
                      <a:pt x="162" y="12"/>
                    </a:cubicBezTo>
                    <a:cubicBezTo>
                      <a:pt x="57" y="49"/>
                      <a:pt x="1" y="163"/>
                      <a:pt x="38" y="268"/>
                    </a:cubicBezTo>
                    <a:lnTo>
                      <a:pt x="427" y="1388"/>
                    </a:lnTo>
                    <a:cubicBezTo>
                      <a:pt x="459" y="1479"/>
                      <a:pt x="544" y="1539"/>
                      <a:pt x="641" y="1539"/>
                    </a:cubicBezTo>
                    <a:lnTo>
                      <a:pt x="642" y="1539"/>
                    </a:lnTo>
                    <a:cubicBezTo>
                      <a:pt x="739" y="1539"/>
                      <a:pt x="824" y="1476"/>
                      <a:pt x="856" y="1384"/>
                    </a:cubicBezTo>
                    <a:lnTo>
                      <a:pt x="1226" y="268"/>
                    </a:lnTo>
                    <a:cubicBezTo>
                      <a:pt x="1261" y="163"/>
                      <a:pt x="1204" y="49"/>
                      <a:pt x="1099" y="13"/>
                    </a:cubicBezTo>
                    <a:cubicBezTo>
                      <a:pt x="1078" y="6"/>
                      <a:pt x="1056" y="3"/>
                      <a:pt x="1035" y="3"/>
                    </a:cubicBezTo>
                    <a:cubicBezTo>
                      <a:pt x="951" y="3"/>
                      <a:pt x="872" y="56"/>
                      <a:pt x="844" y="141"/>
                    </a:cubicBezTo>
                    <a:lnTo>
                      <a:pt x="636" y="765"/>
                    </a:lnTo>
                    <a:lnTo>
                      <a:pt x="418" y="136"/>
                    </a:lnTo>
                    <a:cubicBezTo>
                      <a:pt x="389" y="53"/>
                      <a:pt x="312" y="1"/>
                      <a:pt x="2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032;p40">
                <a:extLst>
                  <a:ext uri="{FF2B5EF4-FFF2-40B4-BE49-F238E27FC236}">
                    <a16:creationId xmlns:a16="http://schemas.microsoft.com/office/drawing/2014/main" id="{F0C83A6C-C798-112B-9190-B9FCCDAC5B90}"/>
                  </a:ext>
                </a:extLst>
              </p:cNvPr>
              <p:cNvSpPr/>
              <p:nvPr/>
            </p:nvSpPr>
            <p:spPr>
              <a:xfrm>
                <a:off x="5772440" y="3770436"/>
                <a:ext cx="43443" cy="43443"/>
              </a:xfrm>
              <a:custGeom>
                <a:avLst/>
                <a:gdLst/>
                <a:ahLst/>
                <a:cxnLst/>
                <a:rect l="l" t="t" r="r" b="b"/>
                <a:pathLst>
                  <a:path w="1540" h="1540" extrusionOk="0">
                    <a:moveTo>
                      <a:pt x="770" y="403"/>
                    </a:moveTo>
                    <a:cubicBezTo>
                      <a:pt x="972" y="403"/>
                      <a:pt x="1136" y="569"/>
                      <a:pt x="1136" y="770"/>
                    </a:cubicBezTo>
                    <a:cubicBezTo>
                      <a:pt x="1136" y="972"/>
                      <a:pt x="972" y="1136"/>
                      <a:pt x="770" y="1136"/>
                    </a:cubicBezTo>
                    <a:cubicBezTo>
                      <a:pt x="568" y="1136"/>
                      <a:pt x="404" y="972"/>
                      <a:pt x="404" y="770"/>
                    </a:cubicBezTo>
                    <a:cubicBezTo>
                      <a:pt x="404" y="569"/>
                      <a:pt x="568" y="403"/>
                      <a:pt x="770" y="403"/>
                    </a:cubicBezTo>
                    <a:close/>
                    <a:moveTo>
                      <a:pt x="770" y="1"/>
                    </a:moveTo>
                    <a:cubicBezTo>
                      <a:pt x="347" y="1"/>
                      <a:pt x="1" y="346"/>
                      <a:pt x="1" y="770"/>
                    </a:cubicBezTo>
                    <a:cubicBezTo>
                      <a:pt x="1" y="1194"/>
                      <a:pt x="345" y="1540"/>
                      <a:pt x="770" y="1540"/>
                    </a:cubicBezTo>
                    <a:cubicBezTo>
                      <a:pt x="1194" y="1540"/>
                      <a:pt x="1540" y="1194"/>
                      <a:pt x="1540" y="770"/>
                    </a:cubicBezTo>
                    <a:cubicBezTo>
                      <a:pt x="1540" y="346"/>
                      <a:pt x="1194" y="1"/>
                      <a:pt x="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033;p40">
                <a:extLst>
                  <a:ext uri="{FF2B5EF4-FFF2-40B4-BE49-F238E27FC236}">
                    <a16:creationId xmlns:a16="http://schemas.microsoft.com/office/drawing/2014/main" id="{7ABFCD76-9738-47DF-D81C-752624C032B2}"/>
                  </a:ext>
                </a:extLst>
              </p:cNvPr>
              <p:cNvSpPr/>
              <p:nvPr/>
            </p:nvSpPr>
            <p:spPr>
              <a:xfrm>
                <a:off x="5835433" y="3837520"/>
                <a:ext cx="80540" cy="11058"/>
              </a:xfrm>
              <a:custGeom>
                <a:avLst/>
                <a:gdLst/>
                <a:ahLst/>
                <a:cxnLst/>
                <a:rect l="l" t="t" r="r" b="b"/>
                <a:pathLst>
                  <a:path w="2855" h="392" extrusionOk="0">
                    <a:moveTo>
                      <a:pt x="215" y="1"/>
                    </a:moveTo>
                    <a:cubicBezTo>
                      <a:pt x="96" y="1"/>
                      <a:pt x="1" y="102"/>
                      <a:pt x="15" y="220"/>
                    </a:cubicBezTo>
                    <a:cubicBezTo>
                      <a:pt x="27" y="320"/>
                      <a:pt x="118" y="391"/>
                      <a:pt x="219" y="391"/>
                    </a:cubicBezTo>
                    <a:lnTo>
                      <a:pt x="2641" y="391"/>
                    </a:lnTo>
                    <a:cubicBezTo>
                      <a:pt x="2759" y="391"/>
                      <a:pt x="2854" y="292"/>
                      <a:pt x="2840" y="172"/>
                    </a:cubicBezTo>
                    <a:cubicBezTo>
                      <a:pt x="2828" y="72"/>
                      <a:pt x="2737" y="1"/>
                      <a:pt x="2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034;p40">
                <a:extLst>
                  <a:ext uri="{FF2B5EF4-FFF2-40B4-BE49-F238E27FC236}">
                    <a16:creationId xmlns:a16="http://schemas.microsoft.com/office/drawing/2014/main" id="{AAC00A96-ED8C-0703-2F96-79261E947B7F}"/>
                  </a:ext>
                </a:extLst>
              </p:cNvPr>
              <p:cNvSpPr/>
              <p:nvPr/>
            </p:nvSpPr>
            <p:spPr>
              <a:xfrm>
                <a:off x="5875491" y="3862542"/>
                <a:ext cx="39607" cy="11058"/>
              </a:xfrm>
              <a:custGeom>
                <a:avLst/>
                <a:gdLst/>
                <a:ahLst/>
                <a:cxnLst/>
                <a:rect l="l" t="t" r="r" b="b"/>
                <a:pathLst>
                  <a:path w="1404" h="392" extrusionOk="0">
                    <a:moveTo>
                      <a:pt x="200" y="1"/>
                    </a:moveTo>
                    <a:cubicBezTo>
                      <a:pt x="90" y="1"/>
                      <a:pt x="1" y="92"/>
                      <a:pt x="4" y="201"/>
                    </a:cubicBezTo>
                    <a:cubicBezTo>
                      <a:pt x="7" y="308"/>
                      <a:pt x="102" y="392"/>
                      <a:pt x="209" y="392"/>
                    </a:cubicBezTo>
                    <a:lnTo>
                      <a:pt x="1204" y="392"/>
                    </a:lnTo>
                    <a:cubicBezTo>
                      <a:pt x="1314" y="392"/>
                      <a:pt x="1404" y="301"/>
                      <a:pt x="1401" y="191"/>
                    </a:cubicBezTo>
                    <a:cubicBezTo>
                      <a:pt x="1398" y="83"/>
                      <a:pt x="1304" y="1"/>
                      <a:pt x="1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035;p40">
                <a:extLst>
                  <a:ext uri="{FF2B5EF4-FFF2-40B4-BE49-F238E27FC236}">
                    <a16:creationId xmlns:a16="http://schemas.microsoft.com/office/drawing/2014/main" id="{5D3B5AA9-32B9-4FD4-DFF3-A80645A73332}"/>
                  </a:ext>
                </a:extLst>
              </p:cNvPr>
              <p:cNvSpPr/>
              <p:nvPr/>
            </p:nvSpPr>
            <p:spPr>
              <a:xfrm>
                <a:off x="5816306" y="4068701"/>
                <a:ext cx="91739" cy="26574"/>
              </a:xfrm>
              <a:custGeom>
                <a:avLst/>
                <a:gdLst/>
                <a:ahLst/>
                <a:cxnLst/>
                <a:rect l="l" t="t" r="r" b="b"/>
                <a:pathLst>
                  <a:path w="3252" h="942" extrusionOk="0">
                    <a:moveTo>
                      <a:pt x="914" y="0"/>
                    </a:moveTo>
                    <a:cubicBezTo>
                      <a:pt x="628" y="0"/>
                      <a:pt x="486" y="217"/>
                      <a:pt x="390" y="359"/>
                    </a:cubicBezTo>
                    <a:cubicBezTo>
                      <a:pt x="301" y="495"/>
                      <a:pt x="263" y="537"/>
                      <a:pt x="203" y="537"/>
                    </a:cubicBezTo>
                    <a:cubicBezTo>
                      <a:pt x="92" y="537"/>
                      <a:pt x="1" y="628"/>
                      <a:pt x="1" y="739"/>
                    </a:cubicBezTo>
                    <a:cubicBezTo>
                      <a:pt x="1" y="851"/>
                      <a:pt x="92" y="942"/>
                      <a:pt x="203" y="942"/>
                    </a:cubicBezTo>
                    <a:cubicBezTo>
                      <a:pt x="488" y="942"/>
                      <a:pt x="632" y="725"/>
                      <a:pt x="727" y="581"/>
                    </a:cubicBezTo>
                    <a:cubicBezTo>
                      <a:pt x="816" y="445"/>
                      <a:pt x="854" y="403"/>
                      <a:pt x="914" y="403"/>
                    </a:cubicBezTo>
                    <a:cubicBezTo>
                      <a:pt x="975" y="403"/>
                      <a:pt x="1013" y="445"/>
                      <a:pt x="1102" y="581"/>
                    </a:cubicBezTo>
                    <a:cubicBezTo>
                      <a:pt x="1197" y="725"/>
                      <a:pt x="1341" y="942"/>
                      <a:pt x="1626" y="942"/>
                    </a:cubicBezTo>
                    <a:cubicBezTo>
                      <a:pt x="1912" y="942"/>
                      <a:pt x="2055" y="725"/>
                      <a:pt x="2150" y="581"/>
                    </a:cubicBezTo>
                    <a:cubicBezTo>
                      <a:pt x="2240" y="445"/>
                      <a:pt x="2278" y="403"/>
                      <a:pt x="2338" y="403"/>
                    </a:cubicBezTo>
                    <a:cubicBezTo>
                      <a:pt x="2398" y="403"/>
                      <a:pt x="2436" y="445"/>
                      <a:pt x="2525" y="581"/>
                    </a:cubicBezTo>
                    <a:cubicBezTo>
                      <a:pt x="2620" y="725"/>
                      <a:pt x="2764" y="942"/>
                      <a:pt x="3049" y="942"/>
                    </a:cubicBezTo>
                    <a:cubicBezTo>
                      <a:pt x="3160" y="942"/>
                      <a:pt x="3251" y="851"/>
                      <a:pt x="3251" y="739"/>
                    </a:cubicBezTo>
                    <a:cubicBezTo>
                      <a:pt x="3251" y="628"/>
                      <a:pt x="3160" y="537"/>
                      <a:pt x="3049" y="537"/>
                    </a:cubicBezTo>
                    <a:cubicBezTo>
                      <a:pt x="2989" y="537"/>
                      <a:pt x="2951" y="495"/>
                      <a:pt x="2862" y="359"/>
                    </a:cubicBezTo>
                    <a:cubicBezTo>
                      <a:pt x="2767" y="217"/>
                      <a:pt x="2625" y="0"/>
                      <a:pt x="2338" y="0"/>
                    </a:cubicBezTo>
                    <a:cubicBezTo>
                      <a:pt x="2052" y="0"/>
                      <a:pt x="1909" y="217"/>
                      <a:pt x="1813" y="359"/>
                    </a:cubicBezTo>
                    <a:cubicBezTo>
                      <a:pt x="1724" y="495"/>
                      <a:pt x="1686" y="537"/>
                      <a:pt x="1626" y="537"/>
                    </a:cubicBezTo>
                    <a:cubicBezTo>
                      <a:pt x="1566" y="537"/>
                      <a:pt x="1528" y="495"/>
                      <a:pt x="1439" y="359"/>
                    </a:cubicBezTo>
                    <a:cubicBezTo>
                      <a:pt x="1343" y="217"/>
                      <a:pt x="1200" y="0"/>
                      <a:pt x="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036;p40">
                <a:extLst>
                  <a:ext uri="{FF2B5EF4-FFF2-40B4-BE49-F238E27FC236}">
                    <a16:creationId xmlns:a16="http://schemas.microsoft.com/office/drawing/2014/main" id="{98FA3904-5BB9-DB80-2F43-95C9C02E7E6D}"/>
                  </a:ext>
                </a:extLst>
              </p:cNvPr>
              <p:cNvSpPr/>
              <p:nvPr/>
            </p:nvSpPr>
            <p:spPr>
              <a:xfrm>
                <a:off x="5691449" y="3900089"/>
                <a:ext cx="210475" cy="133179"/>
              </a:xfrm>
              <a:custGeom>
                <a:avLst/>
                <a:gdLst/>
                <a:ahLst/>
                <a:cxnLst/>
                <a:rect l="l" t="t" r="r" b="b"/>
                <a:pathLst>
                  <a:path w="7461" h="4721" extrusionOk="0">
                    <a:moveTo>
                      <a:pt x="272" y="1"/>
                    </a:moveTo>
                    <a:cubicBezTo>
                      <a:pt x="122" y="1"/>
                      <a:pt x="1" y="122"/>
                      <a:pt x="1" y="272"/>
                    </a:cubicBezTo>
                    <a:lnTo>
                      <a:pt x="1" y="4450"/>
                    </a:lnTo>
                    <a:cubicBezTo>
                      <a:pt x="1" y="4599"/>
                      <a:pt x="122" y="4721"/>
                      <a:pt x="272" y="4721"/>
                    </a:cubicBezTo>
                    <a:lnTo>
                      <a:pt x="7190" y="4721"/>
                    </a:lnTo>
                    <a:cubicBezTo>
                      <a:pt x="7339" y="4721"/>
                      <a:pt x="7461" y="4599"/>
                      <a:pt x="7461" y="4450"/>
                    </a:cubicBezTo>
                    <a:lnTo>
                      <a:pt x="7461" y="272"/>
                    </a:lnTo>
                    <a:cubicBezTo>
                      <a:pt x="7461" y="122"/>
                      <a:pt x="7339" y="1"/>
                      <a:pt x="7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037;p40">
                <a:extLst>
                  <a:ext uri="{FF2B5EF4-FFF2-40B4-BE49-F238E27FC236}">
                    <a16:creationId xmlns:a16="http://schemas.microsoft.com/office/drawing/2014/main" id="{84BF537F-29D1-9A8E-68A0-97F2D0E9B456}"/>
                  </a:ext>
                </a:extLst>
              </p:cNvPr>
              <p:cNvSpPr/>
              <p:nvPr/>
            </p:nvSpPr>
            <p:spPr>
              <a:xfrm>
                <a:off x="5881584" y="3900089"/>
                <a:ext cx="20339" cy="133236"/>
              </a:xfrm>
              <a:custGeom>
                <a:avLst/>
                <a:gdLst/>
                <a:ahLst/>
                <a:cxnLst/>
                <a:rect l="l" t="t" r="r" b="b"/>
                <a:pathLst>
                  <a:path w="721" h="4723" extrusionOk="0">
                    <a:moveTo>
                      <a:pt x="0" y="1"/>
                    </a:moveTo>
                    <a:cubicBezTo>
                      <a:pt x="154" y="1"/>
                      <a:pt x="278" y="122"/>
                      <a:pt x="278" y="272"/>
                    </a:cubicBezTo>
                    <a:lnTo>
                      <a:pt x="278" y="4450"/>
                    </a:lnTo>
                    <a:cubicBezTo>
                      <a:pt x="278" y="4601"/>
                      <a:pt x="154" y="4722"/>
                      <a:pt x="0" y="4722"/>
                    </a:cubicBezTo>
                    <a:lnTo>
                      <a:pt x="450" y="4722"/>
                    </a:lnTo>
                    <a:cubicBezTo>
                      <a:pt x="599" y="4722"/>
                      <a:pt x="721" y="4599"/>
                      <a:pt x="721" y="4450"/>
                    </a:cubicBezTo>
                    <a:lnTo>
                      <a:pt x="721" y="272"/>
                    </a:lnTo>
                    <a:cubicBezTo>
                      <a:pt x="721" y="122"/>
                      <a:pt x="599" y="1"/>
                      <a:pt x="450" y="1"/>
                    </a:cubicBezTo>
                    <a:close/>
                  </a:path>
                </a:pathLst>
              </a:custGeom>
              <a:solidFill>
                <a:srgbClr val="0D5540">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038;p40">
                <a:extLst>
                  <a:ext uri="{FF2B5EF4-FFF2-40B4-BE49-F238E27FC236}">
                    <a16:creationId xmlns:a16="http://schemas.microsoft.com/office/drawing/2014/main" id="{1359E69E-B3BC-C9AC-FF7B-BFA643BD0385}"/>
                  </a:ext>
                </a:extLst>
              </p:cNvPr>
              <p:cNvSpPr/>
              <p:nvPr/>
            </p:nvSpPr>
            <p:spPr>
              <a:xfrm>
                <a:off x="5691449" y="3900089"/>
                <a:ext cx="210475" cy="133179"/>
              </a:xfrm>
              <a:custGeom>
                <a:avLst/>
                <a:gdLst/>
                <a:ahLst/>
                <a:cxnLst/>
                <a:rect l="l" t="t" r="r" b="b"/>
                <a:pathLst>
                  <a:path w="7461" h="4721" extrusionOk="0">
                    <a:moveTo>
                      <a:pt x="5348" y="1"/>
                    </a:moveTo>
                    <a:lnTo>
                      <a:pt x="5348" y="1279"/>
                    </a:lnTo>
                    <a:lnTo>
                      <a:pt x="1" y="1279"/>
                    </a:lnTo>
                    <a:lnTo>
                      <a:pt x="1" y="1696"/>
                    </a:lnTo>
                    <a:lnTo>
                      <a:pt x="5348" y="1696"/>
                    </a:lnTo>
                    <a:lnTo>
                      <a:pt x="5348" y="3025"/>
                    </a:lnTo>
                    <a:lnTo>
                      <a:pt x="1" y="3025"/>
                    </a:lnTo>
                    <a:lnTo>
                      <a:pt x="1" y="3443"/>
                    </a:lnTo>
                    <a:lnTo>
                      <a:pt x="5348" y="3443"/>
                    </a:lnTo>
                    <a:lnTo>
                      <a:pt x="5348" y="4721"/>
                    </a:lnTo>
                    <a:lnTo>
                      <a:pt x="5765" y="4721"/>
                    </a:lnTo>
                    <a:lnTo>
                      <a:pt x="5765" y="3443"/>
                    </a:lnTo>
                    <a:lnTo>
                      <a:pt x="7461" y="3443"/>
                    </a:lnTo>
                    <a:lnTo>
                      <a:pt x="7461" y="3025"/>
                    </a:lnTo>
                    <a:lnTo>
                      <a:pt x="5765" y="3025"/>
                    </a:lnTo>
                    <a:lnTo>
                      <a:pt x="5765" y="1696"/>
                    </a:lnTo>
                    <a:lnTo>
                      <a:pt x="7461" y="1696"/>
                    </a:lnTo>
                    <a:lnTo>
                      <a:pt x="7461" y="1279"/>
                    </a:lnTo>
                    <a:lnTo>
                      <a:pt x="5765" y="1279"/>
                    </a:lnTo>
                    <a:lnTo>
                      <a:pt x="5765" y="1"/>
                    </a:lnTo>
                    <a:close/>
                  </a:path>
                </a:pathLst>
              </a:custGeom>
              <a:solidFill>
                <a:srgbClr val="0D5540">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039;p40">
                <a:extLst>
                  <a:ext uri="{FF2B5EF4-FFF2-40B4-BE49-F238E27FC236}">
                    <a16:creationId xmlns:a16="http://schemas.microsoft.com/office/drawing/2014/main" id="{A8D8ACEE-E0D2-FDC8-E4D4-44276E058998}"/>
                  </a:ext>
                </a:extLst>
              </p:cNvPr>
              <p:cNvSpPr/>
              <p:nvPr/>
            </p:nvSpPr>
            <p:spPr>
              <a:xfrm>
                <a:off x="5889370" y="3985425"/>
                <a:ext cx="12553" cy="11792"/>
              </a:xfrm>
              <a:custGeom>
                <a:avLst/>
                <a:gdLst/>
                <a:ahLst/>
                <a:cxnLst/>
                <a:rect l="l" t="t" r="r" b="b"/>
                <a:pathLst>
                  <a:path w="445" h="418" extrusionOk="0">
                    <a:moveTo>
                      <a:pt x="1" y="0"/>
                    </a:moveTo>
                    <a:lnTo>
                      <a:pt x="1" y="418"/>
                    </a:lnTo>
                    <a:lnTo>
                      <a:pt x="445" y="418"/>
                    </a:lnTo>
                    <a:lnTo>
                      <a:pt x="445" y="0"/>
                    </a:lnTo>
                    <a:close/>
                  </a:path>
                </a:pathLst>
              </a:custGeom>
              <a:solidFill>
                <a:srgbClr val="0D5540">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040;p40">
                <a:extLst>
                  <a:ext uri="{FF2B5EF4-FFF2-40B4-BE49-F238E27FC236}">
                    <a16:creationId xmlns:a16="http://schemas.microsoft.com/office/drawing/2014/main" id="{BF9DEFC9-2758-9E08-F271-708409AA7694}"/>
                  </a:ext>
                </a:extLst>
              </p:cNvPr>
              <p:cNvSpPr/>
              <p:nvPr/>
            </p:nvSpPr>
            <p:spPr>
              <a:xfrm>
                <a:off x="5889370" y="3936142"/>
                <a:ext cx="12553" cy="11820"/>
              </a:xfrm>
              <a:custGeom>
                <a:avLst/>
                <a:gdLst/>
                <a:ahLst/>
                <a:cxnLst/>
                <a:rect l="l" t="t" r="r" b="b"/>
                <a:pathLst>
                  <a:path w="445" h="419" extrusionOk="0">
                    <a:moveTo>
                      <a:pt x="1" y="1"/>
                    </a:moveTo>
                    <a:lnTo>
                      <a:pt x="1" y="418"/>
                    </a:lnTo>
                    <a:lnTo>
                      <a:pt x="445" y="418"/>
                    </a:lnTo>
                    <a:lnTo>
                      <a:pt x="445" y="1"/>
                    </a:lnTo>
                    <a:close/>
                  </a:path>
                </a:pathLst>
              </a:custGeom>
              <a:solidFill>
                <a:srgbClr val="0D5540">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27041630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11"/>
        <p:cNvGrpSpPr/>
        <p:nvPr/>
      </p:nvGrpSpPr>
      <p:grpSpPr>
        <a:xfrm>
          <a:off x="0" y="0"/>
          <a:ext cx="0" cy="0"/>
          <a:chOff x="0" y="0"/>
          <a:chExt cx="0" cy="0"/>
        </a:xfrm>
      </p:grpSpPr>
      <p:grpSp>
        <p:nvGrpSpPr>
          <p:cNvPr id="9" name="Google Shape;3082;p40">
            <a:extLst>
              <a:ext uri="{FF2B5EF4-FFF2-40B4-BE49-F238E27FC236}">
                <a16:creationId xmlns:a16="http://schemas.microsoft.com/office/drawing/2014/main" id="{2EF33D46-CF79-E4FC-7256-E11B1CA77F1B}"/>
              </a:ext>
            </a:extLst>
          </p:cNvPr>
          <p:cNvGrpSpPr/>
          <p:nvPr/>
        </p:nvGrpSpPr>
        <p:grpSpPr>
          <a:xfrm>
            <a:off x="713330" y="1682813"/>
            <a:ext cx="754805" cy="754805"/>
            <a:chOff x="-3503925" y="1187625"/>
            <a:chExt cx="2967000" cy="2967000"/>
          </a:xfrm>
        </p:grpSpPr>
        <p:sp>
          <p:nvSpPr>
            <p:cNvPr id="10" name="Google Shape;3083;p40">
              <a:extLst>
                <a:ext uri="{FF2B5EF4-FFF2-40B4-BE49-F238E27FC236}">
                  <a16:creationId xmlns:a16="http://schemas.microsoft.com/office/drawing/2014/main" id="{EBFB05AE-4002-AF02-CAD5-33C052539C51}"/>
                </a:ext>
              </a:extLst>
            </p:cNvPr>
            <p:cNvSpPr/>
            <p:nvPr/>
          </p:nvSpPr>
          <p:spPr>
            <a:xfrm>
              <a:off x="-3503925" y="1187625"/>
              <a:ext cx="2967000" cy="296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1" name="Google Shape;3084;p40">
              <a:extLst>
                <a:ext uri="{FF2B5EF4-FFF2-40B4-BE49-F238E27FC236}">
                  <a16:creationId xmlns:a16="http://schemas.microsoft.com/office/drawing/2014/main" id="{A1186D50-055A-9E3D-D1C0-93D3C00AF4CE}"/>
                </a:ext>
              </a:extLst>
            </p:cNvPr>
            <p:cNvGrpSpPr/>
            <p:nvPr/>
          </p:nvGrpSpPr>
          <p:grpSpPr>
            <a:xfrm>
              <a:off x="-1867445" y="2119798"/>
              <a:ext cx="477579" cy="979378"/>
              <a:chOff x="3386156" y="3253375"/>
              <a:chExt cx="88664" cy="181814"/>
            </a:xfrm>
          </p:grpSpPr>
          <p:sp>
            <p:nvSpPr>
              <p:cNvPr id="12" name="Google Shape;3092;p40">
                <a:extLst>
                  <a:ext uri="{FF2B5EF4-FFF2-40B4-BE49-F238E27FC236}">
                    <a16:creationId xmlns:a16="http://schemas.microsoft.com/office/drawing/2014/main" id="{772B44E2-B23F-389C-88DE-6CC4355B891B}"/>
                  </a:ext>
                </a:extLst>
              </p:cNvPr>
              <p:cNvSpPr/>
              <p:nvPr/>
            </p:nvSpPr>
            <p:spPr>
              <a:xfrm>
                <a:off x="3386156" y="3253375"/>
                <a:ext cx="88664" cy="11115"/>
              </a:xfrm>
              <a:custGeom>
                <a:avLst/>
                <a:gdLst/>
                <a:ahLst/>
                <a:cxnLst/>
                <a:rect l="l" t="t" r="r" b="b"/>
                <a:pathLst>
                  <a:path w="3143" h="394" extrusionOk="0">
                    <a:moveTo>
                      <a:pt x="216" y="1"/>
                    </a:moveTo>
                    <a:cubicBezTo>
                      <a:pt x="96" y="1"/>
                      <a:pt x="1" y="102"/>
                      <a:pt x="15" y="220"/>
                    </a:cubicBezTo>
                    <a:cubicBezTo>
                      <a:pt x="27" y="320"/>
                      <a:pt x="118" y="393"/>
                      <a:pt x="219" y="393"/>
                    </a:cubicBezTo>
                    <a:lnTo>
                      <a:pt x="2929" y="393"/>
                    </a:lnTo>
                    <a:cubicBezTo>
                      <a:pt x="3047" y="393"/>
                      <a:pt x="3143" y="292"/>
                      <a:pt x="3129" y="174"/>
                    </a:cubicBezTo>
                    <a:cubicBezTo>
                      <a:pt x="3116" y="73"/>
                      <a:pt x="3026" y="1"/>
                      <a:pt x="2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095;p40">
                <a:extLst>
                  <a:ext uri="{FF2B5EF4-FFF2-40B4-BE49-F238E27FC236}">
                    <a16:creationId xmlns:a16="http://schemas.microsoft.com/office/drawing/2014/main" id="{F81B523A-B6A3-2167-D893-8CFF4AC41748}"/>
                  </a:ext>
                </a:extLst>
              </p:cNvPr>
              <p:cNvSpPr/>
              <p:nvPr/>
            </p:nvSpPr>
            <p:spPr>
              <a:xfrm>
                <a:off x="3413717" y="3292418"/>
                <a:ext cx="37519" cy="142771"/>
              </a:xfrm>
              <a:custGeom>
                <a:avLst/>
                <a:gdLst/>
                <a:ahLst/>
                <a:cxnLst/>
                <a:rect l="l" t="t" r="r" b="b"/>
                <a:pathLst>
                  <a:path w="1330" h="5061" extrusionOk="0">
                    <a:moveTo>
                      <a:pt x="420" y="0"/>
                    </a:moveTo>
                    <a:cubicBezTo>
                      <a:pt x="188" y="0"/>
                      <a:pt x="0" y="188"/>
                      <a:pt x="0" y="421"/>
                    </a:cubicBezTo>
                    <a:lnTo>
                      <a:pt x="0" y="4640"/>
                    </a:lnTo>
                    <a:cubicBezTo>
                      <a:pt x="0" y="4871"/>
                      <a:pt x="188" y="5060"/>
                      <a:pt x="420" y="5060"/>
                    </a:cubicBezTo>
                    <a:lnTo>
                      <a:pt x="914" y="5060"/>
                    </a:lnTo>
                    <a:cubicBezTo>
                      <a:pt x="1144" y="5060"/>
                      <a:pt x="1330" y="4871"/>
                      <a:pt x="1330" y="4640"/>
                    </a:cubicBezTo>
                    <a:lnTo>
                      <a:pt x="1330" y="421"/>
                    </a:lnTo>
                    <a:cubicBezTo>
                      <a:pt x="1330" y="188"/>
                      <a:pt x="1142" y="0"/>
                      <a:pt x="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 name="Google Shape;3021;p40">
            <a:extLst>
              <a:ext uri="{FF2B5EF4-FFF2-40B4-BE49-F238E27FC236}">
                <a16:creationId xmlns:a16="http://schemas.microsoft.com/office/drawing/2014/main" id="{F71AE3AB-ECF1-24A1-B697-CAFA599F2472}"/>
              </a:ext>
            </a:extLst>
          </p:cNvPr>
          <p:cNvGrpSpPr/>
          <p:nvPr/>
        </p:nvGrpSpPr>
        <p:grpSpPr>
          <a:xfrm>
            <a:off x="4572002" y="3144130"/>
            <a:ext cx="754838" cy="754838"/>
            <a:chOff x="6846325" y="1454225"/>
            <a:chExt cx="1152600" cy="1152600"/>
          </a:xfrm>
          <a:solidFill>
            <a:schemeClr val="accent3">
              <a:lumMod val="50000"/>
            </a:schemeClr>
          </a:solidFill>
        </p:grpSpPr>
        <p:sp>
          <p:nvSpPr>
            <p:cNvPr id="15" name="Google Shape;3022;p40">
              <a:extLst>
                <a:ext uri="{FF2B5EF4-FFF2-40B4-BE49-F238E27FC236}">
                  <a16:creationId xmlns:a16="http://schemas.microsoft.com/office/drawing/2014/main" id="{E6C32B27-D550-2ED8-8979-285E8391D7EE}"/>
                </a:ext>
              </a:extLst>
            </p:cNvPr>
            <p:cNvSpPr/>
            <p:nvPr/>
          </p:nvSpPr>
          <p:spPr>
            <a:xfrm>
              <a:off x="6846325" y="1454225"/>
              <a:ext cx="1152600" cy="11526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16" name="Google Shape;3023;p40">
              <a:extLst>
                <a:ext uri="{FF2B5EF4-FFF2-40B4-BE49-F238E27FC236}">
                  <a16:creationId xmlns:a16="http://schemas.microsoft.com/office/drawing/2014/main" id="{395C401B-CB38-955A-A977-94D01BD844AA}"/>
                </a:ext>
              </a:extLst>
            </p:cNvPr>
            <p:cNvGrpSpPr/>
            <p:nvPr/>
          </p:nvGrpSpPr>
          <p:grpSpPr>
            <a:xfrm>
              <a:off x="7174502" y="1688424"/>
              <a:ext cx="499307" cy="91158"/>
              <a:chOff x="5678190" y="3770436"/>
              <a:chExt cx="238572" cy="43556"/>
            </a:xfrm>
            <a:grpFill/>
          </p:grpSpPr>
          <p:sp>
            <p:nvSpPr>
              <p:cNvPr id="17" name="Google Shape;3026;p40">
                <a:extLst>
                  <a:ext uri="{FF2B5EF4-FFF2-40B4-BE49-F238E27FC236}">
                    <a16:creationId xmlns:a16="http://schemas.microsoft.com/office/drawing/2014/main" id="{6DDB83F5-F3C7-DA59-5902-04ACDE1A646E}"/>
                  </a:ext>
                </a:extLst>
              </p:cNvPr>
              <p:cNvSpPr/>
              <p:nvPr/>
            </p:nvSpPr>
            <p:spPr>
              <a:xfrm>
                <a:off x="5699545" y="3770577"/>
                <a:ext cx="33852" cy="43387"/>
              </a:xfrm>
              <a:custGeom>
                <a:avLst/>
                <a:gdLst/>
                <a:ahLst/>
                <a:cxnLst/>
                <a:rect l="l" t="t" r="r" b="b"/>
                <a:pathLst>
                  <a:path w="1200" h="1538" extrusionOk="0">
                    <a:moveTo>
                      <a:pt x="982" y="0"/>
                    </a:moveTo>
                    <a:cubicBezTo>
                      <a:pt x="872" y="0"/>
                      <a:pt x="781" y="91"/>
                      <a:pt x="783" y="201"/>
                    </a:cubicBezTo>
                    <a:lnTo>
                      <a:pt x="787" y="700"/>
                    </a:lnTo>
                    <a:lnTo>
                      <a:pt x="367" y="88"/>
                    </a:lnTo>
                    <a:cubicBezTo>
                      <a:pt x="329" y="33"/>
                      <a:pt x="266" y="1"/>
                      <a:pt x="201" y="1"/>
                    </a:cubicBezTo>
                    <a:cubicBezTo>
                      <a:pt x="181" y="1"/>
                      <a:pt x="161" y="4"/>
                      <a:pt x="141" y="10"/>
                    </a:cubicBezTo>
                    <a:cubicBezTo>
                      <a:pt x="58" y="37"/>
                      <a:pt x="1" y="114"/>
                      <a:pt x="1" y="204"/>
                    </a:cubicBezTo>
                    <a:lnTo>
                      <a:pt x="1" y="1328"/>
                    </a:lnTo>
                    <a:cubicBezTo>
                      <a:pt x="1" y="1417"/>
                      <a:pt x="56" y="1499"/>
                      <a:pt x="141" y="1527"/>
                    </a:cubicBezTo>
                    <a:cubicBezTo>
                      <a:pt x="164" y="1535"/>
                      <a:pt x="187" y="1538"/>
                      <a:pt x="209" y="1538"/>
                    </a:cubicBezTo>
                    <a:cubicBezTo>
                      <a:pt x="324" y="1538"/>
                      <a:pt x="418" y="1444"/>
                      <a:pt x="418" y="1328"/>
                    </a:cubicBezTo>
                    <a:lnTo>
                      <a:pt x="418" y="849"/>
                    </a:lnTo>
                    <a:lnTo>
                      <a:pt x="810" y="1428"/>
                    </a:lnTo>
                    <a:cubicBezTo>
                      <a:pt x="852" y="1490"/>
                      <a:pt x="919" y="1525"/>
                      <a:pt x="989" y="1525"/>
                    </a:cubicBezTo>
                    <a:cubicBezTo>
                      <a:pt x="1009" y="1525"/>
                      <a:pt x="1030" y="1522"/>
                      <a:pt x="1051" y="1516"/>
                    </a:cubicBezTo>
                    <a:cubicBezTo>
                      <a:pt x="1141" y="1486"/>
                      <a:pt x="1200" y="1401"/>
                      <a:pt x="1200" y="1296"/>
                    </a:cubicBezTo>
                    <a:lnTo>
                      <a:pt x="1190" y="199"/>
                    </a:lnTo>
                    <a:cubicBezTo>
                      <a:pt x="1190" y="88"/>
                      <a:pt x="1100" y="0"/>
                      <a:pt x="9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027;p40">
                <a:extLst>
                  <a:ext uri="{FF2B5EF4-FFF2-40B4-BE49-F238E27FC236}">
                    <a16:creationId xmlns:a16="http://schemas.microsoft.com/office/drawing/2014/main" id="{A82D00E0-BC08-5CC3-15AC-26DF8F2D81F6}"/>
                  </a:ext>
                </a:extLst>
              </p:cNvPr>
              <p:cNvSpPr/>
              <p:nvPr/>
            </p:nvSpPr>
            <p:spPr>
              <a:xfrm>
                <a:off x="5678190" y="3771057"/>
                <a:ext cx="11058" cy="42174"/>
              </a:xfrm>
              <a:custGeom>
                <a:avLst/>
                <a:gdLst/>
                <a:ahLst/>
                <a:cxnLst/>
                <a:rect l="l" t="t" r="r" b="b"/>
                <a:pathLst>
                  <a:path w="392" h="1495" extrusionOk="0">
                    <a:moveTo>
                      <a:pt x="196" y="1"/>
                    </a:moveTo>
                    <a:cubicBezTo>
                      <a:pt x="195" y="1"/>
                      <a:pt x="193" y="1"/>
                      <a:pt x="191" y="1"/>
                    </a:cubicBezTo>
                    <a:cubicBezTo>
                      <a:pt x="84" y="4"/>
                      <a:pt x="1" y="99"/>
                      <a:pt x="1" y="206"/>
                    </a:cubicBezTo>
                    <a:lnTo>
                      <a:pt x="1" y="1289"/>
                    </a:lnTo>
                    <a:cubicBezTo>
                      <a:pt x="1" y="1398"/>
                      <a:pt x="84" y="1491"/>
                      <a:pt x="191" y="1494"/>
                    </a:cubicBezTo>
                    <a:cubicBezTo>
                      <a:pt x="193" y="1494"/>
                      <a:pt x="195" y="1494"/>
                      <a:pt x="197" y="1494"/>
                    </a:cubicBezTo>
                    <a:cubicBezTo>
                      <a:pt x="305" y="1494"/>
                      <a:pt x="392" y="1407"/>
                      <a:pt x="392" y="1299"/>
                    </a:cubicBezTo>
                    <a:lnTo>
                      <a:pt x="392" y="197"/>
                    </a:lnTo>
                    <a:cubicBezTo>
                      <a:pt x="392" y="89"/>
                      <a:pt x="304" y="1"/>
                      <a:pt x="1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28;p40">
                <a:extLst>
                  <a:ext uri="{FF2B5EF4-FFF2-40B4-BE49-F238E27FC236}">
                    <a16:creationId xmlns:a16="http://schemas.microsoft.com/office/drawing/2014/main" id="{9303032D-E023-FE63-CF87-97E5FF0518A4}"/>
                  </a:ext>
                </a:extLst>
              </p:cNvPr>
              <p:cNvSpPr/>
              <p:nvPr/>
            </p:nvSpPr>
            <p:spPr>
              <a:xfrm>
                <a:off x="5825362" y="3771057"/>
                <a:ext cx="11087" cy="42174"/>
              </a:xfrm>
              <a:custGeom>
                <a:avLst/>
                <a:gdLst/>
                <a:ahLst/>
                <a:cxnLst/>
                <a:rect l="l" t="t" r="r" b="b"/>
                <a:pathLst>
                  <a:path w="393" h="1495" extrusionOk="0">
                    <a:moveTo>
                      <a:pt x="198" y="1"/>
                    </a:moveTo>
                    <a:cubicBezTo>
                      <a:pt x="196" y="1"/>
                      <a:pt x="194" y="1"/>
                      <a:pt x="192" y="1"/>
                    </a:cubicBezTo>
                    <a:cubicBezTo>
                      <a:pt x="84" y="4"/>
                      <a:pt x="1" y="99"/>
                      <a:pt x="1" y="206"/>
                    </a:cubicBezTo>
                    <a:lnTo>
                      <a:pt x="1" y="1289"/>
                    </a:lnTo>
                    <a:cubicBezTo>
                      <a:pt x="1" y="1398"/>
                      <a:pt x="84" y="1491"/>
                      <a:pt x="192" y="1494"/>
                    </a:cubicBezTo>
                    <a:cubicBezTo>
                      <a:pt x="194" y="1494"/>
                      <a:pt x="196" y="1494"/>
                      <a:pt x="198" y="1494"/>
                    </a:cubicBezTo>
                    <a:cubicBezTo>
                      <a:pt x="305" y="1494"/>
                      <a:pt x="393" y="1407"/>
                      <a:pt x="393" y="1299"/>
                    </a:cubicBezTo>
                    <a:lnTo>
                      <a:pt x="393" y="197"/>
                    </a:lnTo>
                    <a:cubicBezTo>
                      <a:pt x="393" y="89"/>
                      <a:pt x="305" y="1"/>
                      <a:pt x="1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29;p40">
                <a:extLst>
                  <a:ext uri="{FF2B5EF4-FFF2-40B4-BE49-F238E27FC236}">
                    <a16:creationId xmlns:a16="http://schemas.microsoft.com/office/drawing/2014/main" id="{B2C21FE0-B35A-052B-CD83-F31AB0182E33}"/>
                  </a:ext>
                </a:extLst>
              </p:cNvPr>
              <p:cNvSpPr/>
              <p:nvPr/>
            </p:nvSpPr>
            <p:spPr>
              <a:xfrm>
                <a:off x="5890865" y="3770577"/>
                <a:ext cx="25897" cy="42682"/>
              </a:xfrm>
              <a:custGeom>
                <a:avLst/>
                <a:gdLst/>
                <a:ahLst/>
                <a:cxnLst/>
                <a:rect l="l" t="t" r="r" b="b"/>
                <a:pathLst>
                  <a:path w="918" h="1513" extrusionOk="0">
                    <a:moveTo>
                      <a:pt x="148" y="0"/>
                    </a:moveTo>
                    <a:cubicBezTo>
                      <a:pt x="66" y="0"/>
                      <a:pt x="1" y="66"/>
                      <a:pt x="1" y="148"/>
                    </a:cubicBezTo>
                    <a:lnTo>
                      <a:pt x="1" y="1311"/>
                    </a:lnTo>
                    <a:cubicBezTo>
                      <a:pt x="1" y="1422"/>
                      <a:pt x="91" y="1513"/>
                      <a:pt x="203" y="1513"/>
                    </a:cubicBezTo>
                    <a:lnTo>
                      <a:pt x="648" y="1513"/>
                    </a:lnTo>
                    <a:cubicBezTo>
                      <a:pt x="755" y="1513"/>
                      <a:pt x="848" y="1429"/>
                      <a:pt x="851" y="1322"/>
                    </a:cubicBezTo>
                    <a:cubicBezTo>
                      <a:pt x="856" y="1213"/>
                      <a:pt x="766" y="1122"/>
                      <a:pt x="657" y="1122"/>
                    </a:cubicBezTo>
                    <a:lnTo>
                      <a:pt x="392" y="1122"/>
                    </a:lnTo>
                    <a:lnTo>
                      <a:pt x="392" y="965"/>
                    </a:lnTo>
                    <a:lnTo>
                      <a:pt x="614" y="965"/>
                    </a:lnTo>
                    <a:cubicBezTo>
                      <a:pt x="721" y="965"/>
                      <a:pt x="816" y="882"/>
                      <a:pt x="818" y="775"/>
                    </a:cubicBezTo>
                    <a:cubicBezTo>
                      <a:pt x="820" y="663"/>
                      <a:pt x="733" y="574"/>
                      <a:pt x="623" y="574"/>
                    </a:cubicBezTo>
                    <a:lnTo>
                      <a:pt x="392" y="574"/>
                    </a:lnTo>
                    <a:lnTo>
                      <a:pt x="392" y="391"/>
                    </a:lnTo>
                    <a:lnTo>
                      <a:pt x="683" y="391"/>
                    </a:lnTo>
                    <a:cubicBezTo>
                      <a:pt x="733" y="391"/>
                      <a:pt x="780" y="368"/>
                      <a:pt x="807" y="327"/>
                    </a:cubicBezTo>
                    <a:cubicBezTo>
                      <a:pt x="917" y="169"/>
                      <a:pt x="806" y="0"/>
                      <a:pt x="6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30;p40">
                <a:extLst>
                  <a:ext uri="{FF2B5EF4-FFF2-40B4-BE49-F238E27FC236}">
                    <a16:creationId xmlns:a16="http://schemas.microsoft.com/office/drawing/2014/main" id="{E269CC14-63F1-7F18-4304-0D748D239762}"/>
                  </a:ext>
                </a:extLst>
              </p:cNvPr>
              <p:cNvSpPr/>
              <p:nvPr/>
            </p:nvSpPr>
            <p:spPr>
              <a:xfrm>
                <a:off x="5845588" y="3770436"/>
                <a:ext cx="38196" cy="43443"/>
              </a:xfrm>
              <a:custGeom>
                <a:avLst/>
                <a:gdLst/>
                <a:ahLst/>
                <a:cxnLst/>
                <a:rect l="l" t="t" r="r" b="b"/>
                <a:pathLst>
                  <a:path w="1354" h="1540" extrusionOk="0">
                    <a:moveTo>
                      <a:pt x="770" y="1"/>
                    </a:moveTo>
                    <a:cubicBezTo>
                      <a:pt x="346" y="1"/>
                      <a:pt x="1" y="346"/>
                      <a:pt x="1" y="771"/>
                    </a:cubicBezTo>
                    <a:cubicBezTo>
                      <a:pt x="1" y="1194"/>
                      <a:pt x="346" y="1540"/>
                      <a:pt x="770" y="1540"/>
                    </a:cubicBezTo>
                    <a:cubicBezTo>
                      <a:pt x="941" y="1540"/>
                      <a:pt x="1096" y="1483"/>
                      <a:pt x="1216" y="1376"/>
                    </a:cubicBezTo>
                    <a:cubicBezTo>
                      <a:pt x="1240" y="1355"/>
                      <a:pt x="1262" y="1332"/>
                      <a:pt x="1282" y="1307"/>
                    </a:cubicBezTo>
                    <a:cubicBezTo>
                      <a:pt x="1354" y="1222"/>
                      <a:pt x="1342" y="1095"/>
                      <a:pt x="1257" y="1023"/>
                    </a:cubicBezTo>
                    <a:cubicBezTo>
                      <a:pt x="1220" y="991"/>
                      <a:pt x="1174" y="976"/>
                      <a:pt x="1128" y="976"/>
                    </a:cubicBezTo>
                    <a:cubicBezTo>
                      <a:pt x="1071" y="976"/>
                      <a:pt x="1013" y="1000"/>
                      <a:pt x="973" y="1048"/>
                    </a:cubicBezTo>
                    <a:cubicBezTo>
                      <a:pt x="966" y="1058"/>
                      <a:pt x="957" y="1067"/>
                      <a:pt x="948" y="1074"/>
                    </a:cubicBezTo>
                    <a:cubicBezTo>
                      <a:pt x="901" y="1115"/>
                      <a:pt x="841" y="1137"/>
                      <a:pt x="770" y="1137"/>
                    </a:cubicBezTo>
                    <a:cubicBezTo>
                      <a:pt x="568" y="1137"/>
                      <a:pt x="404" y="972"/>
                      <a:pt x="404" y="771"/>
                    </a:cubicBezTo>
                    <a:cubicBezTo>
                      <a:pt x="404" y="569"/>
                      <a:pt x="568" y="405"/>
                      <a:pt x="770" y="405"/>
                    </a:cubicBezTo>
                    <a:cubicBezTo>
                      <a:pt x="843" y="405"/>
                      <a:pt x="915" y="425"/>
                      <a:pt x="975" y="466"/>
                    </a:cubicBezTo>
                    <a:cubicBezTo>
                      <a:pt x="1009" y="490"/>
                      <a:pt x="1048" y="501"/>
                      <a:pt x="1087" y="501"/>
                    </a:cubicBezTo>
                    <a:cubicBezTo>
                      <a:pt x="1152" y="501"/>
                      <a:pt x="1216" y="470"/>
                      <a:pt x="1254" y="412"/>
                    </a:cubicBezTo>
                    <a:cubicBezTo>
                      <a:pt x="1317" y="320"/>
                      <a:pt x="1292" y="194"/>
                      <a:pt x="1200" y="133"/>
                    </a:cubicBezTo>
                    <a:cubicBezTo>
                      <a:pt x="1073" y="46"/>
                      <a:pt x="925" y="1"/>
                      <a:pt x="7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031;p40">
                <a:extLst>
                  <a:ext uri="{FF2B5EF4-FFF2-40B4-BE49-F238E27FC236}">
                    <a16:creationId xmlns:a16="http://schemas.microsoft.com/office/drawing/2014/main" id="{659B27E8-1348-F172-4869-53747A263720}"/>
                  </a:ext>
                </a:extLst>
              </p:cNvPr>
              <p:cNvSpPr/>
              <p:nvPr/>
            </p:nvSpPr>
            <p:spPr>
              <a:xfrm>
                <a:off x="5737459" y="3770577"/>
                <a:ext cx="35601" cy="43415"/>
              </a:xfrm>
              <a:custGeom>
                <a:avLst/>
                <a:gdLst/>
                <a:ahLst/>
                <a:cxnLst/>
                <a:rect l="l" t="t" r="r" b="b"/>
                <a:pathLst>
                  <a:path w="1262" h="1539" extrusionOk="0">
                    <a:moveTo>
                      <a:pt x="228" y="1"/>
                    </a:moveTo>
                    <a:cubicBezTo>
                      <a:pt x="206" y="1"/>
                      <a:pt x="184" y="4"/>
                      <a:pt x="162" y="12"/>
                    </a:cubicBezTo>
                    <a:cubicBezTo>
                      <a:pt x="57" y="49"/>
                      <a:pt x="1" y="163"/>
                      <a:pt x="38" y="268"/>
                    </a:cubicBezTo>
                    <a:lnTo>
                      <a:pt x="427" y="1388"/>
                    </a:lnTo>
                    <a:cubicBezTo>
                      <a:pt x="459" y="1479"/>
                      <a:pt x="544" y="1539"/>
                      <a:pt x="641" y="1539"/>
                    </a:cubicBezTo>
                    <a:lnTo>
                      <a:pt x="642" y="1539"/>
                    </a:lnTo>
                    <a:cubicBezTo>
                      <a:pt x="739" y="1539"/>
                      <a:pt x="824" y="1476"/>
                      <a:pt x="856" y="1384"/>
                    </a:cubicBezTo>
                    <a:lnTo>
                      <a:pt x="1226" y="268"/>
                    </a:lnTo>
                    <a:cubicBezTo>
                      <a:pt x="1261" y="163"/>
                      <a:pt x="1204" y="49"/>
                      <a:pt x="1099" y="13"/>
                    </a:cubicBezTo>
                    <a:cubicBezTo>
                      <a:pt x="1078" y="6"/>
                      <a:pt x="1056" y="3"/>
                      <a:pt x="1035" y="3"/>
                    </a:cubicBezTo>
                    <a:cubicBezTo>
                      <a:pt x="951" y="3"/>
                      <a:pt x="872" y="56"/>
                      <a:pt x="844" y="141"/>
                    </a:cubicBezTo>
                    <a:lnTo>
                      <a:pt x="636" y="765"/>
                    </a:lnTo>
                    <a:lnTo>
                      <a:pt x="418" y="136"/>
                    </a:lnTo>
                    <a:cubicBezTo>
                      <a:pt x="389" y="53"/>
                      <a:pt x="312" y="1"/>
                      <a:pt x="2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32;p40">
                <a:extLst>
                  <a:ext uri="{FF2B5EF4-FFF2-40B4-BE49-F238E27FC236}">
                    <a16:creationId xmlns:a16="http://schemas.microsoft.com/office/drawing/2014/main" id="{EA221346-20D9-D3A4-B2B9-9D22F9C669FF}"/>
                  </a:ext>
                </a:extLst>
              </p:cNvPr>
              <p:cNvSpPr/>
              <p:nvPr/>
            </p:nvSpPr>
            <p:spPr>
              <a:xfrm>
                <a:off x="5772440" y="3770436"/>
                <a:ext cx="43443" cy="43443"/>
              </a:xfrm>
              <a:custGeom>
                <a:avLst/>
                <a:gdLst/>
                <a:ahLst/>
                <a:cxnLst/>
                <a:rect l="l" t="t" r="r" b="b"/>
                <a:pathLst>
                  <a:path w="1540" h="1540" extrusionOk="0">
                    <a:moveTo>
                      <a:pt x="770" y="403"/>
                    </a:moveTo>
                    <a:cubicBezTo>
                      <a:pt x="972" y="403"/>
                      <a:pt x="1136" y="569"/>
                      <a:pt x="1136" y="770"/>
                    </a:cubicBezTo>
                    <a:cubicBezTo>
                      <a:pt x="1136" y="972"/>
                      <a:pt x="972" y="1136"/>
                      <a:pt x="770" y="1136"/>
                    </a:cubicBezTo>
                    <a:cubicBezTo>
                      <a:pt x="568" y="1136"/>
                      <a:pt x="404" y="972"/>
                      <a:pt x="404" y="770"/>
                    </a:cubicBezTo>
                    <a:cubicBezTo>
                      <a:pt x="404" y="569"/>
                      <a:pt x="568" y="403"/>
                      <a:pt x="770" y="403"/>
                    </a:cubicBezTo>
                    <a:close/>
                    <a:moveTo>
                      <a:pt x="770" y="1"/>
                    </a:moveTo>
                    <a:cubicBezTo>
                      <a:pt x="347" y="1"/>
                      <a:pt x="1" y="346"/>
                      <a:pt x="1" y="770"/>
                    </a:cubicBezTo>
                    <a:cubicBezTo>
                      <a:pt x="1" y="1194"/>
                      <a:pt x="345" y="1540"/>
                      <a:pt x="770" y="1540"/>
                    </a:cubicBezTo>
                    <a:cubicBezTo>
                      <a:pt x="1194" y="1540"/>
                      <a:pt x="1540" y="1194"/>
                      <a:pt x="1540" y="770"/>
                    </a:cubicBezTo>
                    <a:cubicBezTo>
                      <a:pt x="1540" y="346"/>
                      <a:pt x="1194" y="1"/>
                      <a:pt x="7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 name="Google Shape;3042;p40">
            <a:extLst>
              <a:ext uri="{FF2B5EF4-FFF2-40B4-BE49-F238E27FC236}">
                <a16:creationId xmlns:a16="http://schemas.microsoft.com/office/drawing/2014/main" id="{DC9C13AC-97FC-340B-A4C6-8E437CB16100}"/>
              </a:ext>
            </a:extLst>
          </p:cNvPr>
          <p:cNvSpPr/>
          <p:nvPr/>
        </p:nvSpPr>
        <p:spPr>
          <a:xfrm>
            <a:off x="713330" y="3144163"/>
            <a:ext cx="754805" cy="754805"/>
          </a:xfrm>
          <a:prstGeom prst="ellipse">
            <a:avLst/>
          </a:pr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3063;p40">
            <a:extLst>
              <a:ext uri="{FF2B5EF4-FFF2-40B4-BE49-F238E27FC236}">
                <a16:creationId xmlns:a16="http://schemas.microsoft.com/office/drawing/2014/main" id="{09E648E6-123B-54F0-39F2-4A47922FADFB}"/>
              </a:ext>
            </a:extLst>
          </p:cNvPr>
          <p:cNvSpPr/>
          <p:nvPr/>
        </p:nvSpPr>
        <p:spPr>
          <a:xfrm>
            <a:off x="4572018" y="1682813"/>
            <a:ext cx="754805" cy="754805"/>
          </a:xfrm>
          <a:prstGeom prst="ellipse">
            <a:avLst/>
          </a:pr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12" name="Google Shape;3012;p40"/>
          <p:cNvSpPr txBox="1">
            <a:spLocks noGrp="1"/>
          </p:cNvSpPr>
          <p:nvPr>
            <p:ph type="title" idx="8"/>
          </p:nvPr>
        </p:nvSpPr>
        <p:spPr>
          <a:xfrm>
            <a:off x="720000" y="445025"/>
            <a:ext cx="7704000" cy="572700"/>
          </a:xfrm>
          <a:prstGeom prst="rect">
            <a:avLst/>
          </a:prstGeom>
        </p:spPr>
        <p:txBody>
          <a:bodyPr spcFirstLastPara="1" wrap="square" lIns="91425" tIns="91425" rIns="91425" bIns="91425" anchor="t" anchorCtr="0">
            <a:noAutofit/>
          </a:bodyPr>
          <a:lstStyle/>
          <a:p>
            <a:pPr algn="ctr"/>
            <a:r>
              <a:rPr lang="en">
                <a:solidFill>
                  <a:schemeClr val="dk2"/>
                </a:solidFill>
              </a:rPr>
              <a:t>MARKETING PLAN</a:t>
            </a:r>
            <a:endParaRPr lang="en-US">
              <a:solidFill>
                <a:schemeClr val="dk2"/>
              </a:solidFill>
            </a:endParaRPr>
          </a:p>
        </p:txBody>
      </p:sp>
      <p:sp>
        <p:nvSpPr>
          <p:cNvPr id="3013" name="Google Shape;3013;p40"/>
          <p:cNvSpPr txBox="1">
            <a:spLocks noGrp="1"/>
          </p:cNvSpPr>
          <p:nvPr>
            <p:ph type="title"/>
          </p:nvPr>
        </p:nvSpPr>
        <p:spPr>
          <a:xfrm>
            <a:off x="1555393" y="1850468"/>
            <a:ext cx="2665500" cy="443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CA" sz="1450"/>
              <a:t>REVIEWS/TESTIMONIALS</a:t>
            </a:r>
          </a:p>
        </p:txBody>
      </p:sp>
      <p:sp>
        <p:nvSpPr>
          <p:cNvPr id="3014" name="Google Shape;3014;p40"/>
          <p:cNvSpPr txBox="1">
            <a:spLocks noGrp="1"/>
          </p:cNvSpPr>
          <p:nvPr>
            <p:ph type="title" idx="2"/>
          </p:nvPr>
        </p:nvSpPr>
        <p:spPr>
          <a:xfrm>
            <a:off x="5424049" y="1821291"/>
            <a:ext cx="2665500" cy="443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450"/>
              <a:t>SOCIAL MEDIA</a:t>
            </a:r>
            <a:endParaRPr lang="en-CA" sz="1450"/>
          </a:p>
        </p:txBody>
      </p:sp>
      <p:sp>
        <p:nvSpPr>
          <p:cNvPr id="3017" name="Google Shape;3017;p40"/>
          <p:cNvSpPr txBox="1">
            <a:spLocks noGrp="1"/>
          </p:cNvSpPr>
          <p:nvPr>
            <p:ph type="title" idx="4"/>
          </p:nvPr>
        </p:nvSpPr>
        <p:spPr>
          <a:xfrm>
            <a:off x="1555393" y="3299666"/>
            <a:ext cx="2665500" cy="443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450"/>
              <a:t>DIRECT MARKETING</a:t>
            </a:r>
            <a:endParaRPr lang="en-CA" sz="1450"/>
          </a:p>
        </p:txBody>
      </p:sp>
      <p:sp>
        <p:nvSpPr>
          <p:cNvPr id="3018" name="Google Shape;3018;p40"/>
          <p:cNvSpPr txBox="1">
            <a:spLocks noGrp="1"/>
          </p:cNvSpPr>
          <p:nvPr>
            <p:ph type="title" idx="5"/>
          </p:nvPr>
        </p:nvSpPr>
        <p:spPr>
          <a:xfrm>
            <a:off x="5429262" y="3311202"/>
            <a:ext cx="2665500" cy="443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450"/>
              <a:t>EMAIL MARKETING</a:t>
            </a:r>
            <a:endParaRPr lang="en-CA" sz="1450"/>
          </a:p>
        </p:txBody>
      </p:sp>
      <p:grpSp>
        <p:nvGrpSpPr>
          <p:cNvPr id="3021" name="Google Shape;3021;p40"/>
          <p:cNvGrpSpPr/>
          <p:nvPr/>
        </p:nvGrpSpPr>
        <p:grpSpPr>
          <a:xfrm>
            <a:off x="4572002" y="3144130"/>
            <a:ext cx="754838" cy="754838"/>
            <a:chOff x="6846325" y="1454225"/>
            <a:chExt cx="1152600" cy="1152600"/>
          </a:xfrm>
        </p:grpSpPr>
        <p:sp>
          <p:nvSpPr>
            <p:cNvPr id="3022" name="Google Shape;3022;p40"/>
            <p:cNvSpPr/>
            <p:nvPr/>
          </p:nvSpPr>
          <p:spPr>
            <a:xfrm>
              <a:off x="6846325" y="1454225"/>
              <a:ext cx="1152600" cy="11526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3" name="Google Shape;3023;p40"/>
            <p:cNvGrpSpPr/>
            <p:nvPr/>
          </p:nvGrpSpPr>
          <p:grpSpPr>
            <a:xfrm>
              <a:off x="7114452" y="1636324"/>
              <a:ext cx="616149" cy="788607"/>
              <a:chOff x="5649501" y="3745527"/>
              <a:chExt cx="294400" cy="376801"/>
            </a:xfrm>
          </p:grpSpPr>
          <p:sp>
            <p:nvSpPr>
              <p:cNvPr id="3024" name="Google Shape;3024;p40"/>
              <p:cNvSpPr/>
              <p:nvPr/>
            </p:nvSpPr>
            <p:spPr>
              <a:xfrm>
                <a:off x="5649501" y="3745527"/>
                <a:ext cx="294400" cy="376801"/>
              </a:xfrm>
              <a:custGeom>
                <a:avLst/>
                <a:gdLst/>
                <a:ahLst/>
                <a:cxnLst/>
                <a:rect l="l" t="t" r="r" b="b"/>
                <a:pathLst>
                  <a:path w="10436" h="13357" extrusionOk="0">
                    <a:moveTo>
                      <a:pt x="665" y="1"/>
                    </a:moveTo>
                    <a:cubicBezTo>
                      <a:pt x="298" y="1"/>
                      <a:pt x="0" y="298"/>
                      <a:pt x="0" y="666"/>
                    </a:cubicBezTo>
                    <a:lnTo>
                      <a:pt x="0" y="12693"/>
                    </a:lnTo>
                    <a:cubicBezTo>
                      <a:pt x="0" y="13059"/>
                      <a:pt x="298" y="13357"/>
                      <a:pt x="665" y="13357"/>
                    </a:cubicBezTo>
                    <a:lnTo>
                      <a:pt x="9770" y="13357"/>
                    </a:lnTo>
                    <a:cubicBezTo>
                      <a:pt x="10138" y="13357"/>
                      <a:pt x="10435" y="13059"/>
                      <a:pt x="10435" y="12693"/>
                    </a:cubicBezTo>
                    <a:lnTo>
                      <a:pt x="10435" y="666"/>
                    </a:lnTo>
                    <a:cubicBezTo>
                      <a:pt x="10435" y="298"/>
                      <a:pt x="10138" y="1"/>
                      <a:pt x="97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40"/>
              <p:cNvSpPr/>
              <p:nvPr/>
            </p:nvSpPr>
            <p:spPr>
              <a:xfrm>
                <a:off x="5911572" y="3745527"/>
                <a:ext cx="32329" cy="376801"/>
              </a:xfrm>
              <a:custGeom>
                <a:avLst/>
                <a:gdLst/>
                <a:ahLst/>
                <a:cxnLst/>
                <a:rect l="l" t="t" r="r" b="b"/>
                <a:pathLst>
                  <a:path w="1146" h="13357" extrusionOk="0">
                    <a:moveTo>
                      <a:pt x="0" y="1"/>
                    </a:moveTo>
                    <a:cubicBezTo>
                      <a:pt x="359" y="1"/>
                      <a:pt x="650" y="298"/>
                      <a:pt x="650" y="666"/>
                    </a:cubicBezTo>
                    <a:lnTo>
                      <a:pt x="650" y="12692"/>
                    </a:lnTo>
                    <a:cubicBezTo>
                      <a:pt x="650" y="13059"/>
                      <a:pt x="359" y="13357"/>
                      <a:pt x="0" y="13357"/>
                    </a:cubicBezTo>
                    <a:lnTo>
                      <a:pt x="480" y="13357"/>
                    </a:lnTo>
                    <a:cubicBezTo>
                      <a:pt x="848" y="13357"/>
                      <a:pt x="1145" y="13059"/>
                      <a:pt x="1145" y="12692"/>
                    </a:cubicBezTo>
                    <a:lnTo>
                      <a:pt x="1145" y="666"/>
                    </a:lnTo>
                    <a:cubicBezTo>
                      <a:pt x="1145" y="298"/>
                      <a:pt x="854" y="1"/>
                      <a:pt x="495" y="1"/>
                    </a:cubicBezTo>
                    <a:close/>
                  </a:path>
                </a:pathLst>
              </a:custGeom>
              <a:solidFill>
                <a:srgbClr val="BCD4C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40"/>
              <p:cNvSpPr/>
              <p:nvPr/>
            </p:nvSpPr>
            <p:spPr>
              <a:xfrm>
                <a:off x="5699545" y="3770577"/>
                <a:ext cx="33852" cy="43387"/>
              </a:xfrm>
              <a:custGeom>
                <a:avLst/>
                <a:gdLst/>
                <a:ahLst/>
                <a:cxnLst/>
                <a:rect l="l" t="t" r="r" b="b"/>
                <a:pathLst>
                  <a:path w="1200" h="1538" extrusionOk="0">
                    <a:moveTo>
                      <a:pt x="982" y="0"/>
                    </a:moveTo>
                    <a:cubicBezTo>
                      <a:pt x="872" y="0"/>
                      <a:pt x="781" y="91"/>
                      <a:pt x="783" y="201"/>
                    </a:cubicBezTo>
                    <a:lnTo>
                      <a:pt x="787" y="700"/>
                    </a:lnTo>
                    <a:lnTo>
                      <a:pt x="367" y="88"/>
                    </a:lnTo>
                    <a:cubicBezTo>
                      <a:pt x="329" y="33"/>
                      <a:pt x="266" y="1"/>
                      <a:pt x="201" y="1"/>
                    </a:cubicBezTo>
                    <a:cubicBezTo>
                      <a:pt x="181" y="1"/>
                      <a:pt x="161" y="4"/>
                      <a:pt x="141" y="10"/>
                    </a:cubicBezTo>
                    <a:cubicBezTo>
                      <a:pt x="58" y="37"/>
                      <a:pt x="1" y="114"/>
                      <a:pt x="1" y="204"/>
                    </a:cubicBezTo>
                    <a:lnTo>
                      <a:pt x="1" y="1328"/>
                    </a:lnTo>
                    <a:cubicBezTo>
                      <a:pt x="1" y="1417"/>
                      <a:pt x="56" y="1499"/>
                      <a:pt x="141" y="1527"/>
                    </a:cubicBezTo>
                    <a:cubicBezTo>
                      <a:pt x="164" y="1535"/>
                      <a:pt x="187" y="1538"/>
                      <a:pt x="209" y="1538"/>
                    </a:cubicBezTo>
                    <a:cubicBezTo>
                      <a:pt x="324" y="1538"/>
                      <a:pt x="418" y="1444"/>
                      <a:pt x="418" y="1328"/>
                    </a:cubicBezTo>
                    <a:lnTo>
                      <a:pt x="418" y="849"/>
                    </a:lnTo>
                    <a:lnTo>
                      <a:pt x="810" y="1428"/>
                    </a:lnTo>
                    <a:cubicBezTo>
                      <a:pt x="852" y="1490"/>
                      <a:pt x="919" y="1525"/>
                      <a:pt x="989" y="1525"/>
                    </a:cubicBezTo>
                    <a:cubicBezTo>
                      <a:pt x="1009" y="1525"/>
                      <a:pt x="1030" y="1522"/>
                      <a:pt x="1051" y="1516"/>
                    </a:cubicBezTo>
                    <a:cubicBezTo>
                      <a:pt x="1141" y="1486"/>
                      <a:pt x="1200" y="1401"/>
                      <a:pt x="1200" y="1296"/>
                    </a:cubicBezTo>
                    <a:lnTo>
                      <a:pt x="1190" y="199"/>
                    </a:lnTo>
                    <a:cubicBezTo>
                      <a:pt x="1190" y="88"/>
                      <a:pt x="1100" y="0"/>
                      <a:pt x="9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40"/>
              <p:cNvSpPr/>
              <p:nvPr/>
            </p:nvSpPr>
            <p:spPr>
              <a:xfrm>
                <a:off x="5678190" y="3771057"/>
                <a:ext cx="11058" cy="42174"/>
              </a:xfrm>
              <a:custGeom>
                <a:avLst/>
                <a:gdLst/>
                <a:ahLst/>
                <a:cxnLst/>
                <a:rect l="l" t="t" r="r" b="b"/>
                <a:pathLst>
                  <a:path w="392" h="1495" extrusionOk="0">
                    <a:moveTo>
                      <a:pt x="196" y="1"/>
                    </a:moveTo>
                    <a:cubicBezTo>
                      <a:pt x="195" y="1"/>
                      <a:pt x="193" y="1"/>
                      <a:pt x="191" y="1"/>
                    </a:cubicBezTo>
                    <a:cubicBezTo>
                      <a:pt x="84" y="4"/>
                      <a:pt x="1" y="99"/>
                      <a:pt x="1" y="206"/>
                    </a:cubicBezTo>
                    <a:lnTo>
                      <a:pt x="1" y="1289"/>
                    </a:lnTo>
                    <a:cubicBezTo>
                      <a:pt x="1" y="1398"/>
                      <a:pt x="84" y="1491"/>
                      <a:pt x="191" y="1494"/>
                    </a:cubicBezTo>
                    <a:cubicBezTo>
                      <a:pt x="193" y="1494"/>
                      <a:pt x="195" y="1494"/>
                      <a:pt x="197" y="1494"/>
                    </a:cubicBezTo>
                    <a:cubicBezTo>
                      <a:pt x="305" y="1494"/>
                      <a:pt x="392" y="1407"/>
                      <a:pt x="392" y="1299"/>
                    </a:cubicBezTo>
                    <a:lnTo>
                      <a:pt x="392" y="197"/>
                    </a:lnTo>
                    <a:cubicBezTo>
                      <a:pt x="392" y="89"/>
                      <a:pt x="304" y="1"/>
                      <a:pt x="1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40"/>
              <p:cNvSpPr/>
              <p:nvPr/>
            </p:nvSpPr>
            <p:spPr>
              <a:xfrm>
                <a:off x="5825362" y="3771057"/>
                <a:ext cx="11087" cy="42174"/>
              </a:xfrm>
              <a:custGeom>
                <a:avLst/>
                <a:gdLst/>
                <a:ahLst/>
                <a:cxnLst/>
                <a:rect l="l" t="t" r="r" b="b"/>
                <a:pathLst>
                  <a:path w="393" h="1495" extrusionOk="0">
                    <a:moveTo>
                      <a:pt x="198" y="1"/>
                    </a:moveTo>
                    <a:cubicBezTo>
                      <a:pt x="196" y="1"/>
                      <a:pt x="194" y="1"/>
                      <a:pt x="192" y="1"/>
                    </a:cubicBezTo>
                    <a:cubicBezTo>
                      <a:pt x="84" y="4"/>
                      <a:pt x="1" y="99"/>
                      <a:pt x="1" y="206"/>
                    </a:cubicBezTo>
                    <a:lnTo>
                      <a:pt x="1" y="1289"/>
                    </a:lnTo>
                    <a:cubicBezTo>
                      <a:pt x="1" y="1398"/>
                      <a:pt x="84" y="1491"/>
                      <a:pt x="192" y="1494"/>
                    </a:cubicBezTo>
                    <a:cubicBezTo>
                      <a:pt x="194" y="1494"/>
                      <a:pt x="196" y="1494"/>
                      <a:pt x="198" y="1494"/>
                    </a:cubicBezTo>
                    <a:cubicBezTo>
                      <a:pt x="305" y="1494"/>
                      <a:pt x="393" y="1407"/>
                      <a:pt x="393" y="1299"/>
                    </a:cubicBezTo>
                    <a:lnTo>
                      <a:pt x="393" y="197"/>
                    </a:lnTo>
                    <a:cubicBezTo>
                      <a:pt x="393" y="89"/>
                      <a:pt x="305"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40"/>
              <p:cNvSpPr/>
              <p:nvPr/>
            </p:nvSpPr>
            <p:spPr>
              <a:xfrm>
                <a:off x="5890865" y="3770577"/>
                <a:ext cx="25897" cy="42682"/>
              </a:xfrm>
              <a:custGeom>
                <a:avLst/>
                <a:gdLst/>
                <a:ahLst/>
                <a:cxnLst/>
                <a:rect l="l" t="t" r="r" b="b"/>
                <a:pathLst>
                  <a:path w="918" h="1513" extrusionOk="0">
                    <a:moveTo>
                      <a:pt x="148" y="0"/>
                    </a:moveTo>
                    <a:cubicBezTo>
                      <a:pt x="66" y="0"/>
                      <a:pt x="1" y="66"/>
                      <a:pt x="1" y="148"/>
                    </a:cubicBezTo>
                    <a:lnTo>
                      <a:pt x="1" y="1311"/>
                    </a:lnTo>
                    <a:cubicBezTo>
                      <a:pt x="1" y="1422"/>
                      <a:pt x="91" y="1513"/>
                      <a:pt x="203" y="1513"/>
                    </a:cubicBezTo>
                    <a:lnTo>
                      <a:pt x="648" y="1513"/>
                    </a:lnTo>
                    <a:cubicBezTo>
                      <a:pt x="755" y="1513"/>
                      <a:pt x="848" y="1429"/>
                      <a:pt x="851" y="1322"/>
                    </a:cubicBezTo>
                    <a:cubicBezTo>
                      <a:pt x="856" y="1213"/>
                      <a:pt x="766" y="1122"/>
                      <a:pt x="657" y="1122"/>
                    </a:cubicBezTo>
                    <a:lnTo>
                      <a:pt x="392" y="1122"/>
                    </a:lnTo>
                    <a:lnTo>
                      <a:pt x="392" y="965"/>
                    </a:lnTo>
                    <a:lnTo>
                      <a:pt x="614" y="965"/>
                    </a:lnTo>
                    <a:cubicBezTo>
                      <a:pt x="721" y="965"/>
                      <a:pt x="816" y="882"/>
                      <a:pt x="818" y="775"/>
                    </a:cubicBezTo>
                    <a:cubicBezTo>
                      <a:pt x="820" y="663"/>
                      <a:pt x="733" y="574"/>
                      <a:pt x="623" y="574"/>
                    </a:cubicBezTo>
                    <a:lnTo>
                      <a:pt x="392" y="574"/>
                    </a:lnTo>
                    <a:lnTo>
                      <a:pt x="392" y="391"/>
                    </a:lnTo>
                    <a:lnTo>
                      <a:pt x="683" y="391"/>
                    </a:lnTo>
                    <a:cubicBezTo>
                      <a:pt x="733" y="391"/>
                      <a:pt x="780" y="368"/>
                      <a:pt x="807" y="327"/>
                    </a:cubicBezTo>
                    <a:cubicBezTo>
                      <a:pt x="917" y="169"/>
                      <a:pt x="806" y="0"/>
                      <a:pt x="6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40"/>
              <p:cNvSpPr/>
              <p:nvPr/>
            </p:nvSpPr>
            <p:spPr>
              <a:xfrm>
                <a:off x="5845588" y="3770436"/>
                <a:ext cx="38196" cy="43443"/>
              </a:xfrm>
              <a:custGeom>
                <a:avLst/>
                <a:gdLst/>
                <a:ahLst/>
                <a:cxnLst/>
                <a:rect l="l" t="t" r="r" b="b"/>
                <a:pathLst>
                  <a:path w="1354" h="1540" extrusionOk="0">
                    <a:moveTo>
                      <a:pt x="770" y="1"/>
                    </a:moveTo>
                    <a:cubicBezTo>
                      <a:pt x="346" y="1"/>
                      <a:pt x="1" y="346"/>
                      <a:pt x="1" y="771"/>
                    </a:cubicBezTo>
                    <a:cubicBezTo>
                      <a:pt x="1" y="1194"/>
                      <a:pt x="346" y="1540"/>
                      <a:pt x="770" y="1540"/>
                    </a:cubicBezTo>
                    <a:cubicBezTo>
                      <a:pt x="941" y="1540"/>
                      <a:pt x="1096" y="1483"/>
                      <a:pt x="1216" y="1376"/>
                    </a:cubicBezTo>
                    <a:cubicBezTo>
                      <a:pt x="1240" y="1355"/>
                      <a:pt x="1262" y="1332"/>
                      <a:pt x="1282" y="1307"/>
                    </a:cubicBezTo>
                    <a:cubicBezTo>
                      <a:pt x="1354" y="1222"/>
                      <a:pt x="1342" y="1095"/>
                      <a:pt x="1257" y="1023"/>
                    </a:cubicBezTo>
                    <a:cubicBezTo>
                      <a:pt x="1220" y="991"/>
                      <a:pt x="1174" y="976"/>
                      <a:pt x="1128" y="976"/>
                    </a:cubicBezTo>
                    <a:cubicBezTo>
                      <a:pt x="1071" y="976"/>
                      <a:pt x="1013" y="1000"/>
                      <a:pt x="973" y="1048"/>
                    </a:cubicBezTo>
                    <a:cubicBezTo>
                      <a:pt x="966" y="1058"/>
                      <a:pt x="957" y="1067"/>
                      <a:pt x="948" y="1074"/>
                    </a:cubicBezTo>
                    <a:cubicBezTo>
                      <a:pt x="901" y="1115"/>
                      <a:pt x="841" y="1137"/>
                      <a:pt x="770" y="1137"/>
                    </a:cubicBezTo>
                    <a:cubicBezTo>
                      <a:pt x="568" y="1137"/>
                      <a:pt x="404" y="972"/>
                      <a:pt x="404" y="771"/>
                    </a:cubicBezTo>
                    <a:cubicBezTo>
                      <a:pt x="404" y="569"/>
                      <a:pt x="568" y="405"/>
                      <a:pt x="770" y="405"/>
                    </a:cubicBezTo>
                    <a:cubicBezTo>
                      <a:pt x="843" y="405"/>
                      <a:pt x="915" y="425"/>
                      <a:pt x="975" y="466"/>
                    </a:cubicBezTo>
                    <a:cubicBezTo>
                      <a:pt x="1009" y="490"/>
                      <a:pt x="1048" y="501"/>
                      <a:pt x="1087" y="501"/>
                    </a:cubicBezTo>
                    <a:cubicBezTo>
                      <a:pt x="1152" y="501"/>
                      <a:pt x="1216" y="470"/>
                      <a:pt x="1254" y="412"/>
                    </a:cubicBezTo>
                    <a:cubicBezTo>
                      <a:pt x="1317" y="320"/>
                      <a:pt x="1292" y="194"/>
                      <a:pt x="1200" y="133"/>
                    </a:cubicBezTo>
                    <a:cubicBezTo>
                      <a:pt x="1073" y="46"/>
                      <a:pt x="925" y="1"/>
                      <a:pt x="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40"/>
              <p:cNvSpPr/>
              <p:nvPr/>
            </p:nvSpPr>
            <p:spPr>
              <a:xfrm>
                <a:off x="5737459" y="3770577"/>
                <a:ext cx="35601" cy="43415"/>
              </a:xfrm>
              <a:custGeom>
                <a:avLst/>
                <a:gdLst/>
                <a:ahLst/>
                <a:cxnLst/>
                <a:rect l="l" t="t" r="r" b="b"/>
                <a:pathLst>
                  <a:path w="1262" h="1539" extrusionOk="0">
                    <a:moveTo>
                      <a:pt x="228" y="1"/>
                    </a:moveTo>
                    <a:cubicBezTo>
                      <a:pt x="206" y="1"/>
                      <a:pt x="184" y="4"/>
                      <a:pt x="162" y="12"/>
                    </a:cubicBezTo>
                    <a:cubicBezTo>
                      <a:pt x="57" y="49"/>
                      <a:pt x="1" y="163"/>
                      <a:pt x="38" y="268"/>
                    </a:cubicBezTo>
                    <a:lnTo>
                      <a:pt x="427" y="1388"/>
                    </a:lnTo>
                    <a:cubicBezTo>
                      <a:pt x="459" y="1479"/>
                      <a:pt x="544" y="1539"/>
                      <a:pt x="641" y="1539"/>
                    </a:cubicBezTo>
                    <a:lnTo>
                      <a:pt x="642" y="1539"/>
                    </a:lnTo>
                    <a:cubicBezTo>
                      <a:pt x="739" y="1539"/>
                      <a:pt x="824" y="1476"/>
                      <a:pt x="856" y="1384"/>
                    </a:cubicBezTo>
                    <a:lnTo>
                      <a:pt x="1226" y="268"/>
                    </a:lnTo>
                    <a:cubicBezTo>
                      <a:pt x="1261" y="163"/>
                      <a:pt x="1204" y="49"/>
                      <a:pt x="1099" y="13"/>
                    </a:cubicBezTo>
                    <a:cubicBezTo>
                      <a:pt x="1078" y="6"/>
                      <a:pt x="1056" y="3"/>
                      <a:pt x="1035" y="3"/>
                    </a:cubicBezTo>
                    <a:cubicBezTo>
                      <a:pt x="951" y="3"/>
                      <a:pt x="872" y="56"/>
                      <a:pt x="844" y="141"/>
                    </a:cubicBezTo>
                    <a:lnTo>
                      <a:pt x="636" y="765"/>
                    </a:lnTo>
                    <a:lnTo>
                      <a:pt x="418" y="136"/>
                    </a:lnTo>
                    <a:cubicBezTo>
                      <a:pt x="389" y="53"/>
                      <a:pt x="312" y="1"/>
                      <a:pt x="22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40"/>
              <p:cNvSpPr/>
              <p:nvPr/>
            </p:nvSpPr>
            <p:spPr>
              <a:xfrm>
                <a:off x="5772440" y="3770436"/>
                <a:ext cx="43443" cy="43443"/>
              </a:xfrm>
              <a:custGeom>
                <a:avLst/>
                <a:gdLst/>
                <a:ahLst/>
                <a:cxnLst/>
                <a:rect l="l" t="t" r="r" b="b"/>
                <a:pathLst>
                  <a:path w="1540" h="1540" extrusionOk="0">
                    <a:moveTo>
                      <a:pt x="770" y="403"/>
                    </a:moveTo>
                    <a:cubicBezTo>
                      <a:pt x="972" y="403"/>
                      <a:pt x="1136" y="569"/>
                      <a:pt x="1136" y="770"/>
                    </a:cubicBezTo>
                    <a:cubicBezTo>
                      <a:pt x="1136" y="972"/>
                      <a:pt x="972" y="1136"/>
                      <a:pt x="770" y="1136"/>
                    </a:cubicBezTo>
                    <a:cubicBezTo>
                      <a:pt x="568" y="1136"/>
                      <a:pt x="404" y="972"/>
                      <a:pt x="404" y="770"/>
                    </a:cubicBezTo>
                    <a:cubicBezTo>
                      <a:pt x="404" y="569"/>
                      <a:pt x="568" y="403"/>
                      <a:pt x="770" y="403"/>
                    </a:cubicBezTo>
                    <a:close/>
                    <a:moveTo>
                      <a:pt x="770" y="1"/>
                    </a:moveTo>
                    <a:cubicBezTo>
                      <a:pt x="347" y="1"/>
                      <a:pt x="1" y="346"/>
                      <a:pt x="1" y="770"/>
                    </a:cubicBezTo>
                    <a:cubicBezTo>
                      <a:pt x="1" y="1194"/>
                      <a:pt x="345" y="1540"/>
                      <a:pt x="770" y="1540"/>
                    </a:cubicBezTo>
                    <a:cubicBezTo>
                      <a:pt x="1194" y="1540"/>
                      <a:pt x="1540" y="1194"/>
                      <a:pt x="1540" y="770"/>
                    </a:cubicBezTo>
                    <a:cubicBezTo>
                      <a:pt x="1540" y="346"/>
                      <a:pt x="1194" y="1"/>
                      <a:pt x="7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40"/>
              <p:cNvSpPr/>
              <p:nvPr/>
            </p:nvSpPr>
            <p:spPr>
              <a:xfrm>
                <a:off x="5835433" y="3837520"/>
                <a:ext cx="80540" cy="11058"/>
              </a:xfrm>
              <a:custGeom>
                <a:avLst/>
                <a:gdLst/>
                <a:ahLst/>
                <a:cxnLst/>
                <a:rect l="l" t="t" r="r" b="b"/>
                <a:pathLst>
                  <a:path w="2855" h="392" extrusionOk="0">
                    <a:moveTo>
                      <a:pt x="215" y="1"/>
                    </a:moveTo>
                    <a:cubicBezTo>
                      <a:pt x="96" y="1"/>
                      <a:pt x="1" y="102"/>
                      <a:pt x="15" y="220"/>
                    </a:cubicBezTo>
                    <a:cubicBezTo>
                      <a:pt x="27" y="320"/>
                      <a:pt x="118" y="391"/>
                      <a:pt x="219" y="391"/>
                    </a:cubicBezTo>
                    <a:lnTo>
                      <a:pt x="2641" y="391"/>
                    </a:lnTo>
                    <a:cubicBezTo>
                      <a:pt x="2759" y="391"/>
                      <a:pt x="2854" y="292"/>
                      <a:pt x="2840" y="172"/>
                    </a:cubicBezTo>
                    <a:cubicBezTo>
                      <a:pt x="2828" y="72"/>
                      <a:pt x="2737" y="1"/>
                      <a:pt x="26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40"/>
              <p:cNvSpPr/>
              <p:nvPr/>
            </p:nvSpPr>
            <p:spPr>
              <a:xfrm>
                <a:off x="5875491" y="3862542"/>
                <a:ext cx="39607" cy="11058"/>
              </a:xfrm>
              <a:custGeom>
                <a:avLst/>
                <a:gdLst/>
                <a:ahLst/>
                <a:cxnLst/>
                <a:rect l="l" t="t" r="r" b="b"/>
                <a:pathLst>
                  <a:path w="1404" h="392" extrusionOk="0">
                    <a:moveTo>
                      <a:pt x="200" y="1"/>
                    </a:moveTo>
                    <a:cubicBezTo>
                      <a:pt x="90" y="1"/>
                      <a:pt x="1" y="92"/>
                      <a:pt x="4" y="201"/>
                    </a:cubicBezTo>
                    <a:cubicBezTo>
                      <a:pt x="7" y="308"/>
                      <a:pt x="102" y="392"/>
                      <a:pt x="209" y="392"/>
                    </a:cubicBezTo>
                    <a:lnTo>
                      <a:pt x="1204" y="392"/>
                    </a:lnTo>
                    <a:cubicBezTo>
                      <a:pt x="1314" y="392"/>
                      <a:pt x="1404" y="301"/>
                      <a:pt x="1401" y="191"/>
                    </a:cubicBezTo>
                    <a:cubicBezTo>
                      <a:pt x="1398" y="83"/>
                      <a:pt x="1304" y="1"/>
                      <a:pt x="11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40"/>
              <p:cNvSpPr/>
              <p:nvPr/>
            </p:nvSpPr>
            <p:spPr>
              <a:xfrm>
                <a:off x="5816306" y="4068701"/>
                <a:ext cx="91739" cy="26574"/>
              </a:xfrm>
              <a:custGeom>
                <a:avLst/>
                <a:gdLst/>
                <a:ahLst/>
                <a:cxnLst/>
                <a:rect l="l" t="t" r="r" b="b"/>
                <a:pathLst>
                  <a:path w="3252" h="942" extrusionOk="0">
                    <a:moveTo>
                      <a:pt x="914" y="0"/>
                    </a:moveTo>
                    <a:cubicBezTo>
                      <a:pt x="628" y="0"/>
                      <a:pt x="486" y="217"/>
                      <a:pt x="390" y="359"/>
                    </a:cubicBezTo>
                    <a:cubicBezTo>
                      <a:pt x="301" y="495"/>
                      <a:pt x="263" y="537"/>
                      <a:pt x="203" y="537"/>
                    </a:cubicBezTo>
                    <a:cubicBezTo>
                      <a:pt x="92" y="537"/>
                      <a:pt x="1" y="628"/>
                      <a:pt x="1" y="739"/>
                    </a:cubicBezTo>
                    <a:cubicBezTo>
                      <a:pt x="1" y="851"/>
                      <a:pt x="92" y="942"/>
                      <a:pt x="203" y="942"/>
                    </a:cubicBezTo>
                    <a:cubicBezTo>
                      <a:pt x="488" y="942"/>
                      <a:pt x="632" y="725"/>
                      <a:pt x="727" y="581"/>
                    </a:cubicBezTo>
                    <a:cubicBezTo>
                      <a:pt x="816" y="445"/>
                      <a:pt x="854" y="403"/>
                      <a:pt x="914" y="403"/>
                    </a:cubicBezTo>
                    <a:cubicBezTo>
                      <a:pt x="975" y="403"/>
                      <a:pt x="1013" y="445"/>
                      <a:pt x="1102" y="581"/>
                    </a:cubicBezTo>
                    <a:cubicBezTo>
                      <a:pt x="1197" y="725"/>
                      <a:pt x="1341" y="942"/>
                      <a:pt x="1626" y="942"/>
                    </a:cubicBezTo>
                    <a:cubicBezTo>
                      <a:pt x="1912" y="942"/>
                      <a:pt x="2055" y="725"/>
                      <a:pt x="2150" y="581"/>
                    </a:cubicBezTo>
                    <a:cubicBezTo>
                      <a:pt x="2240" y="445"/>
                      <a:pt x="2278" y="403"/>
                      <a:pt x="2338" y="403"/>
                    </a:cubicBezTo>
                    <a:cubicBezTo>
                      <a:pt x="2398" y="403"/>
                      <a:pt x="2436" y="445"/>
                      <a:pt x="2525" y="581"/>
                    </a:cubicBezTo>
                    <a:cubicBezTo>
                      <a:pt x="2620" y="725"/>
                      <a:pt x="2764" y="942"/>
                      <a:pt x="3049" y="942"/>
                    </a:cubicBezTo>
                    <a:cubicBezTo>
                      <a:pt x="3160" y="942"/>
                      <a:pt x="3251" y="851"/>
                      <a:pt x="3251" y="739"/>
                    </a:cubicBezTo>
                    <a:cubicBezTo>
                      <a:pt x="3251" y="628"/>
                      <a:pt x="3160" y="537"/>
                      <a:pt x="3049" y="537"/>
                    </a:cubicBezTo>
                    <a:cubicBezTo>
                      <a:pt x="2989" y="537"/>
                      <a:pt x="2951" y="495"/>
                      <a:pt x="2862" y="359"/>
                    </a:cubicBezTo>
                    <a:cubicBezTo>
                      <a:pt x="2767" y="217"/>
                      <a:pt x="2625" y="0"/>
                      <a:pt x="2338" y="0"/>
                    </a:cubicBezTo>
                    <a:cubicBezTo>
                      <a:pt x="2052" y="0"/>
                      <a:pt x="1909" y="217"/>
                      <a:pt x="1813" y="359"/>
                    </a:cubicBezTo>
                    <a:cubicBezTo>
                      <a:pt x="1724" y="495"/>
                      <a:pt x="1686" y="537"/>
                      <a:pt x="1626" y="537"/>
                    </a:cubicBezTo>
                    <a:cubicBezTo>
                      <a:pt x="1566" y="537"/>
                      <a:pt x="1528" y="495"/>
                      <a:pt x="1439" y="359"/>
                    </a:cubicBezTo>
                    <a:cubicBezTo>
                      <a:pt x="1343" y="217"/>
                      <a:pt x="1200" y="0"/>
                      <a:pt x="9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40"/>
              <p:cNvSpPr/>
              <p:nvPr/>
            </p:nvSpPr>
            <p:spPr>
              <a:xfrm>
                <a:off x="5691449" y="3900089"/>
                <a:ext cx="210475" cy="133179"/>
              </a:xfrm>
              <a:custGeom>
                <a:avLst/>
                <a:gdLst/>
                <a:ahLst/>
                <a:cxnLst/>
                <a:rect l="l" t="t" r="r" b="b"/>
                <a:pathLst>
                  <a:path w="7461" h="4721" extrusionOk="0">
                    <a:moveTo>
                      <a:pt x="272" y="1"/>
                    </a:moveTo>
                    <a:cubicBezTo>
                      <a:pt x="122" y="1"/>
                      <a:pt x="1" y="122"/>
                      <a:pt x="1" y="272"/>
                    </a:cubicBezTo>
                    <a:lnTo>
                      <a:pt x="1" y="4450"/>
                    </a:lnTo>
                    <a:cubicBezTo>
                      <a:pt x="1" y="4599"/>
                      <a:pt x="122" y="4721"/>
                      <a:pt x="272" y="4721"/>
                    </a:cubicBezTo>
                    <a:lnTo>
                      <a:pt x="7190" y="4721"/>
                    </a:lnTo>
                    <a:cubicBezTo>
                      <a:pt x="7339" y="4721"/>
                      <a:pt x="7461" y="4599"/>
                      <a:pt x="7461" y="4450"/>
                    </a:cubicBezTo>
                    <a:lnTo>
                      <a:pt x="7461" y="272"/>
                    </a:lnTo>
                    <a:cubicBezTo>
                      <a:pt x="7461" y="122"/>
                      <a:pt x="7339" y="1"/>
                      <a:pt x="7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40"/>
              <p:cNvSpPr/>
              <p:nvPr/>
            </p:nvSpPr>
            <p:spPr>
              <a:xfrm>
                <a:off x="5881584" y="3900089"/>
                <a:ext cx="20339" cy="133236"/>
              </a:xfrm>
              <a:custGeom>
                <a:avLst/>
                <a:gdLst/>
                <a:ahLst/>
                <a:cxnLst/>
                <a:rect l="l" t="t" r="r" b="b"/>
                <a:pathLst>
                  <a:path w="721" h="4723" extrusionOk="0">
                    <a:moveTo>
                      <a:pt x="0" y="1"/>
                    </a:moveTo>
                    <a:cubicBezTo>
                      <a:pt x="154" y="1"/>
                      <a:pt x="278" y="122"/>
                      <a:pt x="278" y="272"/>
                    </a:cubicBezTo>
                    <a:lnTo>
                      <a:pt x="278" y="4450"/>
                    </a:lnTo>
                    <a:cubicBezTo>
                      <a:pt x="278" y="4601"/>
                      <a:pt x="154" y="4722"/>
                      <a:pt x="0" y="4722"/>
                    </a:cubicBezTo>
                    <a:lnTo>
                      <a:pt x="450" y="4722"/>
                    </a:lnTo>
                    <a:cubicBezTo>
                      <a:pt x="599" y="4722"/>
                      <a:pt x="721" y="4599"/>
                      <a:pt x="721" y="4450"/>
                    </a:cubicBezTo>
                    <a:lnTo>
                      <a:pt x="721" y="272"/>
                    </a:lnTo>
                    <a:cubicBezTo>
                      <a:pt x="721" y="122"/>
                      <a:pt x="599" y="1"/>
                      <a:pt x="450" y="1"/>
                    </a:cubicBezTo>
                    <a:close/>
                  </a:path>
                </a:pathLst>
              </a:custGeom>
              <a:solidFill>
                <a:srgbClr val="0D5540">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40"/>
              <p:cNvSpPr/>
              <p:nvPr/>
            </p:nvSpPr>
            <p:spPr>
              <a:xfrm>
                <a:off x="5691449" y="3900089"/>
                <a:ext cx="210475" cy="133179"/>
              </a:xfrm>
              <a:custGeom>
                <a:avLst/>
                <a:gdLst/>
                <a:ahLst/>
                <a:cxnLst/>
                <a:rect l="l" t="t" r="r" b="b"/>
                <a:pathLst>
                  <a:path w="7461" h="4721" extrusionOk="0">
                    <a:moveTo>
                      <a:pt x="5348" y="1"/>
                    </a:moveTo>
                    <a:lnTo>
                      <a:pt x="5348" y="1279"/>
                    </a:lnTo>
                    <a:lnTo>
                      <a:pt x="1" y="1279"/>
                    </a:lnTo>
                    <a:lnTo>
                      <a:pt x="1" y="1696"/>
                    </a:lnTo>
                    <a:lnTo>
                      <a:pt x="5348" y="1696"/>
                    </a:lnTo>
                    <a:lnTo>
                      <a:pt x="5348" y="3025"/>
                    </a:lnTo>
                    <a:lnTo>
                      <a:pt x="1" y="3025"/>
                    </a:lnTo>
                    <a:lnTo>
                      <a:pt x="1" y="3443"/>
                    </a:lnTo>
                    <a:lnTo>
                      <a:pt x="5348" y="3443"/>
                    </a:lnTo>
                    <a:lnTo>
                      <a:pt x="5348" y="4721"/>
                    </a:lnTo>
                    <a:lnTo>
                      <a:pt x="5765" y="4721"/>
                    </a:lnTo>
                    <a:lnTo>
                      <a:pt x="5765" y="3443"/>
                    </a:lnTo>
                    <a:lnTo>
                      <a:pt x="7461" y="3443"/>
                    </a:lnTo>
                    <a:lnTo>
                      <a:pt x="7461" y="3025"/>
                    </a:lnTo>
                    <a:lnTo>
                      <a:pt x="5765" y="3025"/>
                    </a:lnTo>
                    <a:lnTo>
                      <a:pt x="5765" y="1696"/>
                    </a:lnTo>
                    <a:lnTo>
                      <a:pt x="7461" y="1696"/>
                    </a:lnTo>
                    <a:lnTo>
                      <a:pt x="7461" y="1279"/>
                    </a:lnTo>
                    <a:lnTo>
                      <a:pt x="5765" y="1279"/>
                    </a:lnTo>
                    <a:lnTo>
                      <a:pt x="5765" y="1"/>
                    </a:lnTo>
                    <a:close/>
                  </a:path>
                </a:pathLst>
              </a:custGeom>
              <a:solidFill>
                <a:srgbClr val="0D5540">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40"/>
              <p:cNvSpPr/>
              <p:nvPr/>
            </p:nvSpPr>
            <p:spPr>
              <a:xfrm>
                <a:off x="5889370" y="3985425"/>
                <a:ext cx="12553" cy="11792"/>
              </a:xfrm>
              <a:custGeom>
                <a:avLst/>
                <a:gdLst/>
                <a:ahLst/>
                <a:cxnLst/>
                <a:rect l="l" t="t" r="r" b="b"/>
                <a:pathLst>
                  <a:path w="445" h="418" extrusionOk="0">
                    <a:moveTo>
                      <a:pt x="1" y="0"/>
                    </a:moveTo>
                    <a:lnTo>
                      <a:pt x="1" y="418"/>
                    </a:lnTo>
                    <a:lnTo>
                      <a:pt x="445" y="418"/>
                    </a:lnTo>
                    <a:lnTo>
                      <a:pt x="445" y="0"/>
                    </a:lnTo>
                    <a:close/>
                  </a:path>
                </a:pathLst>
              </a:custGeom>
              <a:solidFill>
                <a:srgbClr val="0D5540">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40"/>
              <p:cNvSpPr/>
              <p:nvPr/>
            </p:nvSpPr>
            <p:spPr>
              <a:xfrm>
                <a:off x="5889370" y="3936142"/>
                <a:ext cx="12553" cy="11820"/>
              </a:xfrm>
              <a:custGeom>
                <a:avLst/>
                <a:gdLst/>
                <a:ahLst/>
                <a:cxnLst/>
                <a:rect l="l" t="t" r="r" b="b"/>
                <a:pathLst>
                  <a:path w="445" h="419" extrusionOk="0">
                    <a:moveTo>
                      <a:pt x="1" y="1"/>
                    </a:moveTo>
                    <a:lnTo>
                      <a:pt x="1" y="418"/>
                    </a:lnTo>
                    <a:lnTo>
                      <a:pt x="445" y="418"/>
                    </a:lnTo>
                    <a:lnTo>
                      <a:pt x="445" y="1"/>
                    </a:lnTo>
                    <a:close/>
                  </a:path>
                </a:pathLst>
              </a:custGeom>
              <a:solidFill>
                <a:srgbClr val="0D5540">
                  <a:alpha val="506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41" name="Google Shape;3041;p40"/>
          <p:cNvGrpSpPr/>
          <p:nvPr/>
        </p:nvGrpSpPr>
        <p:grpSpPr>
          <a:xfrm>
            <a:off x="713330" y="3144163"/>
            <a:ext cx="754805" cy="754805"/>
            <a:chOff x="-235800" y="1187625"/>
            <a:chExt cx="2967000" cy="2967000"/>
          </a:xfrm>
        </p:grpSpPr>
        <p:sp>
          <p:nvSpPr>
            <p:cNvPr id="3042" name="Google Shape;3042;p40"/>
            <p:cNvSpPr/>
            <p:nvPr/>
          </p:nvSpPr>
          <p:spPr>
            <a:xfrm>
              <a:off x="-235800" y="1187625"/>
              <a:ext cx="2967000" cy="296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3" name="Google Shape;3043;p40"/>
            <p:cNvGrpSpPr/>
            <p:nvPr/>
          </p:nvGrpSpPr>
          <p:grpSpPr>
            <a:xfrm>
              <a:off x="571787" y="1656211"/>
              <a:ext cx="1351827" cy="2029828"/>
              <a:chOff x="7293664" y="3148885"/>
              <a:chExt cx="250984" cy="376829"/>
            </a:xfrm>
          </p:grpSpPr>
          <p:sp>
            <p:nvSpPr>
              <p:cNvPr id="3044" name="Google Shape;3044;p40"/>
              <p:cNvSpPr/>
              <p:nvPr/>
            </p:nvSpPr>
            <p:spPr>
              <a:xfrm>
                <a:off x="7374570" y="3390335"/>
                <a:ext cx="46546" cy="28943"/>
              </a:xfrm>
              <a:custGeom>
                <a:avLst/>
                <a:gdLst/>
                <a:ahLst/>
                <a:cxnLst/>
                <a:rect l="l" t="t" r="r" b="b"/>
                <a:pathLst>
                  <a:path w="1650" h="1026" extrusionOk="0">
                    <a:moveTo>
                      <a:pt x="216" y="1"/>
                    </a:moveTo>
                    <a:cubicBezTo>
                      <a:pt x="120" y="1"/>
                      <a:pt x="35" y="70"/>
                      <a:pt x="20" y="168"/>
                    </a:cubicBezTo>
                    <a:cubicBezTo>
                      <a:pt x="1" y="277"/>
                      <a:pt x="74" y="381"/>
                      <a:pt x="184" y="400"/>
                    </a:cubicBezTo>
                    <a:cubicBezTo>
                      <a:pt x="408" y="439"/>
                      <a:pt x="1034" y="608"/>
                      <a:pt x="1251" y="935"/>
                    </a:cubicBezTo>
                    <a:cubicBezTo>
                      <a:pt x="1291" y="993"/>
                      <a:pt x="1354" y="1026"/>
                      <a:pt x="1419" y="1026"/>
                    </a:cubicBezTo>
                    <a:cubicBezTo>
                      <a:pt x="1458" y="1026"/>
                      <a:pt x="1497" y="1015"/>
                      <a:pt x="1531" y="992"/>
                    </a:cubicBezTo>
                    <a:cubicBezTo>
                      <a:pt x="1623" y="930"/>
                      <a:pt x="1649" y="805"/>
                      <a:pt x="1588" y="712"/>
                    </a:cubicBezTo>
                    <a:cubicBezTo>
                      <a:pt x="1231" y="175"/>
                      <a:pt x="292" y="10"/>
                      <a:pt x="251" y="4"/>
                    </a:cubicBezTo>
                    <a:cubicBezTo>
                      <a:pt x="239" y="2"/>
                      <a:pt x="228" y="1"/>
                      <a:pt x="2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40"/>
              <p:cNvSpPr/>
              <p:nvPr/>
            </p:nvSpPr>
            <p:spPr>
              <a:xfrm>
                <a:off x="7416885" y="3389573"/>
                <a:ext cx="46603" cy="29705"/>
              </a:xfrm>
              <a:custGeom>
                <a:avLst/>
                <a:gdLst/>
                <a:ahLst/>
                <a:cxnLst/>
                <a:rect l="l" t="t" r="r" b="b"/>
                <a:pathLst>
                  <a:path w="1652" h="1053" extrusionOk="0">
                    <a:moveTo>
                      <a:pt x="1432" y="0"/>
                    </a:moveTo>
                    <a:cubicBezTo>
                      <a:pt x="1419" y="0"/>
                      <a:pt x="1406" y="2"/>
                      <a:pt x="1392" y="4"/>
                    </a:cubicBezTo>
                    <a:cubicBezTo>
                      <a:pt x="1382" y="6"/>
                      <a:pt x="1149" y="54"/>
                      <a:pt x="874" y="162"/>
                    </a:cubicBezTo>
                    <a:cubicBezTo>
                      <a:pt x="488" y="315"/>
                      <a:pt x="215" y="509"/>
                      <a:pt x="61" y="739"/>
                    </a:cubicBezTo>
                    <a:cubicBezTo>
                      <a:pt x="0" y="832"/>
                      <a:pt x="26" y="957"/>
                      <a:pt x="119" y="1019"/>
                    </a:cubicBezTo>
                    <a:cubicBezTo>
                      <a:pt x="152" y="1042"/>
                      <a:pt x="192" y="1053"/>
                      <a:pt x="230" y="1053"/>
                    </a:cubicBezTo>
                    <a:cubicBezTo>
                      <a:pt x="296" y="1053"/>
                      <a:pt x="359" y="1020"/>
                      <a:pt x="398" y="962"/>
                    </a:cubicBezTo>
                    <a:cubicBezTo>
                      <a:pt x="616" y="634"/>
                      <a:pt x="1246" y="445"/>
                      <a:pt x="1471" y="400"/>
                    </a:cubicBezTo>
                    <a:cubicBezTo>
                      <a:pt x="1580" y="378"/>
                      <a:pt x="1652" y="272"/>
                      <a:pt x="1630" y="162"/>
                    </a:cubicBezTo>
                    <a:cubicBezTo>
                      <a:pt x="1610" y="66"/>
                      <a:pt x="1526" y="0"/>
                      <a:pt x="1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40"/>
              <p:cNvSpPr/>
              <p:nvPr/>
            </p:nvSpPr>
            <p:spPr>
              <a:xfrm>
                <a:off x="7407012" y="3310049"/>
                <a:ext cx="24289" cy="160458"/>
              </a:xfrm>
              <a:custGeom>
                <a:avLst/>
                <a:gdLst/>
                <a:ahLst/>
                <a:cxnLst/>
                <a:rect l="l" t="t" r="r" b="b"/>
                <a:pathLst>
                  <a:path w="861" h="5688" extrusionOk="0">
                    <a:moveTo>
                      <a:pt x="0" y="1"/>
                    </a:moveTo>
                    <a:lnTo>
                      <a:pt x="0" y="5687"/>
                    </a:lnTo>
                    <a:lnTo>
                      <a:pt x="861" y="5687"/>
                    </a:lnTo>
                    <a:lnTo>
                      <a:pt x="8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40"/>
              <p:cNvSpPr/>
              <p:nvPr/>
            </p:nvSpPr>
            <p:spPr>
              <a:xfrm>
                <a:off x="7407012" y="3310783"/>
                <a:ext cx="24289" cy="27674"/>
              </a:xfrm>
              <a:custGeom>
                <a:avLst/>
                <a:gdLst/>
                <a:ahLst/>
                <a:cxnLst/>
                <a:rect l="l" t="t" r="r" b="b"/>
                <a:pathLst>
                  <a:path w="861" h="981" extrusionOk="0">
                    <a:moveTo>
                      <a:pt x="0" y="1"/>
                    </a:moveTo>
                    <a:lnTo>
                      <a:pt x="0" y="951"/>
                    </a:lnTo>
                    <a:cubicBezTo>
                      <a:pt x="141" y="970"/>
                      <a:pt x="284" y="980"/>
                      <a:pt x="431" y="980"/>
                    </a:cubicBezTo>
                    <a:cubicBezTo>
                      <a:pt x="577" y="980"/>
                      <a:pt x="720" y="970"/>
                      <a:pt x="861" y="951"/>
                    </a:cubicBezTo>
                    <a:lnTo>
                      <a:pt x="861" y="1"/>
                    </a:lnTo>
                    <a:close/>
                  </a:path>
                </a:pathLst>
              </a:custGeom>
              <a:solidFill>
                <a:srgbClr val="BCD4C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40"/>
              <p:cNvSpPr/>
              <p:nvPr/>
            </p:nvSpPr>
            <p:spPr>
              <a:xfrm>
                <a:off x="7407012" y="3422071"/>
                <a:ext cx="24289" cy="48437"/>
              </a:xfrm>
              <a:custGeom>
                <a:avLst/>
                <a:gdLst/>
                <a:ahLst/>
                <a:cxnLst/>
                <a:rect l="l" t="t" r="r" b="b"/>
                <a:pathLst>
                  <a:path w="861" h="1717" extrusionOk="0">
                    <a:moveTo>
                      <a:pt x="431" y="0"/>
                    </a:moveTo>
                    <a:cubicBezTo>
                      <a:pt x="278" y="0"/>
                      <a:pt x="132" y="29"/>
                      <a:pt x="0" y="84"/>
                    </a:cubicBezTo>
                    <a:lnTo>
                      <a:pt x="0" y="1716"/>
                    </a:lnTo>
                    <a:lnTo>
                      <a:pt x="861" y="1716"/>
                    </a:lnTo>
                    <a:lnTo>
                      <a:pt x="861" y="84"/>
                    </a:lnTo>
                    <a:cubicBezTo>
                      <a:pt x="728" y="29"/>
                      <a:pt x="583" y="0"/>
                      <a:pt x="431" y="0"/>
                    </a:cubicBezTo>
                    <a:close/>
                  </a:path>
                </a:pathLst>
              </a:custGeom>
              <a:solidFill>
                <a:srgbClr val="BCD4C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49" name="Google Shape;3049;p40"/>
              <p:cNvGrpSpPr/>
              <p:nvPr/>
            </p:nvGrpSpPr>
            <p:grpSpPr>
              <a:xfrm>
                <a:off x="7293664" y="3435866"/>
                <a:ext cx="250646" cy="89849"/>
                <a:chOff x="7293664" y="3435866"/>
                <a:chExt cx="250646" cy="89849"/>
              </a:xfrm>
            </p:grpSpPr>
            <p:sp>
              <p:nvSpPr>
                <p:cNvPr id="3050" name="Google Shape;3050;p40"/>
                <p:cNvSpPr/>
                <p:nvPr/>
              </p:nvSpPr>
              <p:spPr>
                <a:xfrm>
                  <a:off x="7293664" y="3435866"/>
                  <a:ext cx="250646" cy="89849"/>
                </a:xfrm>
                <a:custGeom>
                  <a:avLst/>
                  <a:gdLst/>
                  <a:ahLst/>
                  <a:cxnLst/>
                  <a:rect l="l" t="t" r="r" b="b"/>
                  <a:pathLst>
                    <a:path w="8885" h="3185" extrusionOk="0">
                      <a:moveTo>
                        <a:pt x="4443" y="0"/>
                      </a:moveTo>
                      <a:cubicBezTo>
                        <a:pt x="3904" y="0"/>
                        <a:pt x="3454" y="384"/>
                        <a:pt x="3352" y="892"/>
                      </a:cubicBezTo>
                      <a:cubicBezTo>
                        <a:pt x="3346" y="921"/>
                        <a:pt x="3320" y="942"/>
                        <a:pt x="3292" y="942"/>
                      </a:cubicBezTo>
                      <a:cubicBezTo>
                        <a:pt x="3287" y="942"/>
                        <a:pt x="3283" y="941"/>
                        <a:pt x="3279" y="940"/>
                      </a:cubicBezTo>
                      <a:cubicBezTo>
                        <a:pt x="3225" y="928"/>
                        <a:pt x="3169" y="923"/>
                        <a:pt x="3112" y="923"/>
                      </a:cubicBezTo>
                      <a:cubicBezTo>
                        <a:pt x="2753" y="923"/>
                        <a:pt x="2449" y="1155"/>
                        <a:pt x="2342" y="1477"/>
                      </a:cubicBezTo>
                      <a:cubicBezTo>
                        <a:pt x="2333" y="1504"/>
                        <a:pt x="2309" y="1520"/>
                        <a:pt x="2284" y="1520"/>
                      </a:cubicBezTo>
                      <a:cubicBezTo>
                        <a:pt x="2273" y="1520"/>
                        <a:pt x="2262" y="1517"/>
                        <a:pt x="2252" y="1511"/>
                      </a:cubicBezTo>
                      <a:cubicBezTo>
                        <a:pt x="2128" y="1434"/>
                        <a:pt x="1980" y="1388"/>
                        <a:pt x="1823" y="1388"/>
                      </a:cubicBezTo>
                      <a:cubicBezTo>
                        <a:pt x="1447" y="1388"/>
                        <a:pt x="1132" y="1643"/>
                        <a:pt x="1040" y="1990"/>
                      </a:cubicBezTo>
                      <a:cubicBezTo>
                        <a:pt x="1033" y="2017"/>
                        <a:pt x="1007" y="2035"/>
                        <a:pt x="979" y="2035"/>
                      </a:cubicBezTo>
                      <a:cubicBezTo>
                        <a:pt x="978" y="2035"/>
                        <a:pt x="977" y="2035"/>
                        <a:pt x="976" y="2035"/>
                      </a:cubicBezTo>
                      <a:cubicBezTo>
                        <a:pt x="955" y="2034"/>
                        <a:pt x="933" y="2032"/>
                        <a:pt x="911" y="2032"/>
                      </a:cubicBezTo>
                      <a:cubicBezTo>
                        <a:pt x="409" y="2032"/>
                        <a:pt x="1" y="2441"/>
                        <a:pt x="1" y="2943"/>
                      </a:cubicBezTo>
                      <a:lnTo>
                        <a:pt x="1" y="2946"/>
                      </a:lnTo>
                      <a:cubicBezTo>
                        <a:pt x="1" y="3078"/>
                        <a:pt x="107" y="3185"/>
                        <a:pt x="239" y="3185"/>
                      </a:cubicBezTo>
                      <a:lnTo>
                        <a:pt x="8645" y="3185"/>
                      </a:lnTo>
                      <a:cubicBezTo>
                        <a:pt x="8776" y="3185"/>
                        <a:pt x="8885" y="3076"/>
                        <a:pt x="8885" y="2943"/>
                      </a:cubicBezTo>
                      <a:cubicBezTo>
                        <a:pt x="8885" y="2441"/>
                        <a:pt x="8476" y="2032"/>
                        <a:pt x="7974" y="2032"/>
                      </a:cubicBezTo>
                      <a:cubicBezTo>
                        <a:pt x="7952" y="2032"/>
                        <a:pt x="7930" y="2034"/>
                        <a:pt x="7910" y="2035"/>
                      </a:cubicBezTo>
                      <a:cubicBezTo>
                        <a:pt x="7909" y="2035"/>
                        <a:pt x="7908" y="2035"/>
                        <a:pt x="7907" y="2035"/>
                      </a:cubicBezTo>
                      <a:cubicBezTo>
                        <a:pt x="7879" y="2035"/>
                        <a:pt x="7854" y="2017"/>
                        <a:pt x="7845" y="1990"/>
                      </a:cubicBezTo>
                      <a:cubicBezTo>
                        <a:pt x="7754" y="1643"/>
                        <a:pt x="7438" y="1388"/>
                        <a:pt x="7063" y="1388"/>
                      </a:cubicBezTo>
                      <a:cubicBezTo>
                        <a:pt x="6905" y="1388"/>
                        <a:pt x="6757" y="1434"/>
                        <a:pt x="6633" y="1511"/>
                      </a:cubicBezTo>
                      <a:cubicBezTo>
                        <a:pt x="6623" y="1517"/>
                        <a:pt x="6612" y="1520"/>
                        <a:pt x="6601" y="1520"/>
                      </a:cubicBezTo>
                      <a:cubicBezTo>
                        <a:pt x="6576" y="1520"/>
                        <a:pt x="6552" y="1504"/>
                        <a:pt x="6544" y="1477"/>
                      </a:cubicBezTo>
                      <a:cubicBezTo>
                        <a:pt x="6437" y="1155"/>
                        <a:pt x="6132" y="923"/>
                        <a:pt x="5774" y="923"/>
                      </a:cubicBezTo>
                      <a:cubicBezTo>
                        <a:pt x="5716" y="923"/>
                        <a:pt x="5661" y="928"/>
                        <a:pt x="5607" y="940"/>
                      </a:cubicBezTo>
                      <a:cubicBezTo>
                        <a:pt x="5602" y="941"/>
                        <a:pt x="5598" y="942"/>
                        <a:pt x="5594" y="942"/>
                      </a:cubicBezTo>
                      <a:cubicBezTo>
                        <a:pt x="5565" y="942"/>
                        <a:pt x="5540" y="921"/>
                        <a:pt x="5533" y="892"/>
                      </a:cubicBezTo>
                      <a:cubicBezTo>
                        <a:pt x="5431" y="384"/>
                        <a:pt x="4981" y="0"/>
                        <a:pt x="44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40"/>
                <p:cNvSpPr/>
                <p:nvPr/>
              </p:nvSpPr>
              <p:spPr>
                <a:xfrm>
                  <a:off x="7293664" y="3435866"/>
                  <a:ext cx="250646" cy="89849"/>
                </a:xfrm>
                <a:custGeom>
                  <a:avLst/>
                  <a:gdLst/>
                  <a:ahLst/>
                  <a:cxnLst/>
                  <a:rect l="l" t="t" r="r" b="b"/>
                  <a:pathLst>
                    <a:path w="8885" h="3185" extrusionOk="0">
                      <a:moveTo>
                        <a:pt x="4443" y="0"/>
                      </a:moveTo>
                      <a:cubicBezTo>
                        <a:pt x="3904" y="0"/>
                        <a:pt x="3454" y="384"/>
                        <a:pt x="3352" y="892"/>
                      </a:cubicBezTo>
                      <a:cubicBezTo>
                        <a:pt x="3346" y="921"/>
                        <a:pt x="3320" y="942"/>
                        <a:pt x="3292" y="942"/>
                      </a:cubicBezTo>
                      <a:cubicBezTo>
                        <a:pt x="3287" y="942"/>
                        <a:pt x="3283" y="941"/>
                        <a:pt x="3279" y="940"/>
                      </a:cubicBezTo>
                      <a:cubicBezTo>
                        <a:pt x="3225" y="928"/>
                        <a:pt x="3169" y="923"/>
                        <a:pt x="3112" y="923"/>
                      </a:cubicBezTo>
                      <a:cubicBezTo>
                        <a:pt x="2753" y="923"/>
                        <a:pt x="2449" y="1155"/>
                        <a:pt x="2342" y="1477"/>
                      </a:cubicBezTo>
                      <a:cubicBezTo>
                        <a:pt x="2333" y="1504"/>
                        <a:pt x="2309" y="1520"/>
                        <a:pt x="2284" y="1520"/>
                      </a:cubicBezTo>
                      <a:cubicBezTo>
                        <a:pt x="2273" y="1520"/>
                        <a:pt x="2262" y="1517"/>
                        <a:pt x="2252" y="1511"/>
                      </a:cubicBezTo>
                      <a:cubicBezTo>
                        <a:pt x="2128" y="1434"/>
                        <a:pt x="1980" y="1388"/>
                        <a:pt x="1823" y="1388"/>
                      </a:cubicBezTo>
                      <a:cubicBezTo>
                        <a:pt x="1447" y="1388"/>
                        <a:pt x="1132" y="1643"/>
                        <a:pt x="1040" y="1990"/>
                      </a:cubicBezTo>
                      <a:cubicBezTo>
                        <a:pt x="1033" y="2017"/>
                        <a:pt x="1007" y="2035"/>
                        <a:pt x="979" y="2035"/>
                      </a:cubicBezTo>
                      <a:cubicBezTo>
                        <a:pt x="978" y="2035"/>
                        <a:pt x="977" y="2035"/>
                        <a:pt x="976" y="2035"/>
                      </a:cubicBezTo>
                      <a:cubicBezTo>
                        <a:pt x="955" y="2034"/>
                        <a:pt x="933" y="2032"/>
                        <a:pt x="911" y="2032"/>
                      </a:cubicBezTo>
                      <a:cubicBezTo>
                        <a:pt x="409" y="2032"/>
                        <a:pt x="1" y="2441"/>
                        <a:pt x="1" y="2943"/>
                      </a:cubicBezTo>
                      <a:lnTo>
                        <a:pt x="1" y="2946"/>
                      </a:lnTo>
                      <a:cubicBezTo>
                        <a:pt x="1" y="3078"/>
                        <a:pt x="107" y="3185"/>
                        <a:pt x="239" y="3185"/>
                      </a:cubicBezTo>
                      <a:lnTo>
                        <a:pt x="8645" y="3185"/>
                      </a:lnTo>
                      <a:cubicBezTo>
                        <a:pt x="8776" y="3185"/>
                        <a:pt x="8885" y="3076"/>
                        <a:pt x="8885" y="2943"/>
                      </a:cubicBezTo>
                      <a:cubicBezTo>
                        <a:pt x="8885" y="2441"/>
                        <a:pt x="8476" y="2032"/>
                        <a:pt x="7974" y="2032"/>
                      </a:cubicBezTo>
                      <a:cubicBezTo>
                        <a:pt x="7952" y="2032"/>
                        <a:pt x="7930" y="2034"/>
                        <a:pt x="7910" y="2035"/>
                      </a:cubicBezTo>
                      <a:cubicBezTo>
                        <a:pt x="7909" y="2035"/>
                        <a:pt x="7908" y="2035"/>
                        <a:pt x="7907" y="2035"/>
                      </a:cubicBezTo>
                      <a:cubicBezTo>
                        <a:pt x="7879" y="2035"/>
                        <a:pt x="7854" y="2017"/>
                        <a:pt x="7845" y="1990"/>
                      </a:cubicBezTo>
                      <a:cubicBezTo>
                        <a:pt x="7754" y="1643"/>
                        <a:pt x="7438" y="1388"/>
                        <a:pt x="7063" y="1388"/>
                      </a:cubicBezTo>
                      <a:cubicBezTo>
                        <a:pt x="6905" y="1388"/>
                        <a:pt x="6757" y="1434"/>
                        <a:pt x="6633" y="1511"/>
                      </a:cubicBezTo>
                      <a:cubicBezTo>
                        <a:pt x="6623" y="1517"/>
                        <a:pt x="6612" y="1520"/>
                        <a:pt x="6601" y="1520"/>
                      </a:cubicBezTo>
                      <a:cubicBezTo>
                        <a:pt x="6576" y="1520"/>
                        <a:pt x="6552" y="1504"/>
                        <a:pt x="6544" y="1477"/>
                      </a:cubicBezTo>
                      <a:cubicBezTo>
                        <a:pt x="6437" y="1155"/>
                        <a:pt x="6132" y="923"/>
                        <a:pt x="5774" y="923"/>
                      </a:cubicBezTo>
                      <a:cubicBezTo>
                        <a:pt x="5716" y="923"/>
                        <a:pt x="5661" y="928"/>
                        <a:pt x="5607" y="940"/>
                      </a:cubicBezTo>
                      <a:cubicBezTo>
                        <a:pt x="5602" y="941"/>
                        <a:pt x="5598" y="942"/>
                        <a:pt x="5594" y="942"/>
                      </a:cubicBezTo>
                      <a:cubicBezTo>
                        <a:pt x="5565" y="942"/>
                        <a:pt x="5540" y="921"/>
                        <a:pt x="5533" y="892"/>
                      </a:cubicBezTo>
                      <a:cubicBezTo>
                        <a:pt x="5431" y="384"/>
                        <a:pt x="4981" y="0"/>
                        <a:pt x="4443" y="0"/>
                      </a:cubicBezTo>
                      <a:close/>
                    </a:path>
                  </a:pathLst>
                </a:custGeom>
                <a:solidFill>
                  <a:srgbClr val="1E1E1E">
                    <a:alpha val="2721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2" name="Google Shape;3052;p40"/>
              <p:cNvSpPr/>
              <p:nvPr/>
            </p:nvSpPr>
            <p:spPr>
              <a:xfrm>
                <a:off x="7388873" y="3435866"/>
                <a:ext cx="155776" cy="89821"/>
              </a:xfrm>
              <a:custGeom>
                <a:avLst/>
                <a:gdLst/>
                <a:ahLst/>
                <a:cxnLst/>
                <a:rect l="l" t="t" r="r" b="b"/>
                <a:pathLst>
                  <a:path w="5522" h="3184" extrusionOk="0">
                    <a:moveTo>
                      <a:pt x="1079" y="0"/>
                    </a:moveTo>
                    <a:cubicBezTo>
                      <a:pt x="558" y="0"/>
                      <a:pt x="122" y="357"/>
                      <a:pt x="0" y="841"/>
                    </a:cubicBezTo>
                    <a:cubicBezTo>
                      <a:pt x="202" y="637"/>
                      <a:pt x="481" y="511"/>
                      <a:pt x="789" y="511"/>
                    </a:cubicBezTo>
                    <a:cubicBezTo>
                      <a:pt x="1249" y="511"/>
                      <a:pt x="1643" y="791"/>
                      <a:pt x="1813" y="1188"/>
                    </a:cubicBezTo>
                    <a:cubicBezTo>
                      <a:pt x="1874" y="1330"/>
                      <a:pt x="2008" y="1428"/>
                      <a:pt x="2161" y="1435"/>
                    </a:cubicBezTo>
                    <a:cubicBezTo>
                      <a:pt x="2410" y="1448"/>
                      <a:pt x="2640" y="1576"/>
                      <a:pt x="2782" y="1776"/>
                    </a:cubicBezTo>
                    <a:cubicBezTo>
                      <a:pt x="2856" y="1881"/>
                      <a:pt x="2974" y="1940"/>
                      <a:pt x="3098" y="1940"/>
                    </a:cubicBezTo>
                    <a:cubicBezTo>
                      <a:pt x="3132" y="1940"/>
                      <a:pt x="3166" y="1936"/>
                      <a:pt x="3199" y="1927"/>
                    </a:cubicBezTo>
                    <a:cubicBezTo>
                      <a:pt x="3265" y="1909"/>
                      <a:pt x="3337" y="1899"/>
                      <a:pt x="3410" y="1899"/>
                    </a:cubicBezTo>
                    <a:cubicBezTo>
                      <a:pt x="3718" y="1899"/>
                      <a:pt x="3984" y="2070"/>
                      <a:pt x="4122" y="2322"/>
                    </a:cubicBezTo>
                    <a:cubicBezTo>
                      <a:pt x="4189" y="2447"/>
                      <a:pt x="4314" y="2533"/>
                      <a:pt x="4454" y="2554"/>
                    </a:cubicBezTo>
                    <a:cubicBezTo>
                      <a:pt x="4798" y="2603"/>
                      <a:pt x="5087" y="2849"/>
                      <a:pt x="5191" y="3183"/>
                    </a:cubicBezTo>
                    <a:lnTo>
                      <a:pt x="5325" y="3183"/>
                    </a:lnTo>
                    <a:cubicBezTo>
                      <a:pt x="5434" y="3183"/>
                      <a:pt x="5521" y="3095"/>
                      <a:pt x="5521" y="2987"/>
                    </a:cubicBezTo>
                    <a:lnTo>
                      <a:pt x="5521" y="2943"/>
                    </a:lnTo>
                    <a:cubicBezTo>
                      <a:pt x="5521" y="2441"/>
                      <a:pt x="5113" y="2032"/>
                      <a:pt x="4609" y="2032"/>
                    </a:cubicBezTo>
                    <a:cubicBezTo>
                      <a:pt x="4586" y="2032"/>
                      <a:pt x="4561" y="2034"/>
                      <a:pt x="4536" y="2035"/>
                    </a:cubicBezTo>
                    <a:cubicBezTo>
                      <a:pt x="4534" y="2036"/>
                      <a:pt x="4532" y="2036"/>
                      <a:pt x="4531" y="2036"/>
                    </a:cubicBezTo>
                    <a:cubicBezTo>
                      <a:pt x="4509" y="2036"/>
                      <a:pt x="4490" y="2020"/>
                      <a:pt x="4485" y="1999"/>
                    </a:cubicBezTo>
                    <a:cubicBezTo>
                      <a:pt x="4396" y="1647"/>
                      <a:pt x="4078" y="1388"/>
                      <a:pt x="3699" y="1388"/>
                    </a:cubicBezTo>
                    <a:cubicBezTo>
                      <a:pt x="3538" y="1388"/>
                      <a:pt x="3387" y="1435"/>
                      <a:pt x="3261" y="1517"/>
                    </a:cubicBezTo>
                    <a:cubicBezTo>
                      <a:pt x="3252" y="1523"/>
                      <a:pt x="3242" y="1525"/>
                      <a:pt x="3232" y="1525"/>
                    </a:cubicBezTo>
                    <a:cubicBezTo>
                      <a:pt x="3210" y="1525"/>
                      <a:pt x="3190" y="1513"/>
                      <a:pt x="3183" y="1491"/>
                    </a:cubicBezTo>
                    <a:cubicBezTo>
                      <a:pt x="3081" y="1161"/>
                      <a:pt x="2773" y="923"/>
                      <a:pt x="2410" y="923"/>
                    </a:cubicBezTo>
                    <a:cubicBezTo>
                      <a:pt x="2349" y="923"/>
                      <a:pt x="2290" y="930"/>
                      <a:pt x="2233" y="942"/>
                    </a:cubicBezTo>
                    <a:cubicBezTo>
                      <a:pt x="2229" y="943"/>
                      <a:pt x="2225" y="943"/>
                      <a:pt x="2220" y="943"/>
                    </a:cubicBezTo>
                    <a:cubicBezTo>
                      <a:pt x="2197" y="943"/>
                      <a:pt x="2177" y="927"/>
                      <a:pt x="2172" y="904"/>
                    </a:cubicBezTo>
                    <a:cubicBezTo>
                      <a:pt x="2074" y="388"/>
                      <a:pt x="1623" y="0"/>
                      <a:pt x="1079" y="0"/>
                    </a:cubicBezTo>
                    <a:close/>
                  </a:path>
                </a:pathLst>
              </a:custGeom>
              <a:solidFill>
                <a:srgbClr val="1E1E1E">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40"/>
              <p:cNvSpPr/>
              <p:nvPr/>
            </p:nvSpPr>
            <p:spPr>
              <a:xfrm>
                <a:off x="7330422" y="3148885"/>
                <a:ext cx="177131" cy="177131"/>
              </a:xfrm>
              <a:custGeom>
                <a:avLst/>
                <a:gdLst/>
                <a:ahLst/>
                <a:cxnLst/>
                <a:rect l="l" t="t" r="r" b="b"/>
                <a:pathLst>
                  <a:path w="6279" h="6279" extrusionOk="0">
                    <a:moveTo>
                      <a:pt x="3140" y="1"/>
                    </a:moveTo>
                    <a:cubicBezTo>
                      <a:pt x="1406" y="1"/>
                      <a:pt x="1" y="1406"/>
                      <a:pt x="1" y="3140"/>
                    </a:cubicBezTo>
                    <a:cubicBezTo>
                      <a:pt x="1" y="4873"/>
                      <a:pt x="1406" y="6279"/>
                      <a:pt x="3140" y="6279"/>
                    </a:cubicBezTo>
                    <a:cubicBezTo>
                      <a:pt x="4873" y="6279"/>
                      <a:pt x="6279" y="4873"/>
                      <a:pt x="6279" y="3140"/>
                    </a:cubicBezTo>
                    <a:cubicBezTo>
                      <a:pt x="6279" y="1406"/>
                      <a:pt x="4873" y="1"/>
                      <a:pt x="31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40"/>
              <p:cNvSpPr/>
              <p:nvPr/>
            </p:nvSpPr>
            <p:spPr>
              <a:xfrm>
                <a:off x="7410848" y="3148885"/>
                <a:ext cx="96704" cy="177131"/>
              </a:xfrm>
              <a:custGeom>
                <a:avLst/>
                <a:gdLst/>
                <a:ahLst/>
                <a:cxnLst/>
                <a:rect l="l" t="t" r="r" b="b"/>
                <a:pathLst>
                  <a:path w="3428" h="6279" extrusionOk="0">
                    <a:moveTo>
                      <a:pt x="289" y="1"/>
                    </a:moveTo>
                    <a:cubicBezTo>
                      <a:pt x="192" y="1"/>
                      <a:pt x="95" y="5"/>
                      <a:pt x="0" y="14"/>
                    </a:cubicBezTo>
                    <a:cubicBezTo>
                      <a:pt x="1599" y="160"/>
                      <a:pt x="2851" y="1503"/>
                      <a:pt x="2851" y="3140"/>
                    </a:cubicBezTo>
                    <a:cubicBezTo>
                      <a:pt x="2851" y="4777"/>
                      <a:pt x="1599" y="6119"/>
                      <a:pt x="0" y="6265"/>
                    </a:cubicBezTo>
                    <a:cubicBezTo>
                      <a:pt x="95" y="6274"/>
                      <a:pt x="192" y="6279"/>
                      <a:pt x="289" y="6279"/>
                    </a:cubicBezTo>
                    <a:cubicBezTo>
                      <a:pt x="2022" y="6279"/>
                      <a:pt x="3428" y="4873"/>
                      <a:pt x="3428" y="3140"/>
                    </a:cubicBezTo>
                    <a:cubicBezTo>
                      <a:pt x="3428" y="1406"/>
                      <a:pt x="2022" y="1"/>
                      <a:pt x="289" y="1"/>
                    </a:cubicBezTo>
                    <a:close/>
                  </a:path>
                </a:pathLst>
              </a:custGeom>
              <a:solidFill>
                <a:srgbClr val="1E1E1E">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40"/>
              <p:cNvSpPr/>
              <p:nvPr/>
            </p:nvSpPr>
            <p:spPr>
              <a:xfrm>
                <a:off x="7357898" y="3176362"/>
                <a:ext cx="122206" cy="122206"/>
              </a:xfrm>
              <a:custGeom>
                <a:avLst/>
                <a:gdLst/>
                <a:ahLst/>
                <a:cxnLst/>
                <a:rect l="l" t="t" r="r" b="b"/>
                <a:pathLst>
                  <a:path w="4332" h="4332" extrusionOk="0">
                    <a:moveTo>
                      <a:pt x="2166" y="0"/>
                    </a:moveTo>
                    <a:cubicBezTo>
                      <a:pt x="969" y="0"/>
                      <a:pt x="0" y="969"/>
                      <a:pt x="0" y="2166"/>
                    </a:cubicBezTo>
                    <a:cubicBezTo>
                      <a:pt x="0" y="3362"/>
                      <a:pt x="969" y="4331"/>
                      <a:pt x="2166" y="4331"/>
                    </a:cubicBezTo>
                    <a:cubicBezTo>
                      <a:pt x="3362" y="4331"/>
                      <a:pt x="4331" y="3362"/>
                      <a:pt x="4331" y="2166"/>
                    </a:cubicBezTo>
                    <a:cubicBezTo>
                      <a:pt x="4331" y="969"/>
                      <a:pt x="3362" y="0"/>
                      <a:pt x="21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6" name="Google Shape;3056;p40"/>
              <p:cNvSpPr/>
              <p:nvPr/>
            </p:nvSpPr>
            <p:spPr>
              <a:xfrm>
                <a:off x="7411582" y="3176362"/>
                <a:ext cx="68522" cy="122206"/>
              </a:xfrm>
              <a:custGeom>
                <a:avLst/>
                <a:gdLst/>
                <a:ahLst/>
                <a:cxnLst/>
                <a:rect l="l" t="t" r="r" b="b"/>
                <a:pathLst>
                  <a:path w="2429" h="4332" extrusionOk="0">
                    <a:moveTo>
                      <a:pt x="263" y="0"/>
                    </a:moveTo>
                    <a:cubicBezTo>
                      <a:pt x="175" y="0"/>
                      <a:pt x="87" y="6"/>
                      <a:pt x="1" y="16"/>
                    </a:cubicBezTo>
                    <a:cubicBezTo>
                      <a:pt x="1074" y="145"/>
                      <a:pt x="1905" y="1059"/>
                      <a:pt x="1905" y="2166"/>
                    </a:cubicBezTo>
                    <a:cubicBezTo>
                      <a:pt x="1905" y="3273"/>
                      <a:pt x="1074" y="4186"/>
                      <a:pt x="1" y="4315"/>
                    </a:cubicBezTo>
                    <a:cubicBezTo>
                      <a:pt x="87" y="4325"/>
                      <a:pt x="175" y="4331"/>
                      <a:pt x="263" y="4331"/>
                    </a:cubicBezTo>
                    <a:cubicBezTo>
                      <a:pt x="1459" y="4331"/>
                      <a:pt x="2428" y="3362"/>
                      <a:pt x="2428" y="2166"/>
                    </a:cubicBezTo>
                    <a:cubicBezTo>
                      <a:pt x="2428" y="969"/>
                      <a:pt x="1459" y="0"/>
                      <a:pt x="263" y="0"/>
                    </a:cubicBezTo>
                    <a:close/>
                  </a:path>
                </a:pathLst>
              </a:custGeom>
              <a:solidFill>
                <a:srgbClr val="FF7A31">
                  <a:alpha val="3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40"/>
              <p:cNvSpPr/>
              <p:nvPr/>
            </p:nvSpPr>
            <p:spPr>
              <a:xfrm>
                <a:off x="7396743" y="3193090"/>
                <a:ext cx="44741" cy="88692"/>
              </a:xfrm>
              <a:custGeom>
                <a:avLst/>
                <a:gdLst/>
                <a:ahLst/>
                <a:cxnLst/>
                <a:rect l="l" t="t" r="r" b="b"/>
                <a:pathLst>
                  <a:path w="1586" h="3144" extrusionOk="0">
                    <a:moveTo>
                      <a:pt x="572" y="762"/>
                    </a:moveTo>
                    <a:lnTo>
                      <a:pt x="572" y="1148"/>
                    </a:lnTo>
                    <a:cubicBezTo>
                      <a:pt x="557" y="1136"/>
                      <a:pt x="541" y="1126"/>
                      <a:pt x="528" y="1116"/>
                    </a:cubicBezTo>
                    <a:cubicBezTo>
                      <a:pt x="484" y="1081"/>
                      <a:pt x="465" y="1006"/>
                      <a:pt x="480" y="926"/>
                    </a:cubicBezTo>
                    <a:cubicBezTo>
                      <a:pt x="490" y="870"/>
                      <a:pt x="519" y="805"/>
                      <a:pt x="572" y="762"/>
                    </a:cubicBezTo>
                    <a:close/>
                    <a:moveTo>
                      <a:pt x="964" y="1764"/>
                    </a:moveTo>
                    <a:cubicBezTo>
                      <a:pt x="1163" y="1854"/>
                      <a:pt x="1159" y="2028"/>
                      <a:pt x="1146" y="2103"/>
                    </a:cubicBezTo>
                    <a:cubicBezTo>
                      <a:pt x="1128" y="2205"/>
                      <a:pt x="1067" y="2311"/>
                      <a:pt x="964" y="2374"/>
                    </a:cubicBezTo>
                    <a:lnTo>
                      <a:pt x="964" y="1764"/>
                    </a:lnTo>
                    <a:close/>
                    <a:moveTo>
                      <a:pt x="768" y="0"/>
                    </a:moveTo>
                    <a:cubicBezTo>
                      <a:pt x="660" y="0"/>
                      <a:pt x="573" y="90"/>
                      <a:pt x="573" y="202"/>
                    </a:cubicBezTo>
                    <a:lnTo>
                      <a:pt x="573" y="319"/>
                    </a:lnTo>
                    <a:cubicBezTo>
                      <a:pt x="562" y="322"/>
                      <a:pt x="551" y="325"/>
                      <a:pt x="541" y="328"/>
                    </a:cubicBezTo>
                    <a:cubicBezTo>
                      <a:pt x="314" y="398"/>
                      <a:pt x="144" y="599"/>
                      <a:pt x="99" y="849"/>
                    </a:cubicBezTo>
                    <a:cubicBezTo>
                      <a:pt x="57" y="1081"/>
                      <a:pt x="128" y="1303"/>
                      <a:pt x="288" y="1432"/>
                    </a:cubicBezTo>
                    <a:cubicBezTo>
                      <a:pt x="363" y="1492"/>
                      <a:pt x="452" y="1548"/>
                      <a:pt x="573" y="1605"/>
                    </a:cubicBezTo>
                    <a:lnTo>
                      <a:pt x="573" y="2420"/>
                    </a:lnTo>
                    <a:cubicBezTo>
                      <a:pt x="494" y="2409"/>
                      <a:pt x="431" y="2379"/>
                      <a:pt x="339" y="2318"/>
                    </a:cubicBezTo>
                    <a:cubicBezTo>
                      <a:pt x="303" y="2294"/>
                      <a:pt x="262" y="2282"/>
                      <a:pt x="222" y="2282"/>
                    </a:cubicBezTo>
                    <a:cubicBezTo>
                      <a:pt x="153" y="2282"/>
                      <a:pt x="87" y="2316"/>
                      <a:pt x="51" y="2379"/>
                    </a:cubicBezTo>
                    <a:cubicBezTo>
                      <a:pt x="1" y="2472"/>
                      <a:pt x="27" y="2590"/>
                      <a:pt x="114" y="2649"/>
                    </a:cubicBezTo>
                    <a:cubicBezTo>
                      <a:pt x="288" y="2764"/>
                      <a:pt x="414" y="2810"/>
                      <a:pt x="573" y="2826"/>
                    </a:cubicBezTo>
                    <a:lnTo>
                      <a:pt x="573" y="2939"/>
                    </a:lnTo>
                    <a:cubicBezTo>
                      <a:pt x="573" y="3040"/>
                      <a:pt x="645" y="3130"/>
                      <a:pt x="745" y="3142"/>
                    </a:cubicBezTo>
                    <a:cubicBezTo>
                      <a:pt x="753" y="3143"/>
                      <a:pt x="761" y="3144"/>
                      <a:pt x="769" y="3144"/>
                    </a:cubicBezTo>
                    <a:cubicBezTo>
                      <a:pt x="877" y="3144"/>
                      <a:pt x="964" y="3054"/>
                      <a:pt x="964" y="2943"/>
                    </a:cubicBezTo>
                    <a:lnTo>
                      <a:pt x="964" y="2807"/>
                    </a:lnTo>
                    <a:cubicBezTo>
                      <a:pt x="1279" y="2722"/>
                      <a:pt x="1481" y="2444"/>
                      <a:pt x="1527" y="2169"/>
                    </a:cubicBezTo>
                    <a:cubicBezTo>
                      <a:pt x="1585" y="1814"/>
                      <a:pt x="1398" y="1494"/>
                      <a:pt x="1061" y="1371"/>
                    </a:cubicBezTo>
                    <a:cubicBezTo>
                      <a:pt x="1029" y="1359"/>
                      <a:pt x="997" y="1347"/>
                      <a:pt x="964" y="1334"/>
                    </a:cubicBezTo>
                    <a:lnTo>
                      <a:pt x="964" y="707"/>
                    </a:lnTo>
                    <a:cubicBezTo>
                      <a:pt x="1048" y="731"/>
                      <a:pt x="1101" y="766"/>
                      <a:pt x="1105" y="770"/>
                    </a:cubicBezTo>
                    <a:cubicBezTo>
                      <a:pt x="1140" y="795"/>
                      <a:pt x="1180" y="807"/>
                      <a:pt x="1219" y="807"/>
                    </a:cubicBezTo>
                    <a:cubicBezTo>
                      <a:pt x="1280" y="807"/>
                      <a:pt x="1339" y="779"/>
                      <a:pt x="1377" y="725"/>
                    </a:cubicBezTo>
                    <a:cubicBezTo>
                      <a:pt x="1442" y="634"/>
                      <a:pt x="1423" y="508"/>
                      <a:pt x="1335" y="442"/>
                    </a:cubicBezTo>
                    <a:cubicBezTo>
                      <a:pt x="1326" y="436"/>
                      <a:pt x="1184" y="333"/>
                      <a:pt x="964" y="297"/>
                    </a:cubicBezTo>
                    <a:lnTo>
                      <a:pt x="964" y="205"/>
                    </a:lnTo>
                    <a:cubicBezTo>
                      <a:pt x="964" y="106"/>
                      <a:pt x="893" y="15"/>
                      <a:pt x="792" y="2"/>
                    </a:cubicBezTo>
                    <a:cubicBezTo>
                      <a:pt x="783" y="1"/>
                      <a:pt x="775" y="0"/>
                      <a:pt x="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58" name="Google Shape;3058;p40"/>
              <p:cNvSpPr/>
              <p:nvPr/>
            </p:nvSpPr>
            <p:spPr>
              <a:xfrm>
                <a:off x="7330478" y="3347597"/>
                <a:ext cx="55207" cy="55207"/>
              </a:xfrm>
              <a:custGeom>
                <a:avLst/>
                <a:gdLst/>
                <a:ahLst/>
                <a:cxnLst/>
                <a:rect l="l" t="t" r="r" b="b"/>
                <a:pathLst>
                  <a:path w="1957" h="1957" extrusionOk="0">
                    <a:moveTo>
                      <a:pt x="170" y="0"/>
                    </a:moveTo>
                    <a:cubicBezTo>
                      <a:pt x="76" y="0"/>
                      <a:pt x="0" y="77"/>
                      <a:pt x="0" y="170"/>
                    </a:cubicBezTo>
                    <a:lnTo>
                      <a:pt x="0" y="554"/>
                    </a:lnTo>
                    <a:cubicBezTo>
                      <a:pt x="0" y="1328"/>
                      <a:pt x="628" y="1956"/>
                      <a:pt x="1403" y="1956"/>
                    </a:cubicBezTo>
                    <a:lnTo>
                      <a:pt x="1786" y="1956"/>
                    </a:lnTo>
                    <a:cubicBezTo>
                      <a:pt x="1880" y="1956"/>
                      <a:pt x="1956" y="1880"/>
                      <a:pt x="1956" y="1787"/>
                    </a:cubicBezTo>
                    <a:lnTo>
                      <a:pt x="1956" y="1403"/>
                    </a:lnTo>
                    <a:cubicBezTo>
                      <a:pt x="1956" y="628"/>
                      <a:pt x="1328" y="0"/>
                      <a:pt x="5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40"/>
              <p:cNvSpPr/>
              <p:nvPr/>
            </p:nvSpPr>
            <p:spPr>
              <a:xfrm>
                <a:off x="7330478" y="3347597"/>
                <a:ext cx="55207" cy="55207"/>
              </a:xfrm>
              <a:custGeom>
                <a:avLst/>
                <a:gdLst/>
                <a:ahLst/>
                <a:cxnLst/>
                <a:rect l="l" t="t" r="r" b="b"/>
                <a:pathLst>
                  <a:path w="1957" h="1957" extrusionOk="0">
                    <a:moveTo>
                      <a:pt x="44" y="0"/>
                    </a:moveTo>
                    <a:cubicBezTo>
                      <a:pt x="19" y="0"/>
                      <a:pt x="0" y="19"/>
                      <a:pt x="0" y="44"/>
                    </a:cubicBezTo>
                    <a:lnTo>
                      <a:pt x="0" y="365"/>
                    </a:lnTo>
                    <a:lnTo>
                      <a:pt x="1226" y="365"/>
                    </a:lnTo>
                    <a:cubicBezTo>
                      <a:pt x="1428" y="365"/>
                      <a:pt x="1592" y="529"/>
                      <a:pt x="1592" y="731"/>
                    </a:cubicBezTo>
                    <a:lnTo>
                      <a:pt x="1592" y="1956"/>
                    </a:lnTo>
                    <a:lnTo>
                      <a:pt x="1785" y="1956"/>
                    </a:lnTo>
                    <a:cubicBezTo>
                      <a:pt x="1880" y="1956"/>
                      <a:pt x="1956" y="1880"/>
                      <a:pt x="1956" y="1787"/>
                    </a:cubicBezTo>
                    <a:lnTo>
                      <a:pt x="1956" y="1402"/>
                    </a:lnTo>
                    <a:cubicBezTo>
                      <a:pt x="1956" y="627"/>
                      <a:pt x="1316" y="0"/>
                      <a:pt x="526" y="0"/>
                    </a:cubicBezTo>
                    <a:close/>
                  </a:path>
                </a:pathLst>
              </a:custGeom>
              <a:solidFill>
                <a:srgbClr val="BCD4C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40"/>
              <p:cNvSpPr/>
              <p:nvPr/>
            </p:nvSpPr>
            <p:spPr>
              <a:xfrm>
                <a:off x="7452599" y="3347597"/>
                <a:ext cx="55235" cy="55207"/>
              </a:xfrm>
              <a:custGeom>
                <a:avLst/>
                <a:gdLst/>
                <a:ahLst/>
                <a:cxnLst/>
                <a:rect l="l" t="t" r="r" b="b"/>
                <a:pathLst>
                  <a:path w="1958" h="1957" extrusionOk="0">
                    <a:moveTo>
                      <a:pt x="213" y="0"/>
                    </a:moveTo>
                    <a:cubicBezTo>
                      <a:pt x="96" y="0"/>
                      <a:pt x="2" y="96"/>
                      <a:pt x="2" y="213"/>
                    </a:cubicBezTo>
                    <a:lnTo>
                      <a:pt x="2" y="1787"/>
                    </a:lnTo>
                    <a:cubicBezTo>
                      <a:pt x="0" y="1880"/>
                      <a:pt x="78" y="1956"/>
                      <a:pt x="172" y="1956"/>
                    </a:cubicBezTo>
                    <a:lnTo>
                      <a:pt x="1746" y="1956"/>
                    </a:lnTo>
                    <a:cubicBezTo>
                      <a:pt x="1863" y="1956"/>
                      <a:pt x="1958" y="1861"/>
                      <a:pt x="1958" y="1744"/>
                    </a:cubicBezTo>
                    <a:lnTo>
                      <a:pt x="1958" y="25"/>
                    </a:lnTo>
                    <a:cubicBezTo>
                      <a:pt x="1958" y="12"/>
                      <a:pt x="1946" y="0"/>
                      <a:pt x="19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40"/>
              <p:cNvSpPr/>
              <p:nvPr/>
            </p:nvSpPr>
            <p:spPr>
              <a:xfrm>
                <a:off x="7452599" y="3347597"/>
                <a:ext cx="55235" cy="55207"/>
              </a:xfrm>
              <a:custGeom>
                <a:avLst/>
                <a:gdLst/>
                <a:ahLst/>
                <a:cxnLst/>
                <a:rect l="l" t="t" r="r" b="b"/>
                <a:pathLst>
                  <a:path w="1958" h="1957" extrusionOk="0">
                    <a:moveTo>
                      <a:pt x="1592" y="0"/>
                    </a:moveTo>
                    <a:lnTo>
                      <a:pt x="1592" y="241"/>
                    </a:lnTo>
                    <a:cubicBezTo>
                      <a:pt x="1592" y="1015"/>
                      <a:pt x="964" y="1643"/>
                      <a:pt x="189" y="1643"/>
                    </a:cubicBezTo>
                    <a:lnTo>
                      <a:pt x="0" y="1643"/>
                    </a:lnTo>
                    <a:lnTo>
                      <a:pt x="0" y="1932"/>
                    </a:lnTo>
                    <a:cubicBezTo>
                      <a:pt x="0" y="1945"/>
                      <a:pt x="12" y="1956"/>
                      <a:pt x="27" y="1956"/>
                    </a:cubicBezTo>
                    <a:lnTo>
                      <a:pt x="1746" y="1956"/>
                    </a:lnTo>
                    <a:cubicBezTo>
                      <a:pt x="1863" y="1956"/>
                      <a:pt x="1958" y="1861"/>
                      <a:pt x="1958" y="1744"/>
                    </a:cubicBezTo>
                    <a:lnTo>
                      <a:pt x="1958" y="170"/>
                    </a:lnTo>
                    <a:cubicBezTo>
                      <a:pt x="1958" y="77"/>
                      <a:pt x="1882" y="0"/>
                      <a:pt x="1787" y="0"/>
                    </a:cubicBezTo>
                    <a:close/>
                  </a:path>
                </a:pathLst>
              </a:custGeom>
              <a:solidFill>
                <a:srgbClr val="BCD4C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62" name="Google Shape;3062;p40"/>
          <p:cNvGrpSpPr/>
          <p:nvPr/>
        </p:nvGrpSpPr>
        <p:grpSpPr>
          <a:xfrm>
            <a:off x="4572018" y="1682813"/>
            <a:ext cx="754805" cy="754805"/>
            <a:chOff x="3239775" y="1187625"/>
            <a:chExt cx="2967000" cy="2967000"/>
          </a:xfrm>
        </p:grpSpPr>
        <p:sp>
          <p:nvSpPr>
            <p:cNvPr id="3063" name="Google Shape;3063;p40"/>
            <p:cNvSpPr/>
            <p:nvPr/>
          </p:nvSpPr>
          <p:spPr>
            <a:xfrm>
              <a:off x="3239775" y="1187625"/>
              <a:ext cx="2967000" cy="296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64" name="Google Shape;3064;p40"/>
            <p:cNvGrpSpPr/>
            <p:nvPr/>
          </p:nvGrpSpPr>
          <p:grpSpPr>
            <a:xfrm>
              <a:off x="3685665" y="1633424"/>
              <a:ext cx="2075711" cy="1466101"/>
              <a:chOff x="3168629" y="1999948"/>
              <a:chExt cx="378296" cy="267205"/>
            </a:xfrm>
          </p:grpSpPr>
          <p:sp>
            <p:nvSpPr>
              <p:cNvPr id="3065" name="Google Shape;3065;p40"/>
              <p:cNvSpPr/>
              <p:nvPr/>
            </p:nvSpPr>
            <p:spPr>
              <a:xfrm>
                <a:off x="3173368" y="2206784"/>
                <a:ext cx="124970" cy="60369"/>
              </a:xfrm>
              <a:custGeom>
                <a:avLst/>
                <a:gdLst/>
                <a:ahLst/>
                <a:cxnLst/>
                <a:rect l="l" t="t" r="r" b="b"/>
                <a:pathLst>
                  <a:path w="4430" h="2140" extrusionOk="0">
                    <a:moveTo>
                      <a:pt x="1254" y="0"/>
                    </a:moveTo>
                    <a:cubicBezTo>
                      <a:pt x="948" y="0"/>
                      <a:pt x="674" y="188"/>
                      <a:pt x="561" y="472"/>
                    </a:cubicBezTo>
                    <a:lnTo>
                      <a:pt x="87" y="1684"/>
                    </a:lnTo>
                    <a:cubicBezTo>
                      <a:pt x="1" y="1902"/>
                      <a:pt x="163" y="2140"/>
                      <a:pt x="397" y="2140"/>
                    </a:cubicBezTo>
                    <a:lnTo>
                      <a:pt x="4036" y="2140"/>
                    </a:lnTo>
                    <a:cubicBezTo>
                      <a:pt x="4270" y="2140"/>
                      <a:pt x="4430" y="1904"/>
                      <a:pt x="4345" y="1686"/>
                    </a:cubicBezTo>
                    <a:lnTo>
                      <a:pt x="3869" y="472"/>
                    </a:lnTo>
                    <a:cubicBezTo>
                      <a:pt x="3757" y="188"/>
                      <a:pt x="3482"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40"/>
              <p:cNvSpPr/>
              <p:nvPr/>
            </p:nvSpPr>
            <p:spPr>
              <a:xfrm>
                <a:off x="3295291" y="2206784"/>
                <a:ext cx="124970" cy="60369"/>
              </a:xfrm>
              <a:custGeom>
                <a:avLst/>
                <a:gdLst/>
                <a:ahLst/>
                <a:cxnLst/>
                <a:rect l="l" t="t" r="r" b="b"/>
                <a:pathLst>
                  <a:path w="4430" h="2140" extrusionOk="0">
                    <a:moveTo>
                      <a:pt x="1254" y="0"/>
                    </a:moveTo>
                    <a:cubicBezTo>
                      <a:pt x="948" y="0"/>
                      <a:pt x="674" y="188"/>
                      <a:pt x="561" y="472"/>
                    </a:cubicBezTo>
                    <a:lnTo>
                      <a:pt x="87" y="1684"/>
                    </a:lnTo>
                    <a:cubicBezTo>
                      <a:pt x="1" y="1902"/>
                      <a:pt x="162" y="2140"/>
                      <a:pt x="397" y="2140"/>
                    </a:cubicBezTo>
                    <a:lnTo>
                      <a:pt x="4034" y="2140"/>
                    </a:lnTo>
                    <a:cubicBezTo>
                      <a:pt x="4269" y="2140"/>
                      <a:pt x="4430" y="1904"/>
                      <a:pt x="4345" y="1686"/>
                    </a:cubicBezTo>
                    <a:lnTo>
                      <a:pt x="3869" y="472"/>
                    </a:lnTo>
                    <a:cubicBezTo>
                      <a:pt x="3756" y="188"/>
                      <a:pt x="3482"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40"/>
              <p:cNvSpPr/>
              <p:nvPr/>
            </p:nvSpPr>
            <p:spPr>
              <a:xfrm>
                <a:off x="3417215" y="2206784"/>
                <a:ext cx="124970" cy="60369"/>
              </a:xfrm>
              <a:custGeom>
                <a:avLst/>
                <a:gdLst/>
                <a:ahLst/>
                <a:cxnLst/>
                <a:rect l="l" t="t" r="r" b="b"/>
                <a:pathLst>
                  <a:path w="4430" h="2140" extrusionOk="0">
                    <a:moveTo>
                      <a:pt x="1254" y="0"/>
                    </a:moveTo>
                    <a:cubicBezTo>
                      <a:pt x="948" y="0"/>
                      <a:pt x="673" y="188"/>
                      <a:pt x="561" y="472"/>
                    </a:cubicBezTo>
                    <a:lnTo>
                      <a:pt x="87" y="1684"/>
                    </a:lnTo>
                    <a:cubicBezTo>
                      <a:pt x="1" y="1902"/>
                      <a:pt x="162" y="2140"/>
                      <a:pt x="397" y="2140"/>
                    </a:cubicBezTo>
                    <a:lnTo>
                      <a:pt x="4034" y="2140"/>
                    </a:lnTo>
                    <a:cubicBezTo>
                      <a:pt x="4269" y="2140"/>
                      <a:pt x="4430" y="1904"/>
                      <a:pt x="4345" y="1686"/>
                    </a:cubicBezTo>
                    <a:lnTo>
                      <a:pt x="3869" y="472"/>
                    </a:lnTo>
                    <a:cubicBezTo>
                      <a:pt x="3756" y="188"/>
                      <a:pt x="3482"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40"/>
              <p:cNvSpPr/>
              <p:nvPr/>
            </p:nvSpPr>
            <p:spPr>
              <a:xfrm>
                <a:off x="3295291" y="2086102"/>
                <a:ext cx="124970" cy="60369"/>
              </a:xfrm>
              <a:custGeom>
                <a:avLst/>
                <a:gdLst/>
                <a:ahLst/>
                <a:cxnLst/>
                <a:rect l="l" t="t" r="r" b="b"/>
                <a:pathLst>
                  <a:path w="4430" h="2140" extrusionOk="0">
                    <a:moveTo>
                      <a:pt x="1254" y="0"/>
                    </a:moveTo>
                    <a:cubicBezTo>
                      <a:pt x="948" y="0"/>
                      <a:pt x="674" y="188"/>
                      <a:pt x="561" y="472"/>
                    </a:cubicBezTo>
                    <a:lnTo>
                      <a:pt x="87" y="1684"/>
                    </a:lnTo>
                    <a:cubicBezTo>
                      <a:pt x="1" y="1902"/>
                      <a:pt x="163" y="2139"/>
                      <a:pt x="397" y="2139"/>
                    </a:cubicBezTo>
                    <a:lnTo>
                      <a:pt x="4033" y="2139"/>
                    </a:lnTo>
                    <a:cubicBezTo>
                      <a:pt x="4269" y="2139"/>
                      <a:pt x="4430" y="1902"/>
                      <a:pt x="4343" y="1684"/>
                    </a:cubicBezTo>
                    <a:lnTo>
                      <a:pt x="3869" y="472"/>
                    </a:lnTo>
                    <a:cubicBezTo>
                      <a:pt x="3758" y="188"/>
                      <a:pt x="3482"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40"/>
              <p:cNvSpPr/>
              <p:nvPr/>
            </p:nvSpPr>
            <p:spPr>
              <a:xfrm>
                <a:off x="3234330" y="2146443"/>
                <a:ext cx="124970" cy="60369"/>
              </a:xfrm>
              <a:custGeom>
                <a:avLst/>
                <a:gdLst/>
                <a:ahLst/>
                <a:cxnLst/>
                <a:rect l="l" t="t" r="r" b="b"/>
                <a:pathLst>
                  <a:path w="4430" h="2140" extrusionOk="0">
                    <a:moveTo>
                      <a:pt x="1255" y="0"/>
                    </a:moveTo>
                    <a:cubicBezTo>
                      <a:pt x="949" y="0"/>
                      <a:pt x="674" y="188"/>
                      <a:pt x="563" y="472"/>
                    </a:cubicBezTo>
                    <a:lnTo>
                      <a:pt x="87" y="1684"/>
                    </a:lnTo>
                    <a:cubicBezTo>
                      <a:pt x="1" y="1902"/>
                      <a:pt x="163" y="2139"/>
                      <a:pt x="397" y="2139"/>
                    </a:cubicBezTo>
                    <a:lnTo>
                      <a:pt x="4033" y="2139"/>
                    </a:lnTo>
                    <a:cubicBezTo>
                      <a:pt x="4268" y="2139"/>
                      <a:pt x="4430" y="1902"/>
                      <a:pt x="4345" y="1684"/>
                    </a:cubicBezTo>
                    <a:lnTo>
                      <a:pt x="3869" y="472"/>
                    </a:lnTo>
                    <a:cubicBezTo>
                      <a:pt x="3758" y="188"/>
                      <a:pt x="3482"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40"/>
              <p:cNvSpPr/>
              <p:nvPr/>
            </p:nvSpPr>
            <p:spPr>
              <a:xfrm>
                <a:off x="3356253" y="2146443"/>
                <a:ext cx="124970" cy="60369"/>
              </a:xfrm>
              <a:custGeom>
                <a:avLst/>
                <a:gdLst/>
                <a:ahLst/>
                <a:cxnLst/>
                <a:rect l="l" t="t" r="r" b="b"/>
                <a:pathLst>
                  <a:path w="4430" h="2140" extrusionOk="0">
                    <a:moveTo>
                      <a:pt x="1254" y="0"/>
                    </a:moveTo>
                    <a:cubicBezTo>
                      <a:pt x="948" y="0"/>
                      <a:pt x="673" y="188"/>
                      <a:pt x="561" y="472"/>
                    </a:cubicBezTo>
                    <a:lnTo>
                      <a:pt x="87" y="1684"/>
                    </a:lnTo>
                    <a:cubicBezTo>
                      <a:pt x="1" y="1902"/>
                      <a:pt x="162" y="2139"/>
                      <a:pt x="397" y="2139"/>
                    </a:cubicBezTo>
                    <a:lnTo>
                      <a:pt x="4034" y="2139"/>
                    </a:lnTo>
                    <a:cubicBezTo>
                      <a:pt x="4269" y="2139"/>
                      <a:pt x="4430" y="1904"/>
                      <a:pt x="4345" y="1686"/>
                    </a:cubicBezTo>
                    <a:lnTo>
                      <a:pt x="3869" y="472"/>
                    </a:lnTo>
                    <a:cubicBezTo>
                      <a:pt x="3756" y="188"/>
                      <a:pt x="3482" y="0"/>
                      <a:pt x="31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40"/>
              <p:cNvSpPr/>
              <p:nvPr/>
            </p:nvSpPr>
            <p:spPr>
              <a:xfrm>
                <a:off x="3246262" y="2206784"/>
                <a:ext cx="52245" cy="60369"/>
              </a:xfrm>
              <a:custGeom>
                <a:avLst/>
                <a:gdLst/>
                <a:ahLst/>
                <a:cxnLst/>
                <a:rect l="l" t="t" r="r" b="b"/>
                <a:pathLst>
                  <a:path w="1852" h="2140" extrusionOk="0">
                    <a:moveTo>
                      <a:pt x="1" y="0"/>
                    </a:moveTo>
                    <a:cubicBezTo>
                      <a:pt x="307" y="0"/>
                      <a:pt x="582" y="188"/>
                      <a:pt x="693" y="472"/>
                    </a:cubicBezTo>
                    <a:lnTo>
                      <a:pt x="1169" y="1686"/>
                    </a:lnTo>
                    <a:cubicBezTo>
                      <a:pt x="1254" y="1904"/>
                      <a:pt x="1094" y="2140"/>
                      <a:pt x="860" y="2140"/>
                    </a:cubicBezTo>
                    <a:lnTo>
                      <a:pt x="1456" y="2140"/>
                    </a:lnTo>
                    <a:cubicBezTo>
                      <a:pt x="1690" y="2140"/>
                      <a:pt x="1851" y="1904"/>
                      <a:pt x="1766" y="1686"/>
                    </a:cubicBezTo>
                    <a:lnTo>
                      <a:pt x="1291" y="472"/>
                    </a:lnTo>
                    <a:cubicBezTo>
                      <a:pt x="1178" y="188"/>
                      <a:pt x="904" y="0"/>
                      <a:pt x="598" y="0"/>
                    </a:cubicBezTo>
                    <a:close/>
                  </a:path>
                </a:pathLst>
              </a:custGeom>
              <a:solidFill>
                <a:srgbClr val="FF7A31">
                  <a:alpha val="3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40"/>
              <p:cNvSpPr/>
              <p:nvPr/>
            </p:nvSpPr>
            <p:spPr>
              <a:xfrm>
                <a:off x="3368186" y="2206784"/>
                <a:ext cx="52245" cy="60369"/>
              </a:xfrm>
              <a:custGeom>
                <a:avLst/>
                <a:gdLst/>
                <a:ahLst/>
                <a:cxnLst/>
                <a:rect l="l" t="t" r="r" b="b"/>
                <a:pathLst>
                  <a:path w="1852" h="2140" extrusionOk="0">
                    <a:moveTo>
                      <a:pt x="1" y="0"/>
                    </a:moveTo>
                    <a:cubicBezTo>
                      <a:pt x="307" y="0"/>
                      <a:pt x="581" y="188"/>
                      <a:pt x="693" y="472"/>
                    </a:cubicBezTo>
                    <a:lnTo>
                      <a:pt x="1169" y="1686"/>
                    </a:lnTo>
                    <a:cubicBezTo>
                      <a:pt x="1254" y="1904"/>
                      <a:pt x="1093" y="2140"/>
                      <a:pt x="859" y="2140"/>
                    </a:cubicBezTo>
                    <a:lnTo>
                      <a:pt x="1456" y="2140"/>
                    </a:lnTo>
                    <a:cubicBezTo>
                      <a:pt x="1690" y="2140"/>
                      <a:pt x="1851" y="1904"/>
                      <a:pt x="1765" y="1686"/>
                    </a:cubicBezTo>
                    <a:lnTo>
                      <a:pt x="1289" y="472"/>
                    </a:lnTo>
                    <a:cubicBezTo>
                      <a:pt x="1178" y="188"/>
                      <a:pt x="903" y="0"/>
                      <a:pt x="597" y="0"/>
                    </a:cubicBezTo>
                    <a:close/>
                  </a:path>
                </a:pathLst>
              </a:custGeom>
              <a:solidFill>
                <a:srgbClr val="FF7A31">
                  <a:alpha val="3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40"/>
              <p:cNvSpPr/>
              <p:nvPr/>
            </p:nvSpPr>
            <p:spPr>
              <a:xfrm>
                <a:off x="3490082" y="2206784"/>
                <a:ext cx="52217" cy="60369"/>
              </a:xfrm>
              <a:custGeom>
                <a:avLst/>
                <a:gdLst/>
                <a:ahLst/>
                <a:cxnLst/>
                <a:rect l="l" t="t" r="r" b="b"/>
                <a:pathLst>
                  <a:path w="1851" h="2140" extrusionOk="0">
                    <a:moveTo>
                      <a:pt x="0" y="0"/>
                    </a:moveTo>
                    <a:cubicBezTo>
                      <a:pt x="306" y="0"/>
                      <a:pt x="582" y="188"/>
                      <a:pt x="693" y="473"/>
                    </a:cubicBezTo>
                    <a:lnTo>
                      <a:pt x="1169" y="1686"/>
                    </a:lnTo>
                    <a:cubicBezTo>
                      <a:pt x="1255" y="1904"/>
                      <a:pt x="1094" y="2140"/>
                      <a:pt x="860" y="2140"/>
                    </a:cubicBezTo>
                    <a:lnTo>
                      <a:pt x="1454" y="2140"/>
                    </a:lnTo>
                    <a:cubicBezTo>
                      <a:pt x="1690" y="2140"/>
                      <a:pt x="1851" y="1902"/>
                      <a:pt x="1765" y="1684"/>
                    </a:cubicBezTo>
                    <a:lnTo>
                      <a:pt x="1290" y="473"/>
                    </a:lnTo>
                    <a:cubicBezTo>
                      <a:pt x="1179" y="188"/>
                      <a:pt x="904" y="0"/>
                      <a:pt x="598" y="0"/>
                    </a:cubicBezTo>
                    <a:close/>
                  </a:path>
                </a:pathLst>
              </a:custGeom>
              <a:solidFill>
                <a:srgbClr val="FF7A31">
                  <a:alpha val="3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40"/>
              <p:cNvSpPr/>
              <p:nvPr/>
            </p:nvSpPr>
            <p:spPr>
              <a:xfrm>
                <a:off x="3429120" y="2146443"/>
                <a:ext cx="52217" cy="60369"/>
              </a:xfrm>
              <a:custGeom>
                <a:avLst/>
                <a:gdLst/>
                <a:ahLst/>
                <a:cxnLst/>
                <a:rect l="l" t="t" r="r" b="b"/>
                <a:pathLst>
                  <a:path w="1851" h="2140" extrusionOk="0">
                    <a:moveTo>
                      <a:pt x="0" y="0"/>
                    </a:moveTo>
                    <a:cubicBezTo>
                      <a:pt x="306" y="0"/>
                      <a:pt x="582" y="188"/>
                      <a:pt x="693" y="472"/>
                    </a:cubicBezTo>
                    <a:lnTo>
                      <a:pt x="1169" y="1686"/>
                    </a:lnTo>
                    <a:cubicBezTo>
                      <a:pt x="1255" y="1904"/>
                      <a:pt x="1094" y="2139"/>
                      <a:pt x="860" y="2139"/>
                    </a:cubicBezTo>
                    <a:lnTo>
                      <a:pt x="1457" y="2139"/>
                    </a:lnTo>
                    <a:cubicBezTo>
                      <a:pt x="1691" y="2139"/>
                      <a:pt x="1851" y="1904"/>
                      <a:pt x="1766" y="1686"/>
                    </a:cubicBezTo>
                    <a:lnTo>
                      <a:pt x="1290" y="472"/>
                    </a:lnTo>
                    <a:cubicBezTo>
                      <a:pt x="1179" y="188"/>
                      <a:pt x="904" y="0"/>
                      <a:pt x="598" y="0"/>
                    </a:cubicBezTo>
                    <a:close/>
                  </a:path>
                </a:pathLst>
              </a:custGeom>
              <a:solidFill>
                <a:srgbClr val="FF7A31">
                  <a:alpha val="3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40"/>
              <p:cNvSpPr/>
              <p:nvPr/>
            </p:nvSpPr>
            <p:spPr>
              <a:xfrm>
                <a:off x="3307224" y="2146443"/>
                <a:ext cx="52245" cy="60369"/>
              </a:xfrm>
              <a:custGeom>
                <a:avLst/>
                <a:gdLst/>
                <a:ahLst/>
                <a:cxnLst/>
                <a:rect l="l" t="t" r="r" b="b"/>
                <a:pathLst>
                  <a:path w="1852" h="2140" extrusionOk="0">
                    <a:moveTo>
                      <a:pt x="1" y="0"/>
                    </a:moveTo>
                    <a:cubicBezTo>
                      <a:pt x="307" y="0"/>
                      <a:pt x="581" y="188"/>
                      <a:pt x="693" y="472"/>
                    </a:cubicBezTo>
                    <a:lnTo>
                      <a:pt x="1169" y="1686"/>
                    </a:lnTo>
                    <a:cubicBezTo>
                      <a:pt x="1254" y="1904"/>
                      <a:pt x="1093" y="2139"/>
                      <a:pt x="859" y="2139"/>
                    </a:cubicBezTo>
                    <a:lnTo>
                      <a:pt x="1456" y="2139"/>
                    </a:lnTo>
                    <a:cubicBezTo>
                      <a:pt x="1690" y="2139"/>
                      <a:pt x="1851" y="1904"/>
                      <a:pt x="1765" y="1686"/>
                    </a:cubicBezTo>
                    <a:lnTo>
                      <a:pt x="1289" y="472"/>
                    </a:lnTo>
                    <a:cubicBezTo>
                      <a:pt x="1178" y="188"/>
                      <a:pt x="903" y="0"/>
                      <a:pt x="597" y="0"/>
                    </a:cubicBezTo>
                    <a:close/>
                  </a:path>
                </a:pathLst>
              </a:custGeom>
              <a:solidFill>
                <a:srgbClr val="FF7A31">
                  <a:alpha val="3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40"/>
              <p:cNvSpPr/>
              <p:nvPr/>
            </p:nvSpPr>
            <p:spPr>
              <a:xfrm>
                <a:off x="3368186" y="2086102"/>
                <a:ext cx="52245" cy="60369"/>
              </a:xfrm>
              <a:custGeom>
                <a:avLst/>
                <a:gdLst/>
                <a:ahLst/>
                <a:cxnLst/>
                <a:rect l="l" t="t" r="r" b="b"/>
                <a:pathLst>
                  <a:path w="1852" h="2140" extrusionOk="0">
                    <a:moveTo>
                      <a:pt x="1" y="0"/>
                    </a:moveTo>
                    <a:cubicBezTo>
                      <a:pt x="307" y="0"/>
                      <a:pt x="581" y="188"/>
                      <a:pt x="693" y="472"/>
                    </a:cubicBezTo>
                    <a:lnTo>
                      <a:pt x="1169" y="1686"/>
                    </a:lnTo>
                    <a:cubicBezTo>
                      <a:pt x="1254" y="1904"/>
                      <a:pt x="1093" y="2139"/>
                      <a:pt x="859" y="2139"/>
                    </a:cubicBezTo>
                    <a:lnTo>
                      <a:pt x="1456" y="2139"/>
                    </a:lnTo>
                    <a:cubicBezTo>
                      <a:pt x="1690" y="2139"/>
                      <a:pt x="1851" y="1904"/>
                      <a:pt x="1765" y="1686"/>
                    </a:cubicBezTo>
                    <a:lnTo>
                      <a:pt x="1289" y="472"/>
                    </a:lnTo>
                    <a:cubicBezTo>
                      <a:pt x="1178" y="188"/>
                      <a:pt x="903" y="0"/>
                      <a:pt x="597" y="0"/>
                    </a:cubicBezTo>
                    <a:close/>
                  </a:path>
                </a:pathLst>
              </a:custGeom>
              <a:solidFill>
                <a:srgbClr val="FF7A31">
                  <a:alpha val="322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40"/>
              <p:cNvSpPr/>
              <p:nvPr/>
            </p:nvSpPr>
            <p:spPr>
              <a:xfrm>
                <a:off x="3351994" y="1999948"/>
                <a:ext cx="11058" cy="39353"/>
              </a:xfrm>
              <a:custGeom>
                <a:avLst/>
                <a:gdLst/>
                <a:ahLst/>
                <a:cxnLst/>
                <a:rect l="l" t="t" r="r" b="b"/>
                <a:pathLst>
                  <a:path w="392" h="1395" extrusionOk="0">
                    <a:moveTo>
                      <a:pt x="197" y="0"/>
                    </a:moveTo>
                    <a:cubicBezTo>
                      <a:pt x="189" y="0"/>
                      <a:pt x="181" y="1"/>
                      <a:pt x="172" y="2"/>
                    </a:cubicBezTo>
                    <a:cubicBezTo>
                      <a:pt x="73" y="13"/>
                      <a:pt x="1" y="103"/>
                      <a:pt x="1" y="204"/>
                    </a:cubicBezTo>
                    <a:lnTo>
                      <a:pt x="1" y="1198"/>
                    </a:lnTo>
                    <a:cubicBezTo>
                      <a:pt x="1" y="1306"/>
                      <a:pt x="89" y="1394"/>
                      <a:pt x="197" y="1394"/>
                    </a:cubicBezTo>
                    <a:cubicBezTo>
                      <a:pt x="304" y="1394"/>
                      <a:pt x="392" y="1306"/>
                      <a:pt x="392" y="1198"/>
                    </a:cubicBezTo>
                    <a:lnTo>
                      <a:pt x="392" y="196"/>
                    </a:lnTo>
                    <a:cubicBezTo>
                      <a:pt x="392" y="88"/>
                      <a:pt x="304" y="0"/>
                      <a:pt x="1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40"/>
              <p:cNvSpPr/>
              <p:nvPr/>
            </p:nvSpPr>
            <p:spPr>
              <a:xfrm>
                <a:off x="3442209" y="2027792"/>
                <a:ext cx="25953" cy="35996"/>
              </a:xfrm>
              <a:custGeom>
                <a:avLst/>
                <a:gdLst/>
                <a:ahLst/>
                <a:cxnLst/>
                <a:rect l="l" t="t" r="r" b="b"/>
                <a:pathLst>
                  <a:path w="920" h="1276" extrusionOk="0">
                    <a:moveTo>
                      <a:pt x="696" y="0"/>
                    </a:moveTo>
                    <a:cubicBezTo>
                      <a:pt x="626" y="0"/>
                      <a:pt x="559" y="38"/>
                      <a:pt x="523" y="104"/>
                    </a:cubicBezTo>
                    <a:lnTo>
                      <a:pt x="52" y="988"/>
                    </a:lnTo>
                    <a:cubicBezTo>
                      <a:pt x="0" y="1084"/>
                      <a:pt x="36" y="1202"/>
                      <a:pt x="132" y="1253"/>
                    </a:cubicBezTo>
                    <a:cubicBezTo>
                      <a:pt x="162" y="1268"/>
                      <a:pt x="192" y="1275"/>
                      <a:pt x="223" y="1275"/>
                    </a:cubicBezTo>
                    <a:cubicBezTo>
                      <a:pt x="293" y="1275"/>
                      <a:pt x="361" y="1239"/>
                      <a:pt x="396" y="1173"/>
                    </a:cubicBezTo>
                    <a:lnTo>
                      <a:pt x="869" y="289"/>
                    </a:lnTo>
                    <a:cubicBezTo>
                      <a:pt x="920" y="193"/>
                      <a:pt x="883" y="75"/>
                      <a:pt x="788" y="24"/>
                    </a:cubicBezTo>
                    <a:cubicBezTo>
                      <a:pt x="759" y="8"/>
                      <a:pt x="727" y="0"/>
                      <a:pt x="6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40"/>
              <p:cNvSpPr/>
              <p:nvPr/>
            </p:nvSpPr>
            <p:spPr>
              <a:xfrm>
                <a:off x="3510844" y="2101448"/>
                <a:ext cx="36081" cy="26799"/>
              </a:xfrm>
              <a:custGeom>
                <a:avLst/>
                <a:gdLst/>
                <a:ahLst/>
                <a:cxnLst/>
                <a:rect l="l" t="t" r="r" b="b"/>
                <a:pathLst>
                  <a:path w="1279" h="950" extrusionOk="0">
                    <a:moveTo>
                      <a:pt x="1057" y="0"/>
                    </a:moveTo>
                    <a:cubicBezTo>
                      <a:pt x="1019" y="0"/>
                      <a:pt x="981" y="11"/>
                      <a:pt x="948" y="33"/>
                    </a:cubicBezTo>
                    <a:lnTo>
                      <a:pt x="115" y="591"/>
                    </a:lnTo>
                    <a:cubicBezTo>
                      <a:pt x="24" y="651"/>
                      <a:pt x="1" y="773"/>
                      <a:pt x="61" y="862"/>
                    </a:cubicBezTo>
                    <a:cubicBezTo>
                      <a:pt x="99" y="919"/>
                      <a:pt x="160" y="950"/>
                      <a:pt x="223" y="950"/>
                    </a:cubicBezTo>
                    <a:cubicBezTo>
                      <a:pt x="261" y="950"/>
                      <a:pt x="298" y="938"/>
                      <a:pt x="332" y="916"/>
                    </a:cubicBezTo>
                    <a:lnTo>
                      <a:pt x="1165" y="358"/>
                    </a:lnTo>
                    <a:cubicBezTo>
                      <a:pt x="1256" y="298"/>
                      <a:pt x="1279" y="177"/>
                      <a:pt x="1219" y="87"/>
                    </a:cubicBezTo>
                    <a:cubicBezTo>
                      <a:pt x="1181" y="31"/>
                      <a:pt x="1120" y="0"/>
                      <a:pt x="10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40"/>
              <p:cNvSpPr/>
              <p:nvPr/>
            </p:nvSpPr>
            <p:spPr>
              <a:xfrm>
                <a:off x="3247391" y="2027792"/>
                <a:ext cx="25953" cy="35996"/>
              </a:xfrm>
              <a:custGeom>
                <a:avLst/>
                <a:gdLst/>
                <a:ahLst/>
                <a:cxnLst/>
                <a:rect l="l" t="t" r="r" b="b"/>
                <a:pathLst>
                  <a:path w="920" h="1276" extrusionOk="0">
                    <a:moveTo>
                      <a:pt x="224" y="0"/>
                    </a:moveTo>
                    <a:cubicBezTo>
                      <a:pt x="193" y="0"/>
                      <a:pt x="161" y="8"/>
                      <a:pt x="132" y="24"/>
                    </a:cubicBezTo>
                    <a:cubicBezTo>
                      <a:pt x="37" y="75"/>
                      <a:pt x="0" y="193"/>
                      <a:pt x="52" y="289"/>
                    </a:cubicBezTo>
                    <a:lnTo>
                      <a:pt x="524" y="1173"/>
                    </a:lnTo>
                    <a:cubicBezTo>
                      <a:pt x="560" y="1239"/>
                      <a:pt x="627" y="1275"/>
                      <a:pt x="697" y="1275"/>
                    </a:cubicBezTo>
                    <a:cubicBezTo>
                      <a:pt x="728" y="1275"/>
                      <a:pt x="759" y="1268"/>
                      <a:pt x="788" y="1253"/>
                    </a:cubicBezTo>
                    <a:cubicBezTo>
                      <a:pt x="883" y="1202"/>
                      <a:pt x="920" y="1084"/>
                      <a:pt x="868" y="988"/>
                    </a:cubicBezTo>
                    <a:lnTo>
                      <a:pt x="397" y="104"/>
                    </a:lnTo>
                    <a:cubicBezTo>
                      <a:pt x="362" y="38"/>
                      <a:pt x="294" y="0"/>
                      <a:pt x="2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40"/>
              <p:cNvSpPr/>
              <p:nvPr/>
            </p:nvSpPr>
            <p:spPr>
              <a:xfrm>
                <a:off x="3168629" y="2101448"/>
                <a:ext cx="36081" cy="26799"/>
              </a:xfrm>
              <a:custGeom>
                <a:avLst/>
                <a:gdLst/>
                <a:ahLst/>
                <a:cxnLst/>
                <a:rect l="l" t="t" r="r" b="b"/>
                <a:pathLst>
                  <a:path w="1279" h="950" extrusionOk="0">
                    <a:moveTo>
                      <a:pt x="223" y="0"/>
                    </a:moveTo>
                    <a:cubicBezTo>
                      <a:pt x="160" y="0"/>
                      <a:pt x="98" y="31"/>
                      <a:pt x="60" y="87"/>
                    </a:cubicBezTo>
                    <a:cubicBezTo>
                      <a:pt x="0" y="177"/>
                      <a:pt x="24" y="298"/>
                      <a:pt x="114" y="358"/>
                    </a:cubicBezTo>
                    <a:lnTo>
                      <a:pt x="947" y="916"/>
                    </a:lnTo>
                    <a:cubicBezTo>
                      <a:pt x="981" y="938"/>
                      <a:pt x="1018" y="950"/>
                      <a:pt x="1056" y="950"/>
                    </a:cubicBezTo>
                    <a:cubicBezTo>
                      <a:pt x="1119" y="950"/>
                      <a:pt x="1180" y="919"/>
                      <a:pt x="1218" y="862"/>
                    </a:cubicBezTo>
                    <a:cubicBezTo>
                      <a:pt x="1278" y="773"/>
                      <a:pt x="1255" y="651"/>
                      <a:pt x="1164" y="591"/>
                    </a:cubicBezTo>
                    <a:lnTo>
                      <a:pt x="331" y="33"/>
                    </a:lnTo>
                    <a:cubicBezTo>
                      <a:pt x="298" y="11"/>
                      <a:pt x="260" y="0"/>
                      <a:pt x="2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82" name="Google Shape;3082;p40"/>
          <p:cNvGrpSpPr/>
          <p:nvPr/>
        </p:nvGrpSpPr>
        <p:grpSpPr>
          <a:xfrm>
            <a:off x="713330" y="1682813"/>
            <a:ext cx="754805" cy="754805"/>
            <a:chOff x="-3503925" y="1187625"/>
            <a:chExt cx="2967000" cy="2967000"/>
          </a:xfrm>
        </p:grpSpPr>
        <p:sp>
          <p:nvSpPr>
            <p:cNvPr id="3083" name="Google Shape;3083;p40"/>
            <p:cNvSpPr/>
            <p:nvPr/>
          </p:nvSpPr>
          <p:spPr>
            <a:xfrm>
              <a:off x="-3503925" y="1187625"/>
              <a:ext cx="2967000" cy="296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84" name="Google Shape;3084;p40"/>
            <p:cNvGrpSpPr/>
            <p:nvPr/>
          </p:nvGrpSpPr>
          <p:grpSpPr>
            <a:xfrm>
              <a:off x="-2813178" y="1556943"/>
              <a:ext cx="1585754" cy="2029866"/>
              <a:chOff x="3210577" y="3148885"/>
              <a:chExt cx="294400" cy="376829"/>
            </a:xfrm>
          </p:grpSpPr>
          <p:sp>
            <p:nvSpPr>
              <p:cNvPr id="3085" name="Google Shape;3085;p40"/>
              <p:cNvSpPr/>
              <p:nvPr/>
            </p:nvSpPr>
            <p:spPr>
              <a:xfrm>
                <a:off x="3210577" y="3148885"/>
                <a:ext cx="294400" cy="376829"/>
              </a:xfrm>
              <a:custGeom>
                <a:avLst/>
                <a:gdLst/>
                <a:ahLst/>
                <a:cxnLst/>
                <a:rect l="l" t="t" r="r" b="b"/>
                <a:pathLst>
                  <a:path w="10436" h="13358" extrusionOk="0">
                    <a:moveTo>
                      <a:pt x="665" y="1"/>
                    </a:moveTo>
                    <a:cubicBezTo>
                      <a:pt x="298" y="1"/>
                      <a:pt x="1" y="298"/>
                      <a:pt x="1" y="665"/>
                    </a:cubicBezTo>
                    <a:lnTo>
                      <a:pt x="1" y="12693"/>
                    </a:lnTo>
                    <a:cubicBezTo>
                      <a:pt x="1" y="13059"/>
                      <a:pt x="298" y="13358"/>
                      <a:pt x="665" y="13358"/>
                    </a:cubicBezTo>
                    <a:lnTo>
                      <a:pt x="9771" y="13358"/>
                    </a:lnTo>
                    <a:cubicBezTo>
                      <a:pt x="10138" y="13358"/>
                      <a:pt x="10435" y="13059"/>
                      <a:pt x="10435" y="12693"/>
                    </a:cubicBezTo>
                    <a:lnTo>
                      <a:pt x="10435" y="665"/>
                    </a:lnTo>
                    <a:cubicBezTo>
                      <a:pt x="10435" y="298"/>
                      <a:pt x="10138" y="1"/>
                      <a:pt x="97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40"/>
              <p:cNvSpPr/>
              <p:nvPr/>
            </p:nvSpPr>
            <p:spPr>
              <a:xfrm>
                <a:off x="3472648" y="3148885"/>
                <a:ext cx="32329" cy="376829"/>
              </a:xfrm>
              <a:custGeom>
                <a:avLst/>
                <a:gdLst/>
                <a:ahLst/>
                <a:cxnLst/>
                <a:rect l="l" t="t" r="r" b="b"/>
                <a:pathLst>
                  <a:path w="1146" h="13358" extrusionOk="0">
                    <a:moveTo>
                      <a:pt x="1" y="1"/>
                    </a:moveTo>
                    <a:cubicBezTo>
                      <a:pt x="359" y="1"/>
                      <a:pt x="649" y="298"/>
                      <a:pt x="649" y="665"/>
                    </a:cubicBezTo>
                    <a:lnTo>
                      <a:pt x="649" y="12693"/>
                    </a:lnTo>
                    <a:cubicBezTo>
                      <a:pt x="649" y="13059"/>
                      <a:pt x="359" y="13358"/>
                      <a:pt x="1" y="13358"/>
                    </a:cubicBezTo>
                    <a:lnTo>
                      <a:pt x="481" y="13358"/>
                    </a:lnTo>
                    <a:cubicBezTo>
                      <a:pt x="848" y="13358"/>
                      <a:pt x="1145" y="13059"/>
                      <a:pt x="1145" y="12693"/>
                    </a:cubicBezTo>
                    <a:lnTo>
                      <a:pt x="1145" y="665"/>
                    </a:lnTo>
                    <a:cubicBezTo>
                      <a:pt x="1145" y="298"/>
                      <a:pt x="854" y="1"/>
                      <a:pt x="495" y="1"/>
                    </a:cubicBezTo>
                    <a:close/>
                  </a:path>
                </a:pathLst>
              </a:custGeom>
              <a:solidFill>
                <a:srgbClr val="BCD4CA">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40"/>
              <p:cNvSpPr/>
              <p:nvPr/>
            </p:nvSpPr>
            <p:spPr>
              <a:xfrm>
                <a:off x="3246883" y="3180001"/>
                <a:ext cx="103418" cy="103390"/>
              </a:xfrm>
              <a:custGeom>
                <a:avLst/>
                <a:gdLst/>
                <a:ahLst/>
                <a:cxnLst/>
                <a:rect l="l" t="t" r="r" b="b"/>
                <a:pathLst>
                  <a:path w="3666" h="3665" extrusionOk="0">
                    <a:moveTo>
                      <a:pt x="1832" y="0"/>
                    </a:moveTo>
                    <a:cubicBezTo>
                      <a:pt x="821" y="0"/>
                      <a:pt x="1" y="820"/>
                      <a:pt x="1" y="1833"/>
                    </a:cubicBezTo>
                    <a:cubicBezTo>
                      <a:pt x="1" y="2845"/>
                      <a:pt x="821" y="3665"/>
                      <a:pt x="1832" y="3665"/>
                    </a:cubicBezTo>
                    <a:cubicBezTo>
                      <a:pt x="2845" y="3665"/>
                      <a:pt x="3665" y="2845"/>
                      <a:pt x="3665" y="1833"/>
                    </a:cubicBezTo>
                    <a:cubicBezTo>
                      <a:pt x="3665" y="820"/>
                      <a:pt x="2845" y="0"/>
                      <a:pt x="18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40"/>
              <p:cNvSpPr/>
              <p:nvPr/>
            </p:nvSpPr>
            <p:spPr>
              <a:xfrm>
                <a:off x="3291342" y="3180001"/>
                <a:ext cx="58959" cy="103390"/>
              </a:xfrm>
              <a:custGeom>
                <a:avLst/>
                <a:gdLst/>
                <a:ahLst/>
                <a:cxnLst/>
                <a:rect l="l" t="t" r="r" b="b"/>
                <a:pathLst>
                  <a:path w="2090" h="3665" extrusionOk="0">
                    <a:moveTo>
                      <a:pt x="256" y="0"/>
                    </a:moveTo>
                    <a:cubicBezTo>
                      <a:pt x="170" y="0"/>
                      <a:pt x="85" y="6"/>
                      <a:pt x="0" y="18"/>
                    </a:cubicBezTo>
                    <a:cubicBezTo>
                      <a:pt x="892" y="142"/>
                      <a:pt x="1577" y="908"/>
                      <a:pt x="1577" y="1833"/>
                    </a:cubicBezTo>
                    <a:cubicBezTo>
                      <a:pt x="1577" y="2757"/>
                      <a:pt x="892" y="3523"/>
                      <a:pt x="0" y="3647"/>
                    </a:cubicBezTo>
                    <a:cubicBezTo>
                      <a:pt x="85" y="3659"/>
                      <a:pt x="170" y="3665"/>
                      <a:pt x="256" y="3665"/>
                    </a:cubicBezTo>
                    <a:cubicBezTo>
                      <a:pt x="1269" y="3665"/>
                      <a:pt x="2089" y="2845"/>
                      <a:pt x="2089" y="1833"/>
                    </a:cubicBezTo>
                    <a:cubicBezTo>
                      <a:pt x="2089" y="820"/>
                      <a:pt x="1269" y="0"/>
                      <a:pt x="256" y="0"/>
                    </a:cubicBezTo>
                    <a:close/>
                  </a:path>
                </a:pathLst>
              </a:custGeom>
              <a:solidFill>
                <a:srgbClr val="1E1E1E">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40"/>
              <p:cNvSpPr/>
              <p:nvPr/>
            </p:nvSpPr>
            <p:spPr>
              <a:xfrm>
                <a:off x="3278224" y="3191680"/>
                <a:ext cx="41807" cy="80032"/>
              </a:xfrm>
              <a:custGeom>
                <a:avLst/>
                <a:gdLst/>
                <a:ahLst/>
                <a:cxnLst/>
                <a:rect l="l" t="t" r="r" b="b"/>
                <a:pathLst>
                  <a:path w="1482" h="2837" extrusionOk="0">
                    <a:moveTo>
                      <a:pt x="499" y="756"/>
                    </a:moveTo>
                    <a:lnTo>
                      <a:pt x="499" y="997"/>
                    </a:lnTo>
                    <a:cubicBezTo>
                      <a:pt x="497" y="996"/>
                      <a:pt x="497" y="996"/>
                      <a:pt x="496" y="995"/>
                    </a:cubicBezTo>
                    <a:cubicBezTo>
                      <a:pt x="464" y="970"/>
                      <a:pt x="449" y="910"/>
                      <a:pt x="461" y="848"/>
                    </a:cubicBezTo>
                    <a:cubicBezTo>
                      <a:pt x="464" y="831"/>
                      <a:pt x="474" y="792"/>
                      <a:pt x="499" y="756"/>
                    </a:cubicBezTo>
                    <a:close/>
                    <a:moveTo>
                      <a:pt x="916" y="1626"/>
                    </a:moveTo>
                    <a:cubicBezTo>
                      <a:pt x="1046" y="1702"/>
                      <a:pt x="1042" y="1829"/>
                      <a:pt x="1033" y="1885"/>
                    </a:cubicBezTo>
                    <a:cubicBezTo>
                      <a:pt x="1020" y="1958"/>
                      <a:pt x="980" y="2034"/>
                      <a:pt x="916" y="2087"/>
                    </a:cubicBezTo>
                    <a:lnTo>
                      <a:pt x="916" y="1626"/>
                    </a:lnTo>
                    <a:close/>
                    <a:moveTo>
                      <a:pt x="720" y="0"/>
                    </a:moveTo>
                    <a:cubicBezTo>
                      <a:pt x="612" y="0"/>
                      <a:pt x="524" y="91"/>
                      <a:pt x="524" y="202"/>
                    </a:cubicBezTo>
                    <a:lnTo>
                      <a:pt x="524" y="289"/>
                    </a:lnTo>
                    <a:cubicBezTo>
                      <a:pt x="521" y="290"/>
                      <a:pt x="516" y="292"/>
                      <a:pt x="512" y="293"/>
                    </a:cubicBezTo>
                    <a:cubicBezTo>
                      <a:pt x="303" y="358"/>
                      <a:pt x="146" y="542"/>
                      <a:pt x="103" y="773"/>
                    </a:cubicBezTo>
                    <a:cubicBezTo>
                      <a:pt x="64" y="986"/>
                      <a:pt x="133" y="1192"/>
                      <a:pt x="281" y="1312"/>
                    </a:cubicBezTo>
                    <a:cubicBezTo>
                      <a:pt x="345" y="1365"/>
                      <a:pt x="423" y="1412"/>
                      <a:pt x="525" y="1462"/>
                    </a:cubicBezTo>
                    <a:lnTo>
                      <a:pt x="525" y="2144"/>
                    </a:lnTo>
                    <a:cubicBezTo>
                      <a:pt x="461" y="2129"/>
                      <a:pt x="405" y="2100"/>
                      <a:pt x="319" y="2040"/>
                    </a:cubicBezTo>
                    <a:cubicBezTo>
                      <a:pt x="294" y="2023"/>
                      <a:pt x="265" y="2013"/>
                      <a:pt x="236" y="2013"/>
                    </a:cubicBezTo>
                    <a:cubicBezTo>
                      <a:pt x="218" y="2013"/>
                      <a:pt x="201" y="2017"/>
                      <a:pt x="184" y="2024"/>
                    </a:cubicBezTo>
                    <a:cubicBezTo>
                      <a:pt x="2" y="2097"/>
                      <a:pt x="1" y="2308"/>
                      <a:pt x="127" y="2393"/>
                    </a:cubicBezTo>
                    <a:cubicBezTo>
                      <a:pt x="278" y="2494"/>
                      <a:pt x="390" y="2536"/>
                      <a:pt x="525" y="2552"/>
                    </a:cubicBezTo>
                    <a:lnTo>
                      <a:pt x="525" y="2671"/>
                    </a:lnTo>
                    <a:cubicBezTo>
                      <a:pt x="525" y="2716"/>
                      <a:pt x="546" y="2760"/>
                      <a:pt x="582" y="2787"/>
                    </a:cubicBezTo>
                    <a:cubicBezTo>
                      <a:pt x="629" y="2822"/>
                      <a:pt x="676" y="2837"/>
                      <a:pt x="721" y="2837"/>
                    </a:cubicBezTo>
                    <a:cubicBezTo>
                      <a:pt x="828" y="2837"/>
                      <a:pt x="916" y="2747"/>
                      <a:pt x="916" y="2636"/>
                    </a:cubicBezTo>
                    <a:lnTo>
                      <a:pt x="916" y="2532"/>
                    </a:lnTo>
                    <a:cubicBezTo>
                      <a:pt x="916" y="2532"/>
                      <a:pt x="1385" y="2199"/>
                      <a:pt x="1426" y="1952"/>
                    </a:cubicBezTo>
                    <a:cubicBezTo>
                      <a:pt x="1481" y="1626"/>
                      <a:pt x="1304" y="1330"/>
                      <a:pt x="985" y="1217"/>
                    </a:cubicBezTo>
                    <a:cubicBezTo>
                      <a:pt x="960" y="1208"/>
                      <a:pt x="937" y="1200"/>
                      <a:pt x="916" y="1191"/>
                    </a:cubicBezTo>
                    <a:lnTo>
                      <a:pt x="916" y="674"/>
                    </a:lnTo>
                    <a:cubicBezTo>
                      <a:pt x="989" y="694"/>
                      <a:pt x="1039" y="724"/>
                      <a:pt x="1045" y="728"/>
                    </a:cubicBezTo>
                    <a:cubicBezTo>
                      <a:pt x="1078" y="749"/>
                      <a:pt x="1115" y="759"/>
                      <a:pt x="1152" y="759"/>
                    </a:cubicBezTo>
                    <a:cubicBezTo>
                      <a:pt x="1218" y="759"/>
                      <a:pt x="1284" y="726"/>
                      <a:pt x="1322" y="665"/>
                    </a:cubicBezTo>
                    <a:cubicBezTo>
                      <a:pt x="1382" y="571"/>
                      <a:pt x="1354" y="447"/>
                      <a:pt x="1260" y="387"/>
                    </a:cubicBezTo>
                    <a:cubicBezTo>
                      <a:pt x="1251" y="381"/>
                      <a:pt x="916" y="264"/>
                      <a:pt x="916" y="264"/>
                    </a:cubicBezTo>
                    <a:lnTo>
                      <a:pt x="916" y="166"/>
                    </a:lnTo>
                    <a:cubicBezTo>
                      <a:pt x="916" y="120"/>
                      <a:pt x="894" y="77"/>
                      <a:pt x="857" y="50"/>
                    </a:cubicBezTo>
                    <a:cubicBezTo>
                      <a:pt x="811" y="15"/>
                      <a:pt x="764" y="0"/>
                      <a:pt x="7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40"/>
              <p:cNvSpPr/>
              <p:nvPr/>
            </p:nvSpPr>
            <p:spPr>
              <a:xfrm>
                <a:off x="3387059" y="3198958"/>
                <a:ext cx="41384" cy="11030"/>
              </a:xfrm>
              <a:custGeom>
                <a:avLst/>
                <a:gdLst/>
                <a:ahLst/>
                <a:cxnLst/>
                <a:rect l="l" t="t" r="r" b="b"/>
                <a:pathLst>
                  <a:path w="1467" h="391" extrusionOk="0">
                    <a:moveTo>
                      <a:pt x="200" y="0"/>
                    </a:moveTo>
                    <a:cubicBezTo>
                      <a:pt x="90" y="0"/>
                      <a:pt x="1" y="91"/>
                      <a:pt x="4" y="201"/>
                    </a:cubicBezTo>
                    <a:cubicBezTo>
                      <a:pt x="7" y="308"/>
                      <a:pt x="100" y="391"/>
                      <a:pt x="209" y="391"/>
                    </a:cubicBezTo>
                    <a:lnTo>
                      <a:pt x="1269" y="391"/>
                    </a:lnTo>
                    <a:cubicBezTo>
                      <a:pt x="1379" y="391"/>
                      <a:pt x="1466" y="300"/>
                      <a:pt x="1464" y="190"/>
                    </a:cubicBezTo>
                    <a:cubicBezTo>
                      <a:pt x="1461" y="82"/>
                      <a:pt x="1367" y="0"/>
                      <a:pt x="12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40"/>
              <p:cNvSpPr/>
              <p:nvPr/>
            </p:nvSpPr>
            <p:spPr>
              <a:xfrm>
                <a:off x="3387397" y="3226153"/>
                <a:ext cx="63472" cy="11058"/>
              </a:xfrm>
              <a:custGeom>
                <a:avLst/>
                <a:gdLst/>
                <a:ahLst/>
                <a:cxnLst/>
                <a:rect l="l" t="t" r="r" b="b"/>
                <a:pathLst>
                  <a:path w="2250" h="392" extrusionOk="0">
                    <a:moveTo>
                      <a:pt x="200" y="1"/>
                    </a:moveTo>
                    <a:cubicBezTo>
                      <a:pt x="90" y="1"/>
                      <a:pt x="1" y="92"/>
                      <a:pt x="4" y="202"/>
                    </a:cubicBezTo>
                    <a:cubicBezTo>
                      <a:pt x="6" y="310"/>
                      <a:pt x="100" y="392"/>
                      <a:pt x="209" y="392"/>
                    </a:cubicBezTo>
                    <a:lnTo>
                      <a:pt x="2050" y="392"/>
                    </a:lnTo>
                    <a:cubicBezTo>
                      <a:pt x="2160" y="392"/>
                      <a:pt x="2249" y="303"/>
                      <a:pt x="2247" y="191"/>
                    </a:cubicBezTo>
                    <a:cubicBezTo>
                      <a:pt x="2244" y="84"/>
                      <a:pt x="2148" y="1"/>
                      <a:pt x="2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40"/>
              <p:cNvSpPr/>
              <p:nvPr/>
            </p:nvSpPr>
            <p:spPr>
              <a:xfrm>
                <a:off x="3386156" y="3253375"/>
                <a:ext cx="88664" cy="11115"/>
              </a:xfrm>
              <a:custGeom>
                <a:avLst/>
                <a:gdLst/>
                <a:ahLst/>
                <a:cxnLst/>
                <a:rect l="l" t="t" r="r" b="b"/>
                <a:pathLst>
                  <a:path w="3143" h="394" extrusionOk="0">
                    <a:moveTo>
                      <a:pt x="216" y="1"/>
                    </a:moveTo>
                    <a:cubicBezTo>
                      <a:pt x="96" y="1"/>
                      <a:pt x="1" y="102"/>
                      <a:pt x="15" y="220"/>
                    </a:cubicBezTo>
                    <a:cubicBezTo>
                      <a:pt x="27" y="320"/>
                      <a:pt x="118" y="393"/>
                      <a:pt x="219" y="393"/>
                    </a:cubicBezTo>
                    <a:lnTo>
                      <a:pt x="2929" y="393"/>
                    </a:lnTo>
                    <a:cubicBezTo>
                      <a:pt x="3047" y="393"/>
                      <a:pt x="3143" y="292"/>
                      <a:pt x="3129" y="174"/>
                    </a:cubicBezTo>
                    <a:cubicBezTo>
                      <a:pt x="3116" y="73"/>
                      <a:pt x="3026" y="1"/>
                      <a:pt x="2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40"/>
              <p:cNvSpPr/>
              <p:nvPr/>
            </p:nvSpPr>
            <p:spPr>
              <a:xfrm>
                <a:off x="3264317" y="3368190"/>
                <a:ext cx="37519" cy="66999"/>
              </a:xfrm>
              <a:custGeom>
                <a:avLst/>
                <a:gdLst/>
                <a:ahLst/>
                <a:cxnLst/>
                <a:rect l="l" t="t" r="r" b="b"/>
                <a:pathLst>
                  <a:path w="1330" h="2375" extrusionOk="0">
                    <a:moveTo>
                      <a:pt x="289" y="1"/>
                    </a:moveTo>
                    <a:cubicBezTo>
                      <a:pt x="129" y="1"/>
                      <a:pt x="1" y="130"/>
                      <a:pt x="1" y="289"/>
                    </a:cubicBezTo>
                    <a:lnTo>
                      <a:pt x="1" y="2086"/>
                    </a:lnTo>
                    <a:cubicBezTo>
                      <a:pt x="1" y="2245"/>
                      <a:pt x="129" y="2374"/>
                      <a:pt x="289" y="2374"/>
                    </a:cubicBezTo>
                    <a:lnTo>
                      <a:pt x="1042" y="2374"/>
                    </a:lnTo>
                    <a:cubicBezTo>
                      <a:pt x="1201" y="2374"/>
                      <a:pt x="1330" y="2245"/>
                      <a:pt x="1330" y="2086"/>
                    </a:cubicBezTo>
                    <a:lnTo>
                      <a:pt x="1330" y="289"/>
                    </a:lnTo>
                    <a:cubicBezTo>
                      <a:pt x="1330" y="130"/>
                      <a:pt x="1201" y="1"/>
                      <a:pt x="10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40"/>
              <p:cNvSpPr/>
              <p:nvPr/>
            </p:nvSpPr>
            <p:spPr>
              <a:xfrm>
                <a:off x="3339355" y="3346101"/>
                <a:ext cx="37576" cy="89087"/>
              </a:xfrm>
              <a:custGeom>
                <a:avLst/>
                <a:gdLst/>
                <a:ahLst/>
                <a:cxnLst/>
                <a:rect l="l" t="t" r="r" b="b"/>
                <a:pathLst>
                  <a:path w="1332" h="3158" extrusionOk="0">
                    <a:moveTo>
                      <a:pt x="333" y="1"/>
                    </a:moveTo>
                    <a:cubicBezTo>
                      <a:pt x="150" y="1"/>
                      <a:pt x="1" y="150"/>
                      <a:pt x="1" y="333"/>
                    </a:cubicBezTo>
                    <a:lnTo>
                      <a:pt x="1" y="2825"/>
                    </a:lnTo>
                    <a:cubicBezTo>
                      <a:pt x="1" y="3008"/>
                      <a:pt x="150" y="3157"/>
                      <a:pt x="333" y="3157"/>
                    </a:cubicBezTo>
                    <a:lnTo>
                      <a:pt x="999" y="3157"/>
                    </a:lnTo>
                    <a:cubicBezTo>
                      <a:pt x="1182" y="3157"/>
                      <a:pt x="1332" y="3008"/>
                      <a:pt x="1332" y="2825"/>
                    </a:cubicBezTo>
                    <a:lnTo>
                      <a:pt x="1332" y="333"/>
                    </a:lnTo>
                    <a:cubicBezTo>
                      <a:pt x="1332" y="150"/>
                      <a:pt x="1182" y="1"/>
                      <a:pt x="9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40"/>
              <p:cNvSpPr/>
              <p:nvPr/>
            </p:nvSpPr>
            <p:spPr>
              <a:xfrm>
                <a:off x="3413717" y="3292418"/>
                <a:ext cx="37519" cy="142771"/>
              </a:xfrm>
              <a:custGeom>
                <a:avLst/>
                <a:gdLst/>
                <a:ahLst/>
                <a:cxnLst/>
                <a:rect l="l" t="t" r="r" b="b"/>
                <a:pathLst>
                  <a:path w="1330" h="5061" extrusionOk="0">
                    <a:moveTo>
                      <a:pt x="420" y="0"/>
                    </a:moveTo>
                    <a:cubicBezTo>
                      <a:pt x="188" y="0"/>
                      <a:pt x="0" y="188"/>
                      <a:pt x="0" y="421"/>
                    </a:cubicBezTo>
                    <a:lnTo>
                      <a:pt x="0" y="4640"/>
                    </a:lnTo>
                    <a:cubicBezTo>
                      <a:pt x="0" y="4871"/>
                      <a:pt x="188" y="5060"/>
                      <a:pt x="420" y="5060"/>
                    </a:cubicBezTo>
                    <a:lnTo>
                      <a:pt x="914" y="5060"/>
                    </a:lnTo>
                    <a:cubicBezTo>
                      <a:pt x="1144" y="5060"/>
                      <a:pt x="1330" y="4871"/>
                      <a:pt x="1330" y="4640"/>
                    </a:cubicBezTo>
                    <a:lnTo>
                      <a:pt x="1330" y="421"/>
                    </a:lnTo>
                    <a:cubicBezTo>
                      <a:pt x="1330" y="188"/>
                      <a:pt x="1142" y="0"/>
                      <a:pt x="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40"/>
              <p:cNvSpPr/>
              <p:nvPr/>
            </p:nvSpPr>
            <p:spPr>
              <a:xfrm>
                <a:off x="3282653" y="3368190"/>
                <a:ext cx="19183" cy="66999"/>
              </a:xfrm>
              <a:custGeom>
                <a:avLst/>
                <a:gdLst/>
                <a:ahLst/>
                <a:cxnLst/>
                <a:rect l="l" t="t" r="r" b="b"/>
                <a:pathLst>
                  <a:path w="680" h="2375" extrusionOk="0">
                    <a:moveTo>
                      <a:pt x="1" y="1"/>
                    </a:moveTo>
                    <a:cubicBezTo>
                      <a:pt x="160" y="1"/>
                      <a:pt x="289" y="130"/>
                      <a:pt x="289" y="288"/>
                    </a:cubicBezTo>
                    <a:lnTo>
                      <a:pt x="289" y="2087"/>
                    </a:lnTo>
                    <a:cubicBezTo>
                      <a:pt x="289" y="2245"/>
                      <a:pt x="160" y="2374"/>
                      <a:pt x="1" y="2374"/>
                    </a:cubicBezTo>
                    <a:lnTo>
                      <a:pt x="392" y="2374"/>
                    </a:lnTo>
                    <a:cubicBezTo>
                      <a:pt x="551" y="2374"/>
                      <a:pt x="680" y="2245"/>
                      <a:pt x="680" y="2086"/>
                    </a:cubicBezTo>
                    <a:lnTo>
                      <a:pt x="680" y="289"/>
                    </a:lnTo>
                    <a:cubicBezTo>
                      <a:pt x="680" y="130"/>
                      <a:pt x="551" y="1"/>
                      <a:pt x="392" y="1"/>
                    </a:cubicBezTo>
                    <a:close/>
                  </a:path>
                </a:pathLst>
              </a:custGeom>
              <a:solidFill>
                <a:srgbClr val="1E1E1E">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40"/>
              <p:cNvSpPr/>
              <p:nvPr/>
            </p:nvSpPr>
            <p:spPr>
              <a:xfrm>
                <a:off x="3356451" y="3346101"/>
                <a:ext cx="20480" cy="89087"/>
              </a:xfrm>
              <a:custGeom>
                <a:avLst/>
                <a:gdLst/>
                <a:ahLst/>
                <a:cxnLst/>
                <a:rect l="l" t="t" r="r" b="b"/>
                <a:pathLst>
                  <a:path w="726" h="3158" extrusionOk="0">
                    <a:moveTo>
                      <a:pt x="1" y="1"/>
                    </a:moveTo>
                    <a:cubicBezTo>
                      <a:pt x="185" y="1"/>
                      <a:pt x="335" y="150"/>
                      <a:pt x="335" y="333"/>
                    </a:cubicBezTo>
                    <a:lnTo>
                      <a:pt x="335" y="2825"/>
                    </a:lnTo>
                    <a:cubicBezTo>
                      <a:pt x="335" y="3008"/>
                      <a:pt x="185" y="3157"/>
                      <a:pt x="1" y="3157"/>
                    </a:cubicBezTo>
                    <a:lnTo>
                      <a:pt x="393" y="3157"/>
                    </a:lnTo>
                    <a:cubicBezTo>
                      <a:pt x="576" y="3157"/>
                      <a:pt x="726" y="3008"/>
                      <a:pt x="726" y="2825"/>
                    </a:cubicBezTo>
                    <a:lnTo>
                      <a:pt x="726" y="333"/>
                    </a:lnTo>
                    <a:cubicBezTo>
                      <a:pt x="726" y="150"/>
                      <a:pt x="576" y="1"/>
                      <a:pt x="393" y="1"/>
                    </a:cubicBezTo>
                    <a:close/>
                  </a:path>
                </a:pathLst>
              </a:custGeom>
              <a:solidFill>
                <a:srgbClr val="1E1E1E">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40"/>
              <p:cNvSpPr/>
              <p:nvPr/>
            </p:nvSpPr>
            <p:spPr>
              <a:xfrm>
                <a:off x="3429035" y="3292418"/>
                <a:ext cx="22935" cy="142771"/>
              </a:xfrm>
              <a:custGeom>
                <a:avLst/>
                <a:gdLst/>
                <a:ahLst/>
                <a:cxnLst/>
                <a:rect l="l" t="t" r="r" b="b"/>
                <a:pathLst>
                  <a:path w="813" h="5061" extrusionOk="0">
                    <a:moveTo>
                      <a:pt x="0" y="0"/>
                    </a:moveTo>
                    <a:cubicBezTo>
                      <a:pt x="233" y="0"/>
                      <a:pt x="422" y="188"/>
                      <a:pt x="422" y="421"/>
                    </a:cubicBezTo>
                    <a:lnTo>
                      <a:pt x="422" y="4640"/>
                    </a:lnTo>
                    <a:cubicBezTo>
                      <a:pt x="422" y="4871"/>
                      <a:pt x="233" y="5060"/>
                      <a:pt x="0" y="5060"/>
                    </a:cubicBezTo>
                    <a:lnTo>
                      <a:pt x="393" y="5060"/>
                    </a:lnTo>
                    <a:cubicBezTo>
                      <a:pt x="626" y="5060"/>
                      <a:pt x="813" y="4871"/>
                      <a:pt x="813" y="4640"/>
                    </a:cubicBezTo>
                    <a:lnTo>
                      <a:pt x="813" y="421"/>
                    </a:lnTo>
                    <a:cubicBezTo>
                      <a:pt x="813" y="188"/>
                      <a:pt x="624" y="0"/>
                      <a:pt x="391" y="0"/>
                    </a:cubicBezTo>
                    <a:close/>
                  </a:path>
                </a:pathLst>
              </a:custGeom>
              <a:solidFill>
                <a:srgbClr val="1E1E1E">
                  <a:alpha val="10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40"/>
              <p:cNvSpPr/>
              <p:nvPr/>
            </p:nvSpPr>
            <p:spPr>
              <a:xfrm>
                <a:off x="3306970" y="3460916"/>
                <a:ext cx="112868" cy="11058"/>
              </a:xfrm>
              <a:custGeom>
                <a:avLst/>
                <a:gdLst/>
                <a:ahLst/>
                <a:cxnLst/>
                <a:rect l="l" t="t" r="r" b="b"/>
                <a:pathLst>
                  <a:path w="4001" h="392" extrusionOk="0">
                    <a:moveTo>
                      <a:pt x="215" y="1"/>
                    </a:moveTo>
                    <a:cubicBezTo>
                      <a:pt x="96" y="1"/>
                      <a:pt x="1" y="102"/>
                      <a:pt x="16" y="220"/>
                    </a:cubicBezTo>
                    <a:cubicBezTo>
                      <a:pt x="27" y="320"/>
                      <a:pt x="118" y="392"/>
                      <a:pt x="219" y="392"/>
                    </a:cubicBezTo>
                    <a:lnTo>
                      <a:pt x="3786" y="392"/>
                    </a:lnTo>
                    <a:cubicBezTo>
                      <a:pt x="3906" y="392"/>
                      <a:pt x="4001" y="291"/>
                      <a:pt x="3986" y="172"/>
                    </a:cubicBezTo>
                    <a:cubicBezTo>
                      <a:pt x="3975" y="73"/>
                      <a:pt x="3884" y="1"/>
                      <a:pt x="37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40"/>
              <p:cNvSpPr/>
              <p:nvPr/>
            </p:nvSpPr>
            <p:spPr>
              <a:xfrm>
                <a:off x="3269056" y="3491834"/>
                <a:ext cx="188697" cy="11030"/>
              </a:xfrm>
              <a:custGeom>
                <a:avLst/>
                <a:gdLst/>
                <a:ahLst/>
                <a:cxnLst/>
                <a:rect l="l" t="t" r="r" b="b"/>
                <a:pathLst>
                  <a:path w="6689" h="391" extrusionOk="0">
                    <a:moveTo>
                      <a:pt x="215" y="0"/>
                    </a:moveTo>
                    <a:cubicBezTo>
                      <a:pt x="96" y="0"/>
                      <a:pt x="1" y="101"/>
                      <a:pt x="16" y="220"/>
                    </a:cubicBezTo>
                    <a:cubicBezTo>
                      <a:pt x="27" y="319"/>
                      <a:pt x="118" y="391"/>
                      <a:pt x="219" y="391"/>
                    </a:cubicBezTo>
                    <a:lnTo>
                      <a:pt x="6474" y="391"/>
                    </a:lnTo>
                    <a:cubicBezTo>
                      <a:pt x="6594" y="391"/>
                      <a:pt x="6689" y="290"/>
                      <a:pt x="6674" y="171"/>
                    </a:cubicBezTo>
                    <a:cubicBezTo>
                      <a:pt x="6661" y="72"/>
                      <a:pt x="6570" y="0"/>
                      <a:pt x="6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93211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1"/>
        <p:cNvGrpSpPr/>
        <p:nvPr/>
      </p:nvGrpSpPr>
      <p:grpSpPr>
        <a:xfrm>
          <a:off x="0" y="0"/>
          <a:ext cx="0" cy="0"/>
          <a:chOff x="0" y="0"/>
          <a:chExt cx="0" cy="0"/>
        </a:xfrm>
      </p:grpSpPr>
      <p:sp>
        <p:nvSpPr>
          <p:cNvPr id="17" name="Title 16">
            <a:extLst>
              <a:ext uri="{FF2B5EF4-FFF2-40B4-BE49-F238E27FC236}">
                <a16:creationId xmlns:a16="http://schemas.microsoft.com/office/drawing/2014/main" id="{5A5A1E82-7FC0-7E9B-887E-D060C63F58BF}"/>
              </a:ext>
            </a:extLst>
          </p:cNvPr>
          <p:cNvSpPr>
            <a:spLocks noGrp="1"/>
          </p:cNvSpPr>
          <p:nvPr>
            <p:ph type="title"/>
          </p:nvPr>
        </p:nvSpPr>
        <p:spPr/>
        <p:txBody>
          <a:bodyPr/>
          <a:lstStyle/>
          <a:p>
            <a:endParaRPr lang="en-CA"/>
          </a:p>
        </p:txBody>
      </p:sp>
      <p:sp>
        <p:nvSpPr>
          <p:cNvPr id="19" name="Title 18">
            <a:extLst>
              <a:ext uri="{FF2B5EF4-FFF2-40B4-BE49-F238E27FC236}">
                <a16:creationId xmlns:a16="http://schemas.microsoft.com/office/drawing/2014/main" id="{B173853A-A69C-5290-5DEB-CE0D93DFB2C2}"/>
              </a:ext>
            </a:extLst>
          </p:cNvPr>
          <p:cNvSpPr>
            <a:spLocks noGrp="1"/>
          </p:cNvSpPr>
          <p:nvPr>
            <p:ph type="title" idx="4"/>
          </p:nvPr>
        </p:nvSpPr>
        <p:spPr/>
        <p:txBody>
          <a:bodyPr/>
          <a:lstStyle/>
          <a:p>
            <a:endParaRPr lang="en-CA"/>
          </a:p>
        </p:txBody>
      </p:sp>
      <p:sp>
        <p:nvSpPr>
          <p:cNvPr id="21" name="Title 20">
            <a:extLst>
              <a:ext uri="{FF2B5EF4-FFF2-40B4-BE49-F238E27FC236}">
                <a16:creationId xmlns:a16="http://schemas.microsoft.com/office/drawing/2014/main" id="{0557E933-38EF-EB9F-7D57-00D1A78E43A1}"/>
              </a:ext>
            </a:extLst>
          </p:cNvPr>
          <p:cNvSpPr>
            <a:spLocks noGrp="1"/>
          </p:cNvSpPr>
          <p:nvPr>
            <p:ph type="title" idx="2"/>
          </p:nvPr>
        </p:nvSpPr>
        <p:spPr/>
        <p:txBody>
          <a:bodyPr/>
          <a:lstStyle/>
          <a:p>
            <a:endParaRPr lang="en-CA"/>
          </a:p>
        </p:txBody>
      </p:sp>
      <p:sp>
        <p:nvSpPr>
          <p:cNvPr id="23" name="Title 22">
            <a:extLst>
              <a:ext uri="{FF2B5EF4-FFF2-40B4-BE49-F238E27FC236}">
                <a16:creationId xmlns:a16="http://schemas.microsoft.com/office/drawing/2014/main" id="{29744A79-0EE0-85A5-F653-3F0E55E4B04A}"/>
              </a:ext>
            </a:extLst>
          </p:cNvPr>
          <p:cNvSpPr>
            <a:spLocks noGrp="1"/>
          </p:cNvSpPr>
          <p:nvPr>
            <p:ph type="title" idx="5"/>
          </p:nvPr>
        </p:nvSpPr>
        <p:spPr/>
        <p:txBody>
          <a:bodyPr/>
          <a:lstStyle/>
          <a:p>
            <a:endParaRPr lang="en-CA"/>
          </a:p>
        </p:txBody>
      </p:sp>
      <p:sp>
        <p:nvSpPr>
          <p:cNvPr id="25" name="Title 24">
            <a:extLst>
              <a:ext uri="{FF2B5EF4-FFF2-40B4-BE49-F238E27FC236}">
                <a16:creationId xmlns:a16="http://schemas.microsoft.com/office/drawing/2014/main" id="{0E43737B-89CB-D512-6C7E-006F30A5C75B}"/>
              </a:ext>
            </a:extLst>
          </p:cNvPr>
          <p:cNvSpPr>
            <a:spLocks noGrp="1"/>
          </p:cNvSpPr>
          <p:nvPr>
            <p:ph type="title" idx="8"/>
          </p:nvPr>
        </p:nvSpPr>
        <p:spPr/>
        <p:txBody>
          <a:bodyPr/>
          <a:lstStyle/>
          <a:p>
            <a:endParaRPr lang="en-CA"/>
          </a:p>
        </p:txBody>
      </p:sp>
      <p:grpSp>
        <p:nvGrpSpPr>
          <p:cNvPr id="26" name="Google Shape;3021;p40">
            <a:extLst>
              <a:ext uri="{FF2B5EF4-FFF2-40B4-BE49-F238E27FC236}">
                <a16:creationId xmlns:a16="http://schemas.microsoft.com/office/drawing/2014/main" id="{88B96F56-50D5-B558-DA78-7866ACEBB982}"/>
              </a:ext>
            </a:extLst>
          </p:cNvPr>
          <p:cNvGrpSpPr/>
          <p:nvPr/>
        </p:nvGrpSpPr>
        <p:grpSpPr>
          <a:xfrm>
            <a:off x="-664383" y="-2092255"/>
            <a:ext cx="11227608" cy="11227608"/>
            <a:chOff x="6846325" y="1454225"/>
            <a:chExt cx="1152600" cy="1152600"/>
          </a:xfrm>
          <a:solidFill>
            <a:schemeClr val="accent3">
              <a:lumMod val="50000"/>
            </a:schemeClr>
          </a:solidFill>
        </p:grpSpPr>
        <p:sp>
          <p:nvSpPr>
            <p:cNvPr id="27" name="Google Shape;3022;p40">
              <a:extLst>
                <a:ext uri="{FF2B5EF4-FFF2-40B4-BE49-F238E27FC236}">
                  <a16:creationId xmlns:a16="http://schemas.microsoft.com/office/drawing/2014/main" id="{CEAAF30A-25EA-E4A6-61A9-69C06B0498B4}"/>
                </a:ext>
              </a:extLst>
            </p:cNvPr>
            <p:cNvSpPr/>
            <p:nvPr/>
          </p:nvSpPr>
          <p:spPr>
            <a:xfrm>
              <a:off x="6846325" y="1454225"/>
              <a:ext cx="1152600" cy="11526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8" name="Google Shape;3023;p40">
              <a:extLst>
                <a:ext uri="{FF2B5EF4-FFF2-40B4-BE49-F238E27FC236}">
                  <a16:creationId xmlns:a16="http://schemas.microsoft.com/office/drawing/2014/main" id="{CEC9AE9F-C199-9318-3676-B23CE6138470}"/>
                </a:ext>
              </a:extLst>
            </p:cNvPr>
            <p:cNvGrpSpPr/>
            <p:nvPr/>
          </p:nvGrpSpPr>
          <p:grpSpPr>
            <a:xfrm>
              <a:off x="7174502" y="1688424"/>
              <a:ext cx="499307" cy="91158"/>
              <a:chOff x="5678190" y="3770436"/>
              <a:chExt cx="238572" cy="43556"/>
            </a:xfrm>
            <a:grpFill/>
          </p:grpSpPr>
          <p:sp>
            <p:nvSpPr>
              <p:cNvPr id="29" name="Google Shape;3026;p40">
                <a:extLst>
                  <a:ext uri="{FF2B5EF4-FFF2-40B4-BE49-F238E27FC236}">
                    <a16:creationId xmlns:a16="http://schemas.microsoft.com/office/drawing/2014/main" id="{26CEF5B6-2592-9E42-5480-2F8487C8669F}"/>
                  </a:ext>
                </a:extLst>
              </p:cNvPr>
              <p:cNvSpPr/>
              <p:nvPr/>
            </p:nvSpPr>
            <p:spPr>
              <a:xfrm>
                <a:off x="5699545" y="3770577"/>
                <a:ext cx="33852" cy="43387"/>
              </a:xfrm>
              <a:custGeom>
                <a:avLst/>
                <a:gdLst/>
                <a:ahLst/>
                <a:cxnLst/>
                <a:rect l="l" t="t" r="r" b="b"/>
                <a:pathLst>
                  <a:path w="1200" h="1538" extrusionOk="0">
                    <a:moveTo>
                      <a:pt x="982" y="0"/>
                    </a:moveTo>
                    <a:cubicBezTo>
                      <a:pt x="872" y="0"/>
                      <a:pt x="781" y="91"/>
                      <a:pt x="783" y="201"/>
                    </a:cubicBezTo>
                    <a:lnTo>
                      <a:pt x="787" y="700"/>
                    </a:lnTo>
                    <a:lnTo>
                      <a:pt x="367" y="88"/>
                    </a:lnTo>
                    <a:cubicBezTo>
                      <a:pt x="329" y="33"/>
                      <a:pt x="266" y="1"/>
                      <a:pt x="201" y="1"/>
                    </a:cubicBezTo>
                    <a:cubicBezTo>
                      <a:pt x="181" y="1"/>
                      <a:pt x="161" y="4"/>
                      <a:pt x="141" y="10"/>
                    </a:cubicBezTo>
                    <a:cubicBezTo>
                      <a:pt x="58" y="37"/>
                      <a:pt x="1" y="114"/>
                      <a:pt x="1" y="204"/>
                    </a:cubicBezTo>
                    <a:lnTo>
                      <a:pt x="1" y="1328"/>
                    </a:lnTo>
                    <a:cubicBezTo>
                      <a:pt x="1" y="1417"/>
                      <a:pt x="56" y="1499"/>
                      <a:pt x="141" y="1527"/>
                    </a:cubicBezTo>
                    <a:cubicBezTo>
                      <a:pt x="164" y="1535"/>
                      <a:pt x="187" y="1538"/>
                      <a:pt x="209" y="1538"/>
                    </a:cubicBezTo>
                    <a:cubicBezTo>
                      <a:pt x="324" y="1538"/>
                      <a:pt x="418" y="1444"/>
                      <a:pt x="418" y="1328"/>
                    </a:cubicBezTo>
                    <a:lnTo>
                      <a:pt x="418" y="849"/>
                    </a:lnTo>
                    <a:lnTo>
                      <a:pt x="810" y="1428"/>
                    </a:lnTo>
                    <a:cubicBezTo>
                      <a:pt x="852" y="1490"/>
                      <a:pt x="919" y="1525"/>
                      <a:pt x="989" y="1525"/>
                    </a:cubicBezTo>
                    <a:cubicBezTo>
                      <a:pt x="1009" y="1525"/>
                      <a:pt x="1030" y="1522"/>
                      <a:pt x="1051" y="1516"/>
                    </a:cubicBezTo>
                    <a:cubicBezTo>
                      <a:pt x="1141" y="1486"/>
                      <a:pt x="1200" y="1401"/>
                      <a:pt x="1200" y="1296"/>
                    </a:cubicBezTo>
                    <a:lnTo>
                      <a:pt x="1190" y="199"/>
                    </a:lnTo>
                    <a:cubicBezTo>
                      <a:pt x="1190" y="88"/>
                      <a:pt x="1100" y="0"/>
                      <a:pt x="9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27;p40">
                <a:extLst>
                  <a:ext uri="{FF2B5EF4-FFF2-40B4-BE49-F238E27FC236}">
                    <a16:creationId xmlns:a16="http://schemas.microsoft.com/office/drawing/2014/main" id="{02103EC3-6135-F67C-3545-E01E04798EAD}"/>
                  </a:ext>
                </a:extLst>
              </p:cNvPr>
              <p:cNvSpPr/>
              <p:nvPr/>
            </p:nvSpPr>
            <p:spPr>
              <a:xfrm>
                <a:off x="5678190" y="3771057"/>
                <a:ext cx="11058" cy="42174"/>
              </a:xfrm>
              <a:custGeom>
                <a:avLst/>
                <a:gdLst/>
                <a:ahLst/>
                <a:cxnLst/>
                <a:rect l="l" t="t" r="r" b="b"/>
                <a:pathLst>
                  <a:path w="392" h="1495" extrusionOk="0">
                    <a:moveTo>
                      <a:pt x="196" y="1"/>
                    </a:moveTo>
                    <a:cubicBezTo>
                      <a:pt x="195" y="1"/>
                      <a:pt x="193" y="1"/>
                      <a:pt x="191" y="1"/>
                    </a:cubicBezTo>
                    <a:cubicBezTo>
                      <a:pt x="84" y="4"/>
                      <a:pt x="1" y="99"/>
                      <a:pt x="1" y="206"/>
                    </a:cubicBezTo>
                    <a:lnTo>
                      <a:pt x="1" y="1289"/>
                    </a:lnTo>
                    <a:cubicBezTo>
                      <a:pt x="1" y="1398"/>
                      <a:pt x="84" y="1491"/>
                      <a:pt x="191" y="1494"/>
                    </a:cubicBezTo>
                    <a:cubicBezTo>
                      <a:pt x="193" y="1494"/>
                      <a:pt x="195" y="1494"/>
                      <a:pt x="197" y="1494"/>
                    </a:cubicBezTo>
                    <a:cubicBezTo>
                      <a:pt x="305" y="1494"/>
                      <a:pt x="392" y="1407"/>
                      <a:pt x="392" y="1299"/>
                    </a:cubicBezTo>
                    <a:lnTo>
                      <a:pt x="392" y="197"/>
                    </a:lnTo>
                    <a:cubicBezTo>
                      <a:pt x="392" y="89"/>
                      <a:pt x="304" y="1"/>
                      <a:pt x="19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028;p40">
                <a:extLst>
                  <a:ext uri="{FF2B5EF4-FFF2-40B4-BE49-F238E27FC236}">
                    <a16:creationId xmlns:a16="http://schemas.microsoft.com/office/drawing/2014/main" id="{B3694D54-0260-0946-7C6E-6148A530FFF1}"/>
                  </a:ext>
                </a:extLst>
              </p:cNvPr>
              <p:cNvSpPr/>
              <p:nvPr/>
            </p:nvSpPr>
            <p:spPr>
              <a:xfrm>
                <a:off x="5825362" y="3771057"/>
                <a:ext cx="11087" cy="42174"/>
              </a:xfrm>
              <a:custGeom>
                <a:avLst/>
                <a:gdLst/>
                <a:ahLst/>
                <a:cxnLst/>
                <a:rect l="l" t="t" r="r" b="b"/>
                <a:pathLst>
                  <a:path w="393" h="1495" extrusionOk="0">
                    <a:moveTo>
                      <a:pt x="198" y="1"/>
                    </a:moveTo>
                    <a:cubicBezTo>
                      <a:pt x="196" y="1"/>
                      <a:pt x="194" y="1"/>
                      <a:pt x="192" y="1"/>
                    </a:cubicBezTo>
                    <a:cubicBezTo>
                      <a:pt x="84" y="4"/>
                      <a:pt x="1" y="99"/>
                      <a:pt x="1" y="206"/>
                    </a:cubicBezTo>
                    <a:lnTo>
                      <a:pt x="1" y="1289"/>
                    </a:lnTo>
                    <a:cubicBezTo>
                      <a:pt x="1" y="1398"/>
                      <a:pt x="84" y="1491"/>
                      <a:pt x="192" y="1494"/>
                    </a:cubicBezTo>
                    <a:cubicBezTo>
                      <a:pt x="194" y="1494"/>
                      <a:pt x="196" y="1494"/>
                      <a:pt x="198" y="1494"/>
                    </a:cubicBezTo>
                    <a:cubicBezTo>
                      <a:pt x="305" y="1494"/>
                      <a:pt x="393" y="1407"/>
                      <a:pt x="393" y="1299"/>
                    </a:cubicBezTo>
                    <a:lnTo>
                      <a:pt x="393" y="197"/>
                    </a:lnTo>
                    <a:cubicBezTo>
                      <a:pt x="393" y="89"/>
                      <a:pt x="305" y="1"/>
                      <a:pt x="19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029;p40">
                <a:extLst>
                  <a:ext uri="{FF2B5EF4-FFF2-40B4-BE49-F238E27FC236}">
                    <a16:creationId xmlns:a16="http://schemas.microsoft.com/office/drawing/2014/main" id="{A6231EDB-29F5-A0DF-51F8-0A6B4D37C54A}"/>
                  </a:ext>
                </a:extLst>
              </p:cNvPr>
              <p:cNvSpPr/>
              <p:nvPr/>
            </p:nvSpPr>
            <p:spPr>
              <a:xfrm>
                <a:off x="5890865" y="3770577"/>
                <a:ext cx="25897" cy="42682"/>
              </a:xfrm>
              <a:custGeom>
                <a:avLst/>
                <a:gdLst/>
                <a:ahLst/>
                <a:cxnLst/>
                <a:rect l="l" t="t" r="r" b="b"/>
                <a:pathLst>
                  <a:path w="918" h="1513" extrusionOk="0">
                    <a:moveTo>
                      <a:pt x="148" y="0"/>
                    </a:moveTo>
                    <a:cubicBezTo>
                      <a:pt x="66" y="0"/>
                      <a:pt x="1" y="66"/>
                      <a:pt x="1" y="148"/>
                    </a:cubicBezTo>
                    <a:lnTo>
                      <a:pt x="1" y="1311"/>
                    </a:lnTo>
                    <a:cubicBezTo>
                      <a:pt x="1" y="1422"/>
                      <a:pt x="91" y="1513"/>
                      <a:pt x="203" y="1513"/>
                    </a:cubicBezTo>
                    <a:lnTo>
                      <a:pt x="648" y="1513"/>
                    </a:lnTo>
                    <a:cubicBezTo>
                      <a:pt x="755" y="1513"/>
                      <a:pt x="848" y="1429"/>
                      <a:pt x="851" y="1322"/>
                    </a:cubicBezTo>
                    <a:cubicBezTo>
                      <a:pt x="856" y="1213"/>
                      <a:pt x="766" y="1122"/>
                      <a:pt x="657" y="1122"/>
                    </a:cubicBezTo>
                    <a:lnTo>
                      <a:pt x="392" y="1122"/>
                    </a:lnTo>
                    <a:lnTo>
                      <a:pt x="392" y="965"/>
                    </a:lnTo>
                    <a:lnTo>
                      <a:pt x="614" y="965"/>
                    </a:lnTo>
                    <a:cubicBezTo>
                      <a:pt x="721" y="965"/>
                      <a:pt x="816" y="882"/>
                      <a:pt x="818" y="775"/>
                    </a:cubicBezTo>
                    <a:cubicBezTo>
                      <a:pt x="820" y="663"/>
                      <a:pt x="733" y="574"/>
                      <a:pt x="623" y="574"/>
                    </a:cubicBezTo>
                    <a:lnTo>
                      <a:pt x="392" y="574"/>
                    </a:lnTo>
                    <a:lnTo>
                      <a:pt x="392" y="391"/>
                    </a:lnTo>
                    <a:lnTo>
                      <a:pt x="683" y="391"/>
                    </a:lnTo>
                    <a:cubicBezTo>
                      <a:pt x="733" y="391"/>
                      <a:pt x="780" y="368"/>
                      <a:pt x="807" y="327"/>
                    </a:cubicBezTo>
                    <a:cubicBezTo>
                      <a:pt x="917" y="169"/>
                      <a:pt x="806" y="0"/>
                      <a:pt x="65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030;p40">
                <a:extLst>
                  <a:ext uri="{FF2B5EF4-FFF2-40B4-BE49-F238E27FC236}">
                    <a16:creationId xmlns:a16="http://schemas.microsoft.com/office/drawing/2014/main" id="{AB7F6848-01AB-0FB5-8319-7F8F0BA07F75}"/>
                  </a:ext>
                </a:extLst>
              </p:cNvPr>
              <p:cNvSpPr/>
              <p:nvPr/>
            </p:nvSpPr>
            <p:spPr>
              <a:xfrm>
                <a:off x="5845588" y="3770436"/>
                <a:ext cx="38196" cy="43443"/>
              </a:xfrm>
              <a:custGeom>
                <a:avLst/>
                <a:gdLst/>
                <a:ahLst/>
                <a:cxnLst/>
                <a:rect l="l" t="t" r="r" b="b"/>
                <a:pathLst>
                  <a:path w="1354" h="1540" extrusionOk="0">
                    <a:moveTo>
                      <a:pt x="770" y="1"/>
                    </a:moveTo>
                    <a:cubicBezTo>
                      <a:pt x="346" y="1"/>
                      <a:pt x="1" y="346"/>
                      <a:pt x="1" y="771"/>
                    </a:cubicBezTo>
                    <a:cubicBezTo>
                      <a:pt x="1" y="1194"/>
                      <a:pt x="346" y="1540"/>
                      <a:pt x="770" y="1540"/>
                    </a:cubicBezTo>
                    <a:cubicBezTo>
                      <a:pt x="941" y="1540"/>
                      <a:pt x="1096" y="1483"/>
                      <a:pt x="1216" y="1376"/>
                    </a:cubicBezTo>
                    <a:cubicBezTo>
                      <a:pt x="1240" y="1355"/>
                      <a:pt x="1262" y="1332"/>
                      <a:pt x="1282" y="1307"/>
                    </a:cubicBezTo>
                    <a:cubicBezTo>
                      <a:pt x="1354" y="1222"/>
                      <a:pt x="1342" y="1095"/>
                      <a:pt x="1257" y="1023"/>
                    </a:cubicBezTo>
                    <a:cubicBezTo>
                      <a:pt x="1220" y="991"/>
                      <a:pt x="1174" y="976"/>
                      <a:pt x="1128" y="976"/>
                    </a:cubicBezTo>
                    <a:cubicBezTo>
                      <a:pt x="1071" y="976"/>
                      <a:pt x="1013" y="1000"/>
                      <a:pt x="973" y="1048"/>
                    </a:cubicBezTo>
                    <a:cubicBezTo>
                      <a:pt x="966" y="1058"/>
                      <a:pt x="957" y="1067"/>
                      <a:pt x="948" y="1074"/>
                    </a:cubicBezTo>
                    <a:cubicBezTo>
                      <a:pt x="901" y="1115"/>
                      <a:pt x="841" y="1137"/>
                      <a:pt x="770" y="1137"/>
                    </a:cubicBezTo>
                    <a:cubicBezTo>
                      <a:pt x="568" y="1137"/>
                      <a:pt x="404" y="972"/>
                      <a:pt x="404" y="771"/>
                    </a:cubicBezTo>
                    <a:cubicBezTo>
                      <a:pt x="404" y="569"/>
                      <a:pt x="568" y="405"/>
                      <a:pt x="770" y="405"/>
                    </a:cubicBezTo>
                    <a:cubicBezTo>
                      <a:pt x="843" y="405"/>
                      <a:pt x="915" y="425"/>
                      <a:pt x="975" y="466"/>
                    </a:cubicBezTo>
                    <a:cubicBezTo>
                      <a:pt x="1009" y="490"/>
                      <a:pt x="1048" y="501"/>
                      <a:pt x="1087" y="501"/>
                    </a:cubicBezTo>
                    <a:cubicBezTo>
                      <a:pt x="1152" y="501"/>
                      <a:pt x="1216" y="470"/>
                      <a:pt x="1254" y="412"/>
                    </a:cubicBezTo>
                    <a:cubicBezTo>
                      <a:pt x="1317" y="320"/>
                      <a:pt x="1292" y="194"/>
                      <a:pt x="1200" y="133"/>
                    </a:cubicBezTo>
                    <a:cubicBezTo>
                      <a:pt x="1073" y="46"/>
                      <a:pt x="925" y="1"/>
                      <a:pt x="7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031;p40">
                <a:extLst>
                  <a:ext uri="{FF2B5EF4-FFF2-40B4-BE49-F238E27FC236}">
                    <a16:creationId xmlns:a16="http://schemas.microsoft.com/office/drawing/2014/main" id="{2DB86DB7-9861-C92B-D4C3-4FEC9EA31B49}"/>
                  </a:ext>
                </a:extLst>
              </p:cNvPr>
              <p:cNvSpPr/>
              <p:nvPr/>
            </p:nvSpPr>
            <p:spPr>
              <a:xfrm>
                <a:off x="5737459" y="3770577"/>
                <a:ext cx="35601" cy="43415"/>
              </a:xfrm>
              <a:custGeom>
                <a:avLst/>
                <a:gdLst/>
                <a:ahLst/>
                <a:cxnLst/>
                <a:rect l="l" t="t" r="r" b="b"/>
                <a:pathLst>
                  <a:path w="1262" h="1539" extrusionOk="0">
                    <a:moveTo>
                      <a:pt x="228" y="1"/>
                    </a:moveTo>
                    <a:cubicBezTo>
                      <a:pt x="206" y="1"/>
                      <a:pt x="184" y="4"/>
                      <a:pt x="162" y="12"/>
                    </a:cubicBezTo>
                    <a:cubicBezTo>
                      <a:pt x="57" y="49"/>
                      <a:pt x="1" y="163"/>
                      <a:pt x="38" y="268"/>
                    </a:cubicBezTo>
                    <a:lnTo>
                      <a:pt x="427" y="1388"/>
                    </a:lnTo>
                    <a:cubicBezTo>
                      <a:pt x="459" y="1479"/>
                      <a:pt x="544" y="1539"/>
                      <a:pt x="641" y="1539"/>
                    </a:cubicBezTo>
                    <a:lnTo>
                      <a:pt x="642" y="1539"/>
                    </a:lnTo>
                    <a:cubicBezTo>
                      <a:pt x="739" y="1539"/>
                      <a:pt x="824" y="1476"/>
                      <a:pt x="856" y="1384"/>
                    </a:cubicBezTo>
                    <a:lnTo>
                      <a:pt x="1226" y="268"/>
                    </a:lnTo>
                    <a:cubicBezTo>
                      <a:pt x="1261" y="163"/>
                      <a:pt x="1204" y="49"/>
                      <a:pt x="1099" y="13"/>
                    </a:cubicBezTo>
                    <a:cubicBezTo>
                      <a:pt x="1078" y="6"/>
                      <a:pt x="1056" y="3"/>
                      <a:pt x="1035" y="3"/>
                    </a:cubicBezTo>
                    <a:cubicBezTo>
                      <a:pt x="951" y="3"/>
                      <a:pt x="872" y="56"/>
                      <a:pt x="844" y="141"/>
                    </a:cubicBezTo>
                    <a:lnTo>
                      <a:pt x="636" y="765"/>
                    </a:lnTo>
                    <a:lnTo>
                      <a:pt x="418" y="136"/>
                    </a:lnTo>
                    <a:cubicBezTo>
                      <a:pt x="389" y="53"/>
                      <a:pt x="312" y="1"/>
                      <a:pt x="22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032;p40">
                <a:extLst>
                  <a:ext uri="{FF2B5EF4-FFF2-40B4-BE49-F238E27FC236}">
                    <a16:creationId xmlns:a16="http://schemas.microsoft.com/office/drawing/2014/main" id="{9001E8FC-C205-9CE4-7DA0-FAA769178357}"/>
                  </a:ext>
                </a:extLst>
              </p:cNvPr>
              <p:cNvSpPr/>
              <p:nvPr/>
            </p:nvSpPr>
            <p:spPr>
              <a:xfrm>
                <a:off x="5772440" y="3770436"/>
                <a:ext cx="43443" cy="43443"/>
              </a:xfrm>
              <a:custGeom>
                <a:avLst/>
                <a:gdLst/>
                <a:ahLst/>
                <a:cxnLst/>
                <a:rect l="l" t="t" r="r" b="b"/>
                <a:pathLst>
                  <a:path w="1540" h="1540" extrusionOk="0">
                    <a:moveTo>
                      <a:pt x="770" y="403"/>
                    </a:moveTo>
                    <a:cubicBezTo>
                      <a:pt x="972" y="403"/>
                      <a:pt x="1136" y="569"/>
                      <a:pt x="1136" y="770"/>
                    </a:cubicBezTo>
                    <a:cubicBezTo>
                      <a:pt x="1136" y="972"/>
                      <a:pt x="972" y="1136"/>
                      <a:pt x="770" y="1136"/>
                    </a:cubicBezTo>
                    <a:cubicBezTo>
                      <a:pt x="568" y="1136"/>
                      <a:pt x="404" y="972"/>
                      <a:pt x="404" y="770"/>
                    </a:cubicBezTo>
                    <a:cubicBezTo>
                      <a:pt x="404" y="569"/>
                      <a:pt x="568" y="403"/>
                      <a:pt x="770" y="403"/>
                    </a:cubicBezTo>
                    <a:close/>
                    <a:moveTo>
                      <a:pt x="770" y="1"/>
                    </a:moveTo>
                    <a:cubicBezTo>
                      <a:pt x="347" y="1"/>
                      <a:pt x="1" y="346"/>
                      <a:pt x="1" y="770"/>
                    </a:cubicBezTo>
                    <a:cubicBezTo>
                      <a:pt x="1" y="1194"/>
                      <a:pt x="345" y="1540"/>
                      <a:pt x="770" y="1540"/>
                    </a:cubicBezTo>
                    <a:cubicBezTo>
                      <a:pt x="1194" y="1540"/>
                      <a:pt x="1540" y="1194"/>
                      <a:pt x="1540" y="770"/>
                    </a:cubicBezTo>
                    <a:cubicBezTo>
                      <a:pt x="1540" y="346"/>
                      <a:pt x="1194" y="1"/>
                      <a:pt x="77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 name="Google Shape;3082;p40">
            <a:extLst>
              <a:ext uri="{FF2B5EF4-FFF2-40B4-BE49-F238E27FC236}">
                <a16:creationId xmlns:a16="http://schemas.microsoft.com/office/drawing/2014/main" id="{FB835C0D-DD3A-284B-7C57-4F922C154E5C}"/>
              </a:ext>
            </a:extLst>
          </p:cNvPr>
          <p:cNvGrpSpPr/>
          <p:nvPr/>
        </p:nvGrpSpPr>
        <p:grpSpPr>
          <a:xfrm>
            <a:off x="-2887254" y="-1917771"/>
            <a:ext cx="7955974" cy="7955974"/>
            <a:chOff x="-3503925" y="1187625"/>
            <a:chExt cx="2967000" cy="2967000"/>
          </a:xfrm>
        </p:grpSpPr>
        <p:sp>
          <p:nvSpPr>
            <p:cNvPr id="37" name="Google Shape;3083;p40">
              <a:extLst>
                <a:ext uri="{FF2B5EF4-FFF2-40B4-BE49-F238E27FC236}">
                  <a16:creationId xmlns:a16="http://schemas.microsoft.com/office/drawing/2014/main" id="{27846CC5-95B6-1147-259D-D15514FC685A}"/>
                </a:ext>
              </a:extLst>
            </p:cNvPr>
            <p:cNvSpPr/>
            <p:nvPr/>
          </p:nvSpPr>
          <p:spPr>
            <a:xfrm>
              <a:off x="-3503925" y="1187625"/>
              <a:ext cx="2967000" cy="2967000"/>
            </a:xfrm>
            <a:prstGeom prst="ellips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8" name="Google Shape;3084;p40">
              <a:extLst>
                <a:ext uri="{FF2B5EF4-FFF2-40B4-BE49-F238E27FC236}">
                  <a16:creationId xmlns:a16="http://schemas.microsoft.com/office/drawing/2014/main" id="{B3E0C0AF-9921-C3F1-A479-3051A4933011}"/>
                </a:ext>
              </a:extLst>
            </p:cNvPr>
            <p:cNvGrpSpPr/>
            <p:nvPr/>
          </p:nvGrpSpPr>
          <p:grpSpPr>
            <a:xfrm>
              <a:off x="-1867445" y="2119798"/>
              <a:ext cx="477579" cy="979378"/>
              <a:chOff x="3386156" y="3253375"/>
              <a:chExt cx="88664" cy="181814"/>
            </a:xfrm>
          </p:grpSpPr>
          <p:sp>
            <p:nvSpPr>
              <p:cNvPr id="39" name="Google Shape;3092;p40">
                <a:extLst>
                  <a:ext uri="{FF2B5EF4-FFF2-40B4-BE49-F238E27FC236}">
                    <a16:creationId xmlns:a16="http://schemas.microsoft.com/office/drawing/2014/main" id="{CE2453E9-9936-2173-949F-8C65A1EDC252}"/>
                  </a:ext>
                </a:extLst>
              </p:cNvPr>
              <p:cNvSpPr/>
              <p:nvPr/>
            </p:nvSpPr>
            <p:spPr>
              <a:xfrm>
                <a:off x="3386156" y="3253375"/>
                <a:ext cx="88664" cy="11115"/>
              </a:xfrm>
              <a:custGeom>
                <a:avLst/>
                <a:gdLst/>
                <a:ahLst/>
                <a:cxnLst/>
                <a:rect l="l" t="t" r="r" b="b"/>
                <a:pathLst>
                  <a:path w="3143" h="394" extrusionOk="0">
                    <a:moveTo>
                      <a:pt x="216" y="1"/>
                    </a:moveTo>
                    <a:cubicBezTo>
                      <a:pt x="96" y="1"/>
                      <a:pt x="1" y="102"/>
                      <a:pt x="15" y="220"/>
                    </a:cubicBezTo>
                    <a:cubicBezTo>
                      <a:pt x="27" y="320"/>
                      <a:pt x="118" y="393"/>
                      <a:pt x="219" y="393"/>
                    </a:cubicBezTo>
                    <a:lnTo>
                      <a:pt x="2929" y="393"/>
                    </a:lnTo>
                    <a:cubicBezTo>
                      <a:pt x="3047" y="393"/>
                      <a:pt x="3143" y="292"/>
                      <a:pt x="3129" y="174"/>
                    </a:cubicBezTo>
                    <a:cubicBezTo>
                      <a:pt x="3116" y="73"/>
                      <a:pt x="3026" y="1"/>
                      <a:pt x="2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095;p40">
                <a:extLst>
                  <a:ext uri="{FF2B5EF4-FFF2-40B4-BE49-F238E27FC236}">
                    <a16:creationId xmlns:a16="http://schemas.microsoft.com/office/drawing/2014/main" id="{F702500E-F564-CD8F-2D91-272A47FE6227}"/>
                  </a:ext>
                </a:extLst>
              </p:cNvPr>
              <p:cNvSpPr/>
              <p:nvPr/>
            </p:nvSpPr>
            <p:spPr>
              <a:xfrm>
                <a:off x="3413717" y="3292418"/>
                <a:ext cx="37519" cy="142771"/>
              </a:xfrm>
              <a:custGeom>
                <a:avLst/>
                <a:gdLst/>
                <a:ahLst/>
                <a:cxnLst/>
                <a:rect l="l" t="t" r="r" b="b"/>
                <a:pathLst>
                  <a:path w="1330" h="5061" extrusionOk="0">
                    <a:moveTo>
                      <a:pt x="420" y="0"/>
                    </a:moveTo>
                    <a:cubicBezTo>
                      <a:pt x="188" y="0"/>
                      <a:pt x="0" y="188"/>
                      <a:pt x="0" y="421"/>
                    </a:cubicBezTo>
                    <a:lnTo>
                      <a:pt x="0" y="4640"/>
                    </a:lnTo>
                    <a:cubicBezTo>
                      <a:pt x="0" y="4871"/>
                      <a:pt x="188" y="5060"/>
                      <a:pt x="420" y="5060"/>
                    </a:cubicBezTo>
                    <a:lnTo>
                      <a:pt x="914" y="5060"/>
                    </a:lnTo>
                    <a:cubicBezTo>
                      <a:pt x="1144" y="5060"/>
                      <a:pt x="1330" y="4871"/>
                      <a:pt x="1330" y="4640"/>
                    </a:cubicBezTo>
                    <a:lnTo>
                      <a:pt x="1330" y="421"/>
                    </a:lnTo>
                    <a:cubicBezTo>
                      <a:pt x="1330" y="188"/>
                      <a:pt x="1142" y="0"/>
                      <a:pt x="9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1" name="Google Shape;3042;p40">
            <a:extLst>
              <a:ext uri="{FF2B5EF4-FFF2-40B4-BE49-F238E27FC236}">
                <a16:creationId xmlns:a16="http://schemas.microsoft.com/office/drawing/2014/main" id="{1513713E-3F39-7217-BC5A-107CEF4B832B}"/>
              </a:ext>
            </a:extLst>
          </p:cNvPr>
          <p:cNvSpPr/>
          <p:nvPr/>
        </p:nvSpPr>
        <p:spPr>
          <a:xfrm>
            <a:off x="-1117972" y="1312861"/>
            <a:ext cx="4417410" cy="4417410"/>
          </a:xfrm>
          <a:prstGeom prst="ellipse">
            <a:avLst/>
          </a:pr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3063;p40">
            <a:extLst>
              <a:ext uri="{FF2B5EF4-FFF2-40B4-BE49-F238E27FC236}">
                <a16:creationId xmlns:a16="http://schemas.microsoft.com/office/drawing/2014/main" id="{8E7B4071-9138-A6BD-8807-B2C0C4755886}"/>
              </a:ext>
            </a:extLst>
          </p:cNvPr>
          <p:cNvSpPr/>
          <p:nvPr/>
        </p:nvSpPr>
        <p:spPr>
          <a:xfrm>
            <a:off x="1408937" y="-1480268"/>
            <a:ext cx="7080968" cy="7080968"/>
          </a:xfrm>
          <a:prstGeom prst="ellipse">
            <a:avLst/>
          </a:pr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43" name="Picture 42" descr="A close up of a website&#10;&#10;Description automatically generated">
            <a:extLst>
              <a:ext uri="{FF2B5EF4-FFF2-40B4-BE49-F238E27FC236}">
                <a16:creationId xmlns:a16="http://schemas.microsoft.com/office/drawing/2014/main" id="{8219C478-516E-A9DC-4722-51559E340C2C}"/>
              </a:ext>
            </a:extLst>
          </p:cNvPr>
          <p:cNvPicPr>
            <a:picLocks noChangeAspect="1"/>
          </p:cNvPicPr>
          <p:nvPr/>
        </p:nvPicPr>
        <p:blipFill>
          <a:blip r:embed="rId3"/>
          <a:stretch>
            <a:fillRect/>
          </a:stretch>
        </p:blipFill>
        <p:spPr>
          <a:xfrm>
            <a:off x="1257020" y="1309"/>
            <a:ext cx="6629959" cy="5132157"/>
          </a:xfrm>
          <a:prstGeom prst="rect">
            <a:avLst/>
          </a:prstGeom>
        </p:spPr>
      </p:pic>
    </p:spTree>
    <p:extLst>
      <p:ext uri="{BB962C8B-B14F-4D97-AF65-F5344CB8AC3E}">
        <p14:creationId xmlns:p14="http://schemas.microsoft.com/office/powerpoint/2010/main" val="654251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4F8E-7E7A-6B8D-8A0F-7D4DEF4C9BE5}"/>
              </a:ext>
            </a:extLst>
          </p:cNvPr>
          <p:cNvSpPr>
            <a:spLocks noGrp="1"/>
          </p:cNvSpPr>
          <p:nvPr>
            <p:ph type="title"/>
          </p:nvPr>
        </p:nvSpPr>
        <p:spPr>
          <a:xfrm>
            <a:off x="-128782" y="503499"/>
            <a:ext cx="3569031" cy="572700"/>
          </a:xfrm>
        </p:spPr>
        <p:txBody>
          <a:bodyPr/>
          <a:lstStyle/>
          <a:p>
            <a:pPr algn="ctr"/>
            <a:r>
              <a:rPr lang="en-US" dirty="0">
                <a:solidFill>
                  <a:schemeClr val="bg2"/>
                </a:solidFill>
              </a:rPr>
              <a:t>Risk</a:t>
            </a:r>
          </a:p>
        </p:txBody>
      </p:sp>
      <p:sp>
        <p:nvSpPr>
          <p:cNvPr id="6" name="Title 1">
            <a:extLst>
              <a:ext uri="{FF2B5EF4-FFF2-40B4-BE49-F238E27FC236}">
                <a16:creationId xmlns:a16="http://schemas.microsoft.com/office/drawing/2014/main" id="{23E2D5AE-96C5-A1FC-8BB9-950096DD5C67}"/>
              </a:ext>
            </a:extLst>
          </p:cNvPr>
          <p:cNvSpPr txBox="1">
            <a:spLocks/>
          </p:cNvSpPr>
          <p:nvPr/>
        </p:nvSpPr>
        <p:spPr>
          <a:xfrm>
            <a:off x="4629633" y="505909"/>
            <a:ext cx="3569031"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9pPr>
          </a:lstStyle>
          <a:p>
            <a:pPr algn="ctr"/>
            <a:r>
              <a:rPr lang="en-US" dirty="0"/>
              <a:t>Contingency</a:t>
            </a:r>
          </a:p>
        </p:txBody>
      </p:sp>
      <p:sp>
        <p:nvSpPr>
          <p:cNvPr id="5" name="Google Shape;3013;p40">
            <a:extLst>
              <a:ext uri="{FF2B5EF4-FFF2-40B4-BE49-F238E27FC236}">
                <a16:creationId xmlns:a16="http://schemas.microsoft.com/office/drawing/2014/main" id="{5BCECE80-8F43-2A09-974B-9901B448D55A}"/>
              </a:ext>
            </a:extLst>
          </p:cNvPr>
          <p:cNvSpPr txBox="1">
            <a:spLocks/>
          </p:cNvSpPr>
          <p:nvPr/>
        </p:nvSpPr>
        <p:spPr>
          <a:xfrm>
            <a:off x="1156586" y="1391420"/>
            <a:ext cx="2665500" cy="44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9pPr>
          </a:lstStyle>
          <a:p>
            <a:r>
              <a:rPr lang="en-US" sz="2000"/>
              <a:t>Declined Offer</a:t>
            </a:r>
            <a:endParaRPr lang="en-CA" sz="2000"/>
          </a:p>
        </p:txBody>
      </p:sp>
      <p:sp>
        <p:nvSpPr>
          <p:cNvPr id="7" name="Google Shape;4976;p61">
            <a:extLst>
              <a:ext uri="{FF2B5EF4-FFF2-40B4-BE49-F238E27FC236}">
                <a16:creationId xmlns:a16="http://schemas.microsoft.com/office/drawing/2014/main" id="{31B00663-02E9-E06E-E25A-654CB4FB22D5}"/>
              </a:ext>
            </a:extLst>
          </p:cNvPr>
          <p:cNvSpPr/>
          <p:nvPr/>
        </p:nvSpPr>
        <p:spPr>
          <a:xfrm>
            <a:off x="3687010" y="1246206"/>
            <a:ext cx="1057643" cy="733528"/>
          </a:xfrm>
          <a:prstGeom prst="curvedRightArrow">
            <a:avLst>
              <a:gd name="adj1" fmla="val 25000"/>
              <a:gd name="adj2" fmla="val 50000"/>
              <a:gd name="adj3" fmla="val 2500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4976;p61">
            <a:extLst>
              <a:ext uri="{FF2B5EF4-FFF2-40B4-BE49-F238E27FC236}">
                <a16:creationId xmlns:a16="http://schemas.microsoft.com/office/drawing/2014/main" id="{9144DE05-8D31-2CAB-5553-BEDEBA44FDD3}"/>
              </a:ext>
            </a:extLst>
          </p:cNvPr>
          <p:cNvSpPr/>
          <p:nvPr/>
        </p:nvSpPr>
        <p:spPr>
          <a:xfrm>
            <a:off x="3687009" y="2500653"/>
            <a:ext cx="1057643" cy="733528"/>
          </a:xfrm>
          <a:prstGeom prst="curvedRightArrow">
            <a:avLst>
              <a:gd name="adj1" fmla="val 25000"/>
              <a:gd name="adj2" fmla="val 50000"/>
              <a:gd name="adj3" fmla="val 2500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013;p40">
            <a:extLst>
              <a:ext uri="{FF2B5EF4-FFF2-40B4-BE49-F238E27FC236}">
                <a16:creationId xmlns:a16="http://schemas.microsoft.com/office/drawing/2014/main" id="{A9087A91-51D5-1BFB-58FF-EF5C1B3F1E74}"/>
              </a:ext>
            </a:extLst>
          </p:cNvPr>
          <p:cNvSpPr txBox="1">
            <a:spLocks/>
          </p:cNvSpPr>
          <p:nvPr/>
        </p:nvSpPr>
        <p:spPr>
          <a:xfrm>
            <a:off x="1156586" y="2645867"/>
            <a:ext cx="2665500" cy="44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9pPr>
          </a:lstStyle>
          <a:p>
            <a:r>
              <a:rPr lang="en-CA" sz="2000"/>
              <a:t>Low Customer Acquisition</a:t>
            </a:r>
            <a:r>
              <a:rPr lang="en-CA"/>
              <a:t> </a:t>
            </a:r>
          </a:p>
        </p:txBody>
      </p:sp>
      <p:sp>
        <p:nvSpPr>
          <p:cNvPr id="10" name="Google Shape;3013;p40">
            <a:extLst>
              <a:ext uri="{FF2B5EF4-FFF2-40B4-BE49-F238E27FC236}">
                <a16:creationId xmlns:a16="http://schemas.microsoft.com/office/drawing/2014/main" id="{5D81366D-30B6-4C7B-1059-93F16F293A48}"/>
              </a:ext>
            </a:extLst>
          </p:cNvPr>
          <p:cNvSpPr txBox="1">
            <a:spLocks/>
          </p:cNvSpPr>
          <p:nvPr/>
        </p:nvSpPr>
        <p:spPr>
          <a:xfrm>
            <a:off x="5196417" y="1391420"/>
            <a:ext cx="2665500" cy="44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9pPr>
          </a:lstStyle>
          <a:p>
            <a:r>
              <a:rPr lang="en-US" sz="2000"/>
              <a:t>Offer Incentive</a:t>
            </a:r>
            <a:endParaRPr lang="en-US" sz="2000" dirty="0"/>
          </a:p>
        </p:txBody>
      </p:sp>
      <p:sp>
        <p:nvSpPr>
          <p:cNvPr id="11" name="Google Shape;3013;p40">
            <a:extLst>
              <a:ext uri="{FF2B5EF4-FFF2-40B4-BE49-F238E27FC236}">
                <a16:creationId xmlns:a16="http://schemas.microsoft.com/office/drawing/2014/main" id="{A9EC36D0-FC96-6E4A-2D75-E05D79507C39}"/>
              </a:ext>
            </a:extLst>
          </p:cNvPr>
          <p:cNvSpPr txBox="1">
            <a:spLocks/>
          </p:cNvSpPr>
          <p:nvPr/>
        </p:nvSpPr>
        <p:spPr>
          <a:xfrm>
            <a:off x="5196417" y="2645867"/>
            <a:ext cx="2665500" cy="44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9pPr>
          </a:lstStyle>
          <a:p>
            <a:r>
              <a:rPr lang="en-US" sz="2000"/>
              <a:t>Customer Feedback</a:t>
            </a:r>
            <a:endParaRPr lang="en-CA" sz="2000"/>
          </a:p>
        </p:txBody>
      </p:sp>
      <p:sp>
        <p:nvSpPr>
          <p:cNvPr id="3" name="Google Shape;4976;p61">
            <a:extLst>
              <a:ext uri="{FF2B5EF4-FFF2-40B4-BE49-F238E27FC236}">
                <a16:creationId xmlns:a16="http://schemas.microsoft.com/office/drawing/2014/main" id="{B6141DFB-37F4-01A3-F343-AF19FB03CF93}"/>
              </a:ext>
            </a:extLst>
          </p:cNvPr>
          <p:cNvSpPr/>
          <p:nvPr/>
        </p:nvSpPr>
        <p:spPr>
          <a:xfrm>
            <a:off x="3682646" y="3700366"/>
            <a:ext cx="1057643" cy="733528"/>
          </a:xfrm>
          <a:prstGeom prst="curvedRightArrow">
            <a:avLst>
              <a:gd name="adj1" fmla="val 25000"/>
              <a:gd name="adj2" fmla="val 50000"/>
              <a:gd name="adj3" fmla="val 2500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3013;p40">
            <a:extLst>
              <a:ext uri="{FF2B5EF4-FFF2-40B4-BE49-F238E27FC236}">
                <a16:creationId xmlns:a16="http://schemas.microsoft.com/office/drawing/2014/main" id="{C18BF590-C6AD-8CD5-E3D0-C5DBEE0F2EDB}"/>
              </a:ext>
            </a:extLst>
          </p:cNvPr>
          <p:cNvSpPr txBox="1">
            <a:spLocks/>
          </p:cNvSpPr>
          <p:nvPr/>
        </p:nvSpPr>
        <p:spPr>
          <a:xfrm>
            <a:off x="1099872" y="3845580"/>
            <a:ext cx="2665500" cy="44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9pPr>
          </a:lstStyle>
          <a:p>
            <a:r>
              <a:rPr lang="en-CA" sz="2000" dirty="0"/>
              <a:t>Low Credit Score Client Rejections </a:t>
            </a:r>
          </a:p>
        </p:txBody>
      </p:sp>
      <p:sp>
        <p:nvSpPr>
          <p:cNvPr id="12" name="Google Shape;3013;p40">
            <a:extLst>
              <a:ext uri="{FF2B5EF4-FFF2-40B4-BE49-F238E27FC236}">
                <a16:creationId xmlns:a16="http://schemas.microsoft.com/office/drawing/2014/main" id="{DB6B6271-932C-F740-0DEF-CE3B74A6D40B}"/>
              </a:ext>
            </a:extLst>
          </p:cNvPr>
          <p:cNvSpPr txBox="1">
            <a:spLocks/>
          </p:cNvSpPr>
          <p:nvPr/>
        </p:nvSpPr>
        <p:spPr>
          <a:xfrm>
            <a:off x="5192054" y="3845580"/>
            <a:ext cx="2665500" cy="4431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2pPr>
            <a:lvl3pPr marR="0" lvl="2"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3pPr>
            <a:lvl4pPr marR="0" lvl="3"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4pPr>
            <a:lvl5pPr marR="0" lvl="4"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5pPr>
            <a:lvl6pPr marR="0" lvl="5"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6pPr>
            <a:lvl7pPr marR="0" lvl="6"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7pPr>
            <a:lvl8pPr marR="0" lvl="7"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8pPr>
            <a:lvl9pPr marR="0" lvl="8" algn="l" rtl="0">
              <a:lnSpc>
                <a:spcPct val="100000"/>
              </a:lnSpc>
              <a:spcBef>
                <a:spcPts val="0"/>
              </a:spcBef>
              <a:spcAft>
                <a:spcPts val="0"/>
              </a:spcAft>
              <a:buClr>
                <a:schemeClr val="dk2"/>
              </a:buClr>
              <a:buSzPts val="2800"/>
              <a:buFont typeface="Montserrat"/>
              <a:buNone/>
              <a:defRPr sz="2800" b="1" i="0" u="none" strike="noStrike" cap="none">
                <a:solidFill>
                  <a:schemeClr val="dk2"/>
                </a:solidFill>
                <a:latin typeface="Montserrat"/>
                <a:ea typeface="Montserrat"/>
                <a:cs typeface="Montserrat"/>
                <a:sym typeface="Montserrat"/>
              </a:defRPr>
            </a:lvl9pPr>
          </a:lstStyle>
          <a:p>
            <a:r>
              <a:rPr lang="en-US" sz="2000" dirty="0"/>
              <a:t>Develop a System For Appeals</a:t>
            </a:r>
          </a:p>
        </p:txBody>
      </p:sp>
      <p:sp>
        <p:nvSpPr>
          <p:cNvPr id="17" name="Title 1">
            <a:extLst>
              <a:ext uri="{FF2B5EF4-FFF2-40B4-BE49-F238E27FC236}">
                <a16:creationId xmlns:a16="http://schemas.microsoft.com/office/drawing/2014/main" id="{874BC87D-2DDD-B668-7034-3DFF243ACCB2}"/>
              </a:ext>
            </a:extLst>
          </p:cNvPr>
          <p:cNvSpPr txBox="1">
            <a:spLocks/>
          </p:cNvSpPr>
          <p:nvPr/>
        </p:nvSpPr>
        <p:spPr>
          <a:xfrm>
            <a:off x="1316456" y="-1770257"/>
            <a:ext cx="4399826"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800"/>
              <a:buFont typeface="Montserrat"/>
              <a:buNone/>
              <a:defRPr sz="28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lt2"/>
              </a:buClr>
              <a:buSzPts val="2800"/>
              <a:buFont typeface="Montserrat"/>
              <a:buNone/>
              <a:defRPr sz="2800" b="1" i="0" u="none" strike="noStrike" cap="none">
                <a:solidFill>
                  <a:schemeClr val="lt2"/>
                </a:solidFill>
                <a:latin typeface="Montserrat"/>
                <a:ea typeface="Montserrat"/>
                <a:cs typeface="Montserrat"/>
                <a:sym typeface="Montserrat"/>
              </a:defRPr>
            </a:lvl2pPr>
            <a:lvl3pPr marR="0" lvl="2" algn="l" rtl="0">
              <a:lnSpc>
                <a:spcPct val="100000"/>
              </a:lnSpc>
              <a:spcBef>
                <a:spcPts val="0"/>
              </a:spcBef>
              <a:spcAft>
                <a:spcPts val="0"/>
              </a:spcAft>
              <a:buClr>
                <a:schemeClr val="lt2"/>
              </a:buClr>
              <a:buSzPts val="2800"/>
              <a:buFont typeface="Montserrat"/>
              <a:buNone/>
              <a:defRPr sz="2800" b="1" i="0" u="none" strike="noStrike" cap="none">
                <a:solidFill>
                  <a:schemeClr val="lt2"/>
                </a:solidFill>
                <a:latin typeface="Montserrat"/>
                <a:ea typeface="Montserrat"/>
                <a:cs typeface="Montserrat"/>
                <a:sym typeface="Montserrat"/>
              </a:defRPr>
            </a:lvl3pPr>
            <a:lvl4pPr marR="0" lvl="3" algn="l" rtl="0">
              <a:lnSpc>
                <a:spcPct val="100000"/>
              </a:lnSpc>
              <a:spcBef>
                <a:spcPts val="0"/>
              </a:spcBef>
              <a:spcAft>
                <a:spcPts val="0"/>
              </a:spcAft>
              <a:buClr>
                <a:schemeClr val="lt2"/>
              </a:buClr>
              <a:buSzPts val="2800"/>
              <a:buFont typeface="Montserrat"/>
              <a:buNone/>
              <a:defRPr sz="2800" b="1" i="0" u="none" strike="noStrike" cap="none">
                <a:solidFill>
                  <a:schemeClr val="lt2"/>
                </a:solidFill>
                <a:latin typeface="Montserrat"/>
                <a:ea typeface="Montserrat"/>
                <a:cs typeface="Montserrat"/>
                <a:sym typeface="Montserrat"/>
              </a:defRPr>
            </a:lvl4pPr>
            <a:lvl5pPr marR="0" lvl="4" algn="l" rtl="0">
              <a:lnSpc>
                <a:spcPct val="100000"/>
              </a:lnSpc>
              <a:spcBef>
                <a:spcPts val="0"/>
              </a:spcBef>
              <a:spcAft>
                <a:spcPts val="0"/>
              </a:spcAft>
              <a:buClr>
                <a:schemeClr val="lt2"/>
              </a:buClr>
              <a:buSzPts val="2800"/>
              <a:buFont typeface="Montserrat"/>
              <a:buNone/>
              <a:defRPr sz="2800" b="1" i="0" u="none" strike="noStrike" cap="none">
                <a:solidFill>
                  <a:schemeClr val="lt2"/>
                </a:solidFill>
                <a:latin typeface="Montserrat"/>
                <a:ea typeface="Montserrat"/>
                <a:cs typeface="Montserrat"/>
                <a:sym typeface="Montserrat"/>
              </a:defRPr>
            </a:lvl5pPr>
            <a:lvl6pPr marR="0" lvl="5" algn="l" rtl="0">
              <a:lnSpc>
                <a:spcPct val="100000"/>
              </a:lnSpc>
              <a:spcBef>
                <a:spcPts val="0"/>
              </a:spcBef>
              <a:spcAft>
                <a:spcPts val="0"/>
              </a:spcAft>
              <a:buClr>
                <a:schemeClr val="lt2"/>
              </a:buClr>
              <a:buSzPts val="2800"/>
              <a:buFont typeface="Montserrat"/>
              <a:buNone/>
              <a:defRPr sz="2800" b="1" i="0" u="none" strike="noStrike" cap="none">
                <a:solidFill>
                  <a:schemeClr val="lt2"/>
                </a:solidFill>
                <a:latin typeface="Montserrat"/>
                <a:ea typeface="Montserrat"/>
                <a:cs typeface="Montserrat"/>
                <a:sym typeface="Montserrat"/>
              </a:defRPr>
            </a:lvl6pPr>
            <a:lvl7pPr marR="0" lvl="6" algn="l" rtl="0">
              <a:lnSpc>
                <a:spcPct val="100000"/>
              </a:lnSpc>
              <a:spcBef>
                <a:spcPts val="0"/>
              </a:spcBef>
              <a:spcAft>
                <a:spcPts val="0"/>
              </a:spcAft>
              <a:buClr>
                <a:schemeClr val="lt2"/>
              </a:buClr>
              <a:buSzPts val="2800"/>
              <a:buFont typeface="Montserrat"/>
              <a:buNone/>
              <a:defRPr sz="2800" b="1" i="0" u="none" strike="noStrike" cap="none">
                <a:solidFill>
                  <a:schemeClr val="lt2"/>
                </a:solidFill>
                <a:latin typeface="Montserrat"/>
                <a:ea typeface="Montserrat"/>
                <a:cs typeface="Montserrat"/>
                <a:sym typeface="Montserrat"/>
              </a:defRPr>
            </a:lvl7pPr>
            <a:lvl8pPr marR="0" lvl="7" algn="l" rtl="0">
              <a:lnSpc>
                <a:spcPct val="100000"/>
              </a:lnSpc>
              <a:spcBef>
                <a:spcPts val="0"/>
              </a:spcBef>
              <a:spcAft>
                <a:spcPts val="0"/>
              </a:spcAft>
              <a:buClr>
                <a:schemeClr val="lt2"/>
              </a:buClr>
              <a:buSzPts val="2800"/>
              <a:buFont typeface="Montserrat"/>
              <a:buNone/>
              <a:defRPr sz="2800" b="1" i="0" u="none" strike="noStrike" cap="none">
                <a:solidFill>
                  <a:schemeClr val="lt2"/>
                </a:solidFill>
                <a:latin typeface="Montserrat"/>
                <a:ea typeface="Montserrat"/>
                <a:cs typeface="Montserrat"/>
                <a:sym typeface="Montserrat"/>
              </a:defRPr>
            </a:lvl8pPr>
            <a:lvl9pPr marR="0" lvl="8" algn="l" rtl="0">
              <a:lnSpc>
                <a:spcPct val="100000"/>
              </a:lnSpc>
              <a:spcBef>
                <a:spcPts val="0"/>
              </a:spcBef>
              <a:spcAft>
                <a:spcPts val="0"/>
              </a:spcAft>
              <a:buClr>
                <a:schemeClr val="lt2"/>
              </a:buClr>
              <a:buSzPts val="2800"/>
              <a:buFont typeface="Montserrat"/>
              <a:buNone/>
              <a:defRPr sz="2800" b="1" i="0" u="none" strike="noStrike" cap="none">
                <a:solidFill>
                  <a:schemeClr val="lt2"/>
                </a:solidFill>
                <a:latin typeface="Montserrat"/>
                <a:ea typeface="Montserrat"/>
                <a:cs typeface="Montserrat"/>
                <a:sym typeface="Montserrat"/>
              </a:defRPr>
            </a:lvl9pPr>
          </a:lstStyle>
          <a:p>
            <a:r>
              <a:rPr lang="en-US" dirty="0"/>
              <a:t>Filling the Pockets of Today for the Greater of Tomorrow.</a:t>
            </a:r>
          </a:p>
        </p:txBody>
      </p:sp>
      <p:pic>
        <p:nvPicPr>
          <p:cNvPr id="19" name="Picture 18">
            <a:extLst>
              <a:ext uri="{FF2B5EF4-FFF2-40B4-BE49-F238E27FC236}">
                <a16:creationId xmlns:a16="http://schemas.microsoft.com/office/drawing/2014/main" id="{A5D52F51-C12F-A821-072C-BCB59181A00D}"/>
              </a:ext>
            </a:extLst>
          </p:cNvPr>
          <p:cNvPicPr>
            <a:picLocks noChangeAspect="1"/>
          </p:cNvPicPr>
          <p:nvPr/>
        </p:nvPicPr>
        <p:blipFill>
          <a:blip r:embed="rId2"/>
          <a:stretch>
            <a:fillRect/>
          </a:stretch>
        </p:blipFill>
        <p:spPr>
          <a:xfrm>
            <a:off x="7978986" y="6367106"/>
            <a:ext cx="794870" cy="919453"/>
          </a:xfrm>
          <a:prstGeom prst="ellipse">
            <a:avLst/>
          </a:prstGeom>
          <a:ln w="63500" cap="rnd">
            <a:solidFill>
              <a:schemeClr val="tx2"/>
            </a:solidFill>
          </a:ln>
          <a:effectLst/>
          <a:scene3d>
            <a:camera prst="orthographicFront"/>
            <a:lightRig rig="contrasting" dir="t">
              <a:rot lat="0" lon="0" rev="3000000"/>
            </a:lightRig>
          </a:scene3d>
          <a:sp3d contourW="7620">
            <a:bevelT w="95250" h="31750"/>
            <a:contourClr>
              <a:srgbClr val="333333"/>
            </a:contourClr>
          </a:sp3d>
        </p:spPr>
      </p:pic>
      <p:pic>
        <p:nvPicPr>
          <p:cNvPr id="20" name="Picture 19" descr="A black text with a white background&#10;&#10;Description automatically generated">
            <a:extLst>
              <a:ext uri="{FF2B5EF4-FFF2-40B4-BE49-F238E27FC236}">
                <a16:creationId xmlns:a16="http://schemas.microsoft.com/office/drawing/2014/main" id="{60B25A5B-E23F-297D-2183-7381B405213F}"/>
              </a:ext>
            </a:extLst>
          </p:cNvPr>
          <p:cNvPicPr>
            <a:picLocks noChangeAspect="1"/>
          </p:cNvPicPr>
          <p:nvPr/>
        </p:nvPicPr>
        <p:blipFill>
          <a:blip r:embed="rId3"/>
          <a:stretch>
            <a:fillRect/>
          </a:stretch>
        </p:blipFill>
        <p:spPr>
          <a:xfrm>
            <a:off x="5059565" y="6658489"/>
            <a:ext cx="1864487" cy="337938"/>
          </a:xfrm>
          <a:prstGeom prst="rect">
            <a:avLst/>
          </a:prstGeom>
        </p:spPr>
      </p:pic>
      <p:pic>
        <p:nvPicPr>
          <p:cNvPr id="21" name="Picture 20" descr="A green and purple logo&#10;&#10;Description automatically generated">
            <a:extLst>
              <a:ext uri="{FF2B5EF4-FFF2-40B4-BE49-F238E27FC236}">
                <a16:creationId xmlns:a16="http://schemas.microsoft.com/office/drawing/2014/main" id="{D9A311D6-D04A-2DEC-0249-22434092707F}"/>
              </a:ext>
            </a:extLst>
          </p:cNvPr>
          <p:cNvPicPr>
            <a:picLocks noChangeAspect="1"/>
          </p:cNvPicPr>
          <p:nvPr/>
        </p:nvPicPr>
        <p:blipFill>
          <a:blip r:embed="rId4"/>
          <a:stretch>
            <a:fillRect/>
          </a:stretch>
        </p:blipFill>
        <p:spPr>
          <a:xfrm>
            <a:off x="2435721" y="6510752"/>
            <a:ext cx="1719786" cy="595831"/>
          </a:xfrm>
          <a:prstGeom prst="rect">
            <a:avLst/>
          </a:prstGeom>
        </p:spPr>
      </p:pic>
      <p:pic>
        <p:nvPicPr>
          <p:cNvPr id="22" name="Picture 21" descr="A cartoon of a person with dark hair&#10;&#10;Description automatically generated">
            <a:extLst>
              <a:ext uri="{FF2B5EF4-FFF2-40B4-BE49-F238E27FC236}">
                <a16:creationId xmlns:a16="http://schemas.microsoft.com/office/drawing/2014/main" id="{3ED7E961-8E26-C949-AE31-5B780295578D}"/>
              </a:ext>
            </a:extLst>
          </p:cNvPr>
          <p:cNvPicPr>
            <a:picLocks noChangeAspect="1"/>
          </p:cNvPicPr>
          <p:nvPr/>
        </p:nvPicPr>
        <p:blipFill>
          <a:blip r:embed="rId5"/>
          <a:stretch>
            <a:fillRect/>
          </a:stretch>
        </p:blipFill>
        <p:spPr>
          <a:xfrm>
            <a:off x="378877" y="6341921"/>
            <a:ext cx="794871" cy="933491"/>
          </a:xfrm>
          <a:prstGeom prst="ellipse">
            <a:avLst/>
          </a:prstGeom>
          <a:ln w="63500" cap="rnd">
            <a:solidFill>
              <a:schemeClr val="tx2"/>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68339565"/>
      </p:ext>
    </p:extLst>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B1135"/>
        </a:solid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72CA3CE7-001F-13E6-2067-CD288BF5AF48}"/>
              </a:ext>
            </a:extLst>
          </p:cNvPr>
          <p:cNvSpPr txBox="1"/>
          <p:nvPr/>
        </p:nvSpPr>
        <p:spPr>
          <a:xfrm>
            <a:off x="7439840" y="2154039"/>
            <a:ext cx="1259518" cy="752674"/>
          </a:xfrm>
          <a:prstGeom prst="rect">
            <a:avLst/>
          </a:prstGeom>
          <a:noFill/>
          <a:effectLst>
            <a:outerShdw blurRad="50800" dist="38100" dir="2700000" algn="tl" rotWithShape="0">
              <a:prstClr val="black">
                <a:alpha val="40000"/>
              </a:prstClr>
            </a:outerShdw>
          </a:effectLst>
        </p:spPr>
        <p:txBody>
          <a:bodyPr wrap="square" rtlCol="0">
            <a:normAutofit fontScale="47500" lnSpcReduction="20000"/>
          </a:bodyPr>
          <a:lstStyle/>
          <a:p>
            <a:r>
              <a:rPr lang="en-US" sz="5400">
                <a:solidFill>
                  <a:srgbClr val="BFACF6"/>
                </a:solidFill>
                <a:latin typeface="Brush Script MT" panose="03060802040406070304" pitchFamily="66" charset="0"/>
              </a:rPr>
              <a:t>Meet Our</a:t>
            </a:r>
            <a:endParaRPr lang="en-CA" sz="5400">
              <a:solidFill>
                <a:srgbClr val="BFACF6"/>
              </a:solidFill>
              <a:latin typeface="Brush Script MT" panose="03060802040406070304" pitchFamily="66" charset="0"/>
            </a:endParaRPr>
          </a:p>
        </p:txBody>
      </p:sp>
      <p:sp>
        <p:nvSpPr>
          <p:cNvPr id="43" name="TextBox 42">
            <a:extLst>
              <a:ext uri="{FF2B5EF4-FFF2-40B4-BE49-F238E27FC236}">
                <a16:creationId xmlns:a16="http://schemas.microsoft.com/office/drawing/2014/main" id="{8CAD7E38-4913-75AD-2F18-4D1ED329C66B}"/>
              </a:ext>
            </a:extLst>
          </p:cNvPr>
          <p:cNvSpPr txBox="1"/>
          <p:nvPr/>
        </p:nvSpPr>
        <p:spPr>
          <a:xfrm>
            <a:off x="6920709" y="2366064"/>
            <a:ext cx="2318160" cy="1279540"/>
          </a:xfrm>
          <a:prstGeom prst="rect">
            <a:avLst/>
          </a:prstGeom>
          <a:noFill/>
        </p:spPr>
        <p:txBody>
          <a:bodyPr wrap="square" rtlCol="0">
            <a:normAutofit fontScale="47500" lnSpcReduction="20000"/>
          </a:bodyPr>
          <a:lstStyle/>
          <a:p>
            <a:r>
              <a:rPr lang="en-US" sz="9600">
                <a:solidFill>
                  <a:schemeClr val="accent6"/>
                </a:solidFill>
                <a:latin typeface="Bebas Neue" panose="020B0606020202050201" pitchFamily="34" charset="0"/>
              </a:rPr>
              <a:t>CUSTOMERS</a:t>
            </a:r>
            <a:endParaRPr lang="en-CA" sz="9600">
              <a:solidFill>
                <a:schemeClr val="accent6"/>
              </a:solidFill>
              <a:latin typeface="Bebas Neue" panose="020B0606020202050201" pitchFamily="34" charset="0"/>
            </a:endParaRPr>
          </a:p>
        </p:txBody>
      </p:sp>
      <p:grpSp>
        <p:nvGrpSpPr>
          <p:cNvPr id="140" name="Group 139">
            <a:extLst>
              <a:ext uri="{FF2B5EF4-FFF2-40B4-BE49-F238E27FC236}">
                <a16:creationId xmlns:a16="http://schemas.microsoft.com/office/drawing/2014/main" id="{EC719A89-B0BE-7D17-6C68-C788FB62CA4E}"/>
              </a:ext>
            </a:extLst>
          </p:cNvPr>
          <p:cNvGrpSpPr/>
          <p:nvPr/>
        </p:nvGrpSpPr>
        <p:grpSpPr>
          <a:xfrm>
            <a:off x="-1226632" y="-6350"/>
            <a:ext cx="8627364" cy="5143500"/>
            <a:chOff x="0" y="-9940"/>
            <a:chExt cx="8627364" cy="5143500"/>
          </a:xfrm>
        </p:grpSpPr>
        <p:sp>
          <p:nvSpPr>
            <p:cNvPr id="141" name="Freeform: Shape 140">
              <a:extLst>
                <a:ext uri="{FF2B5EF4-FFF2-40B4-BE49-F238E27FC236}">
                  <a16:creationId xmlns:a16="http://schemas.microsoft.com/office/drawing/2014/main" id="{7AB434D3-D9B3-9101-38AA-6627B69DE97A}"/>
                </a:ext>
              </a:extLst>
            </p:cNvPr>
            <p:cNvSpPr/>
            <p:nvPr/>
          </p:nvSpPr>
          <p:spPr>
            <a:xfrm>
              <a:off x="0" y="-9940"/>
              <a:ext cx="8627364" cy="5143500"/>
            </a:xfrm>
            <a:custGeom>
              <a:avLst/>
              <a:gdLst>
                <a:gd name="connsiteX0" fmla="*/ 0 w 8627364"/>
                <a:gd name="connsiteY0" fmla="*/ 0 h 5143500"/>
                <a:gd name="connsiteX1" fmla="*/ 8174736 w 8627364"/>
                <a:gd name="connsiteY1" fmla="*/ 0 h 5143500"/>
                <a:gd name="connsiteX2" fmla="*/ 8174736 w 8627364"/>
                <a:gd name="connsiteY2" fmla="*/ 3291840 h 5143500"/>
                <a:gd name="connsiteX3" fmla="*/ 8536684 w 8627364"/>
                <a:gd name="connsiteY3" fmla="*/ 3291840 h 5143500"/>
                <a:gd name="connsiteX4" fmla="*/ 8627364 w 8627364"/>
                <a:gd name="connsiteY4" fmla="*/ 3382520 h 5143500"/>
                <a:gd name="connsiteX5" fmla="*/ 8627364 w 8627364"/>
                <a:gd name="connsiteY5" fmla="*/ 3745228 h 5143500"/>
                <a:gd name="connsiteX6" fmla="*/ 8536684 w 8627364"/>
                <a:gd name="connsiteY6" fmla="*/ 3835908 h 5143500"/>
                <a:gd name="connsiteX7" fmla="*/ 8174736 w 8627364"/>
                <a:gd name="connsiteY7" fmla="*/ 3835908 h 5143500"/>
                <a:gd name="connsiteX8" fmla="*/ 8174736 w 8627364"/>
                <a:gd name="connsiteY8" fmla="*/ 5143500 h 5143500"/>
                <a:gd name="connsiteX9" fmla="*/ 0 w 8627364"/>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7364" h="5143500">
                  <a:moveTo>
                    <a:pt x="0" y="0"/>
                  </a:moveTo>
                  <a:lnTo>
                    <a:pt x="8174736" y="0"/>
                  </a:lnTo>
                  <a:lnTo>
                    <a:pt x="8174736" y="3291840"/>
                  </a:lnTo>
                  <a:lnTo>
                    <a:pt x="8536684" y="3291840"/>
                  </a:lnTo>
                  <a:cubicBezTo>
                    <a:pt x="8586765" y="3291840"/>
                    <a:pt x="8627364" y="3332439"/>
                    <a:pt x="8627364" y="3382520"/>
                  </a:cubicBezTo>
                  <a:lnTo>
                    <a:pt x="8627364" y="3745228"/>
                  </a:lnTo>
                  <a:cubicBezTo>
                    <a:pt x="8627364" y="3795309"/>
                    <a:pt x="8586765" y="3835908"/>
                    <a:pt x="8536684" y="3835908"/>
                  </a:cubicBezTo>
                  <a:lnTo>
                    <a:pt x="8174736" y="3835908"/>
                  </a:lnTo>
                  <a:lnTo>
                    <a:pt x="8174736" y="5143500"/>
                  </a:lnTo>
                  <a:lnTo>
                    <a:pt x="0" y="5143500"/>
                  </a:lnTo>
                  <a:close/>
                </a:path>
              </a:pathLst>
            </a:custGeom>
            <a:solidFill>
              <a:srgbClr val="412880"/>
            </a:solidFill>
            <a:ln>
              <a:noFill/>
            </a:ln>
            <a:effectLst>
              <a:outerShdw blurRad="127000" dist="635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42" name="TextBox 141">
              <a:extLst>
                <a:ext uri="{FF2B5EF4-FFF2-40B4-BE49-F238E27FC236}">
                  <a16:creationId xmlns:a16="http://schemas.microsoft.com/office/drawing/2014/main" id="{FA65507C-6784-94A4-24AD-FFD752BB93B9}"/>
                </a:ext>
              </a:extLst>
            </p:cNvPr>
            <p:cNvSpPr txBox="1"/>
            <p:nvPr/>
          </p:nvSpPr>
          <p:spPr>
            <a:xfrm>
              <a:off x="8149127" y="3192006"/>
              <a:ext cx="419100" cy="707886"/>
            </a:xfrm>
            <a:prstGeom prst="rect">
              <a:avLst/>
            </a:prstGeom>
            <a:noFill/>
          </p:spPr>
          <p:txBody>
            <a:bodyPr wrap="square" rtlCol="0">
              <a:spAutoFit/>
            </a:bodyPr>
            <a:lstStyle/>
            <a:p>
              <a:r>
                <a:rPr lang="en-US" sz="4000" b="1">
                  <a:solidFill>
                    <a:srgbClr val="251749"/>
                  </a:solidFill>
                </a:rPr>
                <a:t>1</a:t>
              </a:r>
              <a:endParaRPr lang="en-CA" sz="4800" b="1">
                <a:solidFill>
                  <a:srgbClr val="251749"/>
                </a:solidFill>
              </a:endParaRPr>
            </a:p>
          </p:txBody>
        </p:sp>
        <p:sp>
          <p:nvSpPr>
            <p:cNvPr id="143" name="TextBox 142">
              <a:extLst>
                <a:ext uri="{FF2B5EF4-FFF2-40B4-BE49-F238E27FC236}">
                  <a16:creationId xmlns:a16="http://schemas.microsoft.com/office/drawing/2014/main" id="{5F71249C-CD93-22EC-3B59-AAA93BF2DEC2}"/>
                </a:ext>
              </a:extLst>
            </p:cNvPr>
            <p:cNvSpPr txBox="1"/>
            <p:nvPr/>
          </p:nvSpPr>
          <p:spPr>
            <a:xfrm>
              <a:off x="4764405" y="381000"/>
              <a:ext cx="2579370" cy="1862048"/>
            </a:xfrm>
            <a:prstGeom prst="rect">
              <a:avLst/>
            </a:prstGeom>
            <a:noFill/>
          </p:spPr>
          <p:txBody>
            <a:bodyPr wrap="square" rtlCol="0">
              <a:spAutoFit/>
            </a:bodyPr>
            <a:lstStyle/>
            <a:p>
              <a:r>
                <a:rPr lang="en-US" sz="11500" b="1">
                  <a:solidFill>
                    <a:schemeClr val="accent6">
                      <a:alpha val="15000"/>
                    </a:schemeClr>
                  </a:solidFill>
                  <a:effectLst>
                    <a:outerShdw blurRad="50800" dist="50800" dir="5400000" algn="ctr" rotWithShape="0">
                      <a:srgbClr val="000000">
                        <a:alpha val="15000"/>
                      </a:srgbClr>
                    </a:outerShdw>
                  </a:effectLst>
                  <a:latin typeface="Montserrat" panose="00000500000000000000" pitchFamily="2" charset="0"/>
                </a:rPr>
                <a:t>01</a:t>
              </a:r>
              <a:endParaRPr lang="en-CA" sz="16600" b="1">
                <a:solidFill>
                  <a:schemeClr val="accent6">
                    <a:alpha val="15000"/>
                  </a:schemeClr>
                </a:solidFill>
                <a:effectLst>
                  <a:outerShdw blurRad="50800" dist="50800" dir="5400000" algn="ctr" rotWithShape="0">
                    <a:srgbClr val="000000">
                      <a:alpha val="15000"/>
                    </a:srgbClr>
                  </a:outerShdw>
                </a:effectLst>
                <a:latin typeface="Montserrat" panose="00000500000000000000" pitchFamily="2" charset="0"/>
              </a:endParaRPr>
            </a:p>
          </p:txBody>
        </p:sp>
        <p:sp>
          <p:nvSpPr>
            <p:cNvPr id="144" name="Title 4">
              <a:extLst>
                <a:ext uri="{FF2B5EF4-FFF2-40B4-BE49-F238E27FC236}">
                  <a16:creationId xmlns:a16="http://schemas.microsoft.com/office/drawing/2014/main" id="{AFC36882-0641-49E1-B5F1-9DFA03CBC358}"/>
                </a:ext>
              </a:extLst>
            </p:cNvPr>
            <p:cNvSpPr txBox="1">
              <a:spLocks/>
            </p:cNvSpPr>
            <p:nvPr/>
          </p:nvSpPr>
          <p:spPr>
            <a:xfrm>
              <a:off x="4186718" y="1609448"/>
              <a:ext cx="3081529"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chemeClr val="bg1"/>
                  </a:solidFill>
                  <a:latin typeface="Montserrat" panose="00000500000000000000" pitchFamily="2" charset="0"/>
                </a:rPr>
                <a:t>Hopeful Holly</a:t>
              </a:r>
            </a:p>
          </p:txBody>
        </p:sp>
        <p:pic>
          <p:nvPicPr>
            <p:cNvPr id="145" name="Picture 144" descr="A cartoon of a person with dark hair&#10;&#10;Description automatically generated">
              <a:extLst>
                <a:ext uri="{FF2B5EF4-FFF2-40B4-BE49-F238E27FC236}">
                  <a16:creationId xmlns:a16="http://schemas.microsoft.com/office/drawing/2014/main" id="{07268CAC-C494-A9B3-D70F-6708E877085D}"/>
                </a:ext>
              </a:extLst>
            </p:cNvPr>
            <p:cNvPicPr>
              <a:picLocks noChangeAspect="1"/>
            </p:cNvPicPr>
            <p:nvPr/>
          </p:nvPicPr>
          <p:blipFill>
            <a:blip r:embed="rId2"/>
            <a:stretch>
              <a:fillRect/>
            </a:stretch>
          </p:blipFill>
          <p:spPr>
            <a:xfrm>
              <a:off x="5126763" y="2134989"/>
              <a:ext cx="1201437" cy="1410960"/>
            </a:xfrm>
            <a:prstGeom prst="ellipse">
              <a:avLst/>
            </a:prstGeom>
            <a:ln w="63500" cap="rnd">
              <a:solidFill>
                <a:srgbClr val="251749"/>
              </a:solidFill>
            </a:ln>
            <a:effectLst/>
            <a:scene3d>
              <a:camera prst="orthographicFront"/>
              <a:lightRig rig="contrasting" dir="t">
                <a:rot lat="0" lon="0" rev="3000000"/>
              </a:lightRig>
            </a:scene3d>
            <a:sp3d contourW="7620">
              <a:bevelT w="95250" h="31750"/>
              <a:contourClr>
                <a:srgbClr val="333333"/>
              </a:contourClr>
            </a:sp3d>
          </p:spPr>
        </p:pic>
        <p:sp>
          <p:nvSpPr>
            <p:cNvPr id="146" name="TextBox 145">
              <a:extLst>
                <a:ext uri="{FF2B5EF4-FFF2-40B4-BE49-F238E27FC236}">
                  <a16:creationId xmlns:a16="http://schemas.microsoft.com/office/drawing/2014/main" id="{28CE1619-3F5F-35F0-1084-3F9328E4E568}"/>
                </a:ext>
              </a:extLst>
            </p:cNvPr>
            <p:cNvSpPr txBox="1"/>
            <p:nvPr/>
          </p:nvSpPr>
          <p:spPr>
            <a:xfrm>
              <a:off x="4637822" y="3774790"/>
              <a:ext cx="2179320" cy="1169551"/>
            </a:xfrm>
            <a:prstGeom prst="rect">
              <a:avLst/>
            </a:prstGeom>
            <a:noFill/>
          </p:spPr>
          <p:txBody>
            <a:bodyPr wrap="square" rtlCol="0">
              <a:spAutoFit/>
            </a:bodyPr>
            <a:lstStyle/>
            <a:p>
              <a:pPr algn="ctr"/>
              <a:r>
                <a:rPr lang="en-US">
                  <a:solidFill>
                    <a:schemeClr val="bg1"/>
                  </a:solidFill>
                  <a:latin typeface="Montserrat" panose="00000500000000000000" pitchFamily="2" charset="0"/>
                </a:rPr>
                <a:t>Background: </a:t>
              </a:r>
            </a:p>
            <a:p>
              <a:pPr algn="ctr"/>
              <a:endParaRPr lang="en-US">
                <a:solidFill>
                  <a:schemeClr val="bg1"/>
                </a:solidFill>
                <a:latin typeface="Montserrat" panose="00000500000000000000" pitchFamily="2" charset="0"/>
              </a:endParaRPr>
            </a:p>
            <a:p>
              <a:pPr algn="ctr"/>
              <a:r>
                <a:rPr lang="en-US">
                  <a:solidFill>
                    <a:schemeClr val="bg1"/>
                  </a:solidFill>
                  <a:latin typeface="Montserrat" panose="00000500000000000000" pitchFamily="2" charset="0"/>
                </a:rPr>
                <a:t>Laurier graduate, $ 20,000 in debt, willing to seek help</a:t>
              </a:r>
              <a:endParaRPr lang="en-CA">
                <a:solidFill>
                  <a:schemeClr val="bg1"/>
                </a:solidFill>
                <a:latin typeface="Montserrat" panose="00000500000000000000" pitchFamily="2" charset="0"/>
              </a:endParaRPr>
            </a:p>
          </p:txBody>
        </p:sp>
      </p:grpSp>
      <p:grpSp>
        <p:nvGrpSpPr>
          <p:cNvPr id="147" name="Group 146">
            <a:extLst>
              <a:ext uri="{FF2B5EF4-FFF2-40B4-BE49-F238E27FC236}">
                <a16:creationId xmlns:a16="http://schemas.microsoft.com/office/drawing/2014/main" id="{A7C66A96-3BDB-5F9A-1667-1D625CB8A7FC}"/>
              </a:ext>
            </a:extLst>
          </p:cNvPr>
          <p:cNvGrpSpPr/>
          <p:nvPr/>
        </p:nvGrpSpPr>
        <p:grpSpPr>
          <a:xfrm>
            <a:off x="-6471732" y="-6350"/>
            <a:ext cx="8627364" cy="5143500"/>
            <a:chOff x="0" y="0"/>
            <a:chExt cx="8627364" cy="5143500"/>
          </a:xfrm>
        </p:grpSpPr>
        <p:sp>
          <p:nvSpPr>
            <p:cNvPr id="148" name="Freeform: Shape 147">
              <a:extLst>
                <a:ext uri="{FF2B5EF4-FFF2-40B4-BE49-F238E27FC236}">
                  <a16:creationId xmlns:a16="http://schemas.microsoft.com/office/drawing/2014/main" id="{6DEB4778-3F61-50CC-F413-A5D4FFAABAD3}"/>
                </a:ext>
              </a:extLst>
            </p:cNvPr>
            <p:cNvSpPr/>
            <p:nvPr/>
          </p:nvSpPr>
          <p:spPr>
            <a:xfrm>
              <a:off x="0" y="0"/>
              <a:ext cx="8627364" cy="5143500"/>
            </a:xfrm>
            <a:custGeom>
              <a:avLst/>
              <a:gdLst>
                <a:gd name="connsiteX0" fmla="*/ 0 w 8627364"/>
                <a:gd name="connsiteY0" fmla="*/ 0 h 5143500"/>
                <a:gd name="connsiteX1" fmla="*/ 8174736 w 8627364"/>
                <a:gd name="connsiteY1" fmla="*/ 0 h 5143500"/>
                <a:gd name="connsiteX2" fmla="*/ 8174736 w 8627364"/>
                <a:gd name="connsiteY2" fmla="*/ 2511552 h 5143500"/>
                <a:gd name="connsiteX3" fmla="*/ 8536684 w 8627364"/>
                <a:gd name="connsiteY3" fmla="*/ 2511552 h 5143500"/>
                <a:gd name="connsiteX4" fmla="*/ 8627364 w 8627364"/>
                <a:gd name="connsiteY4" fmla="*/ 2602232 h 5143500"/>
                <a:gd name="connsiteX5" fmla="*/ 8627364 w 8627364"/>
                <a:gd name="connsiteY5" fmla="*/ 2964940 h 5143500"/>
                <a:gd name="connsiteX6" fmla="*/ 8536684 w 8627364"/>
                <a:gd name="connsiteY6" fmla="*/ 3055620 h 5143500"/>
                <a:gd name="connsiteX7" fmla="*/ 8174736 w 8627364"/>
                <a:gd name="connsiteY7" fmla="*/ 3055620 h 5143500"/>
                <a:gd name="connsiteX8" fmla="*/ 8174736 w 8627364"/>
                <a:gd name="connsiteY8" fmla="*/ 5143500 h 5143500"/>
                <a:gd name="connsiteX9" fmla="*/ 0 w 8627364"/>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7364" h="5143500">
                  <a:moveTo>
                    <a:pt x="0" y="0"/>
                  </a:moveTo>
                  <a:lnTo>
                    <a:pt x="8174736" y="0"/>
                  </a:lnTo>
                  <a:lnTo>
                    <a:pt x="8174736" y="2511552"/>
                  </a:lnTo>
                  <a:lnTo>
                    <a:pt x="8536684" y="2511552"/>
                  </a:lnTo>
                  <a:cubicBezTo>
                    <a:pt x="8586765" y="2511552"/>
                    <a:pt x="8627364" y="2552151"/>
                    <a:pt x="8627364" y="2602232"/>
                  </a:cubicBezTo>
                  <a:lnTo>
                    <a:pt x="8627364" y="2964940"/>
                  </a:lnTo>
                  <a:cubicBezTo>
                    <a:pt x="8627364" y="3015021"/>
                    <a:pt x="8586765" y="3055620"/>
                    <a:pt x="8536684" y="3055620"/>
                  </a:cubicBezTo>
                  <a:lnTo>
                    <a:pt x="8174736" y="3055620"/>
                  </a:lnTo>
                  <a:lnTo>
                    <a:pt x="8174736" y="5143500"/>
                  </a:lnTo>
                  <a:lnTo>
                    <a:pt x="0" y="5143500"/>
                  </a:lnTo>
                  <a:close/>
                </a:path>
              </a:pathLst>
            </a:custGeom>
            <a:solidFill>
              <a:srgbClr val="7030A0"/>
            </a:solidFill>
            <a:ln>
              <a:noFill/>
            </a:ln>
            <a:effectLst>
              <a:outerShdw blurRad="127000" dist="635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49" name="TextBox 148">
              <a:extLst>
                <a:ext uri="{FF2B5EF4-FFF2-40B4-BE49-F238E27FC236}">
                  <a16:creationId xmlns:a16="http://schemas.microsoft.com/office/drawing/2014/main" id="{D2D058DF-B988-E285-FF20-D4CB90AB52EF}"/>
                </a:ext>
              </a:extLst>
            </p:cNvPr>
            <p:cNvSpPr txBox="1"/>
            <p:nvPr/>
          </p:nvSpPr>
          <p:spPr>
            <a:xfrm>
              <a:off x="8162843" y="2414766"/>
              <a:ext cx="419100" cy="707886"/>
            </a:xfrm>
            <a:prstGeom prst="rect">
              <a:avLst/>
            </a:prstGeom>
            <a:noFill/>
          </p:spPr>
          <p:txBody>
            <a:bodyPr wrap="square" rtlCol="0">
              <a:spAutoFit/>
            </a:bodyPr>
            <a:lstStyle/>
            <a:p>
              <a:r>
                <a:rPr lang="en-US" sz="4000" b="1">
                  <a:solidFill>
                    <a:srgbClr val="412880"/>
                  </a:solidFill>
                </a:rPr>
                <a:t>2</a:t>
              </a:r>
              <a:endParaRPr lang="en-CA" sz="4800" b="1">
                <a:solidFill>
                  <a:srgbClr val="412880"/>
                </a:solidFill>
              </a:endParaRPr>
            </a:p>
          </p:txBody>
        </p:sp>
        <p:sp>
          <p:nvSpPr>
            <p:cNvPr id="150" name="Title 4">
              <a:extLst>
                <a:ext uri="{FF2B5EF4-FFF2-40B4-BE49-F238E27FC236}">
                  <a16:creationId xmlns:a16="http://schemas.microsoft.com/office/drawing/2014/main" id="{978DEA49-1E78-A421-DA45-FE892A6E00DF}"/>
                </a:ext>
              </a:extLst>
            </p:cNvPr>
            <p:cNvSpPr txBox="1">
              <a:spLocks/>
            </p:cNvSpPr>
            <p:nvPr/>
          </p:nvSpPr>
          <p:spPr>
            <a:xfrm>
              <a:off x="4196243" y="1609448"/>
              <a:ext cx="3081529"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chemeClr val="bg1"/>
                  </a:solidFill>
                  <a:latin typeface="Montserrat" panose="00000500000000000000" pitchFamily="2" charset="0"/>
                </a:rPr>
                <a:t>Doubtful Dan</a:t>
              </a:r>
            </a:p>
          </p:txBody>
        </p:sp>
        <p:sp>
          <p:nvSpPr>
            <p:cNvPr id="151" name="TextBox 150">
              <a:extLst>
                <a:ext uri="{FF2B5EF4-FFF2-40B4-BE49-F238E27FC236}">
                  <a16:creationId xmlns:a16="http://schemas.microsoft.com/office/drawing/2014/main" id="{6833215B-C6D5-0340-BFA6-E8C067429733}"/>
                </a:ext>
              </a:extLst>
            </p:cNvPr>
            <p:cNvSpPr txBox="1"/>
            <p:nvPr/>
          </p:nvSpPr>
          <p:spPr>
            <a:xfrm>
              <a:off x="4666397" y="3774790"/>
              <a:ext cx="2179320" cy="1169551"/>
            </a:xfrm>
            <a:prstGeom prst="rect">
              <a:avLst/>
            </a:prstGeom>
            <a:noFill/>
          </p:spPr>
          <p:txBody>
            <a:bodyPr wrap="square" rtlCol="0">
              <a:spAutoFit/>
            </a:bodyPr>
            <a:lstStyle/>
            <a:p>
              <a:pPr algn="ctr"/>
              <a:r>
                <a:rPr lang="en-US">
                  <a:solidFill>
                    <a:schemeClr val="bg1"/>
                  </a:solidFill>
                  <a:latin typeface="Montserrat" panose="00000500000000000000" pitchFamily="2" charset="0"/>
                </a:rPr>
                <a:t>Background:</a:t>
              </a:r>
            </a:p>
            <a:p>
              <a:pPr algn="ctr"/>
              <a:endParaRPr lang="en-US">
                <a:solidFill>
                  <a:schemeClr val="bg1"/>
                </a:solidFill>
                <a:latin typeface="Montserrat" panose="00000500000000000000" pitchFamily="2" charset="0"/>
              </a:endParaRPr>
            </a:p>
            <a:p>
              <a:pPr algn="ctr"/>
              <a:r>
                <a:rPr lang="en-US">
                  <a:solidFill>
                    <a:schemeClr val="bg1"/>
                  </a:solidFill>
                  <a:latin typeface="Montserrat" panose="00000500000000000000" pitchFamily="2" charset="0"/>
                </a:rPr>
                <a:t> Conestoga graduate, $ 20,000 in debt, stubborn to seek help</a:t>
              </a:r>
              <a:endParaRPr lang="en-CA">
                <a:solidFill>
                  <a:schemeClr val="bg1"/>
                </a:solidFill>
                <a:latin typeface="Montserrat" panose="00000500000000000000" pitchFamily="2" charset="0"/>
              </a:endParaRPr>
            </a:p>
          </p:txBody>
        </p:sp>
        <p:pic>
          <p:nvPicPr>
            <p:cNvPr id="152" name="Picture 151" descr="A person with a beard&#10;&#10;Description automatically generated">
              <a:extLst>
                <a:ext uri="{FF2B5EF4-FFF2-40B4-BE49-F238E27FC236}">
                  <a16:creationId xmlns:a16="http://schemas.microsoft.com/office/drawing/2014/main" id="{172161FC-93E9-B3B8-1DC2-60A5F21D8386}"/>
                </a:ext>
              </a:extLst>
            </p:cNvPr>
            <p:cNvPicPr>
              <a:picLocks noChangeAspect="1"/>
            </p:cNvPicPr>
            <p:nvPr/>
          </p:nvPicPr>
          <p:blipFill>
            <a:blip r:embed="rId3"/>
            <a:stretch>
              <a:fillRect/>
            </a:stretch>
          </p:blipFill>
          <p:spPr>
            <a:xfrm>
              <a:off x="5159701" y="2145536"/>
              <a:ext cx="1192711" cy="1452488"/>
            </a:xfrm>
            <a:prstGeom prst="ellipse">
              <a:avLst/>
            </a:prstGeom>
            <a:ln w="63500" cap="rnd">
              <a:solidFill>
                <a:srgbClr val="CFABF7"/>
              </a:solidFill>
            </a:ln>
            <a:effectLst/>
            <a:scene3d>
              <a:camera prst="orthographicFront"/>
              <a:lightRig rig="contrasting" dir="t">
                <a:rot lat="0" lon="0" rev="3000000"/>
              </a:lightRig>
            </a:scene3d>
            <a:sp3d contourW="7620">
              <a:bevelT w="95250" h="31750"/>
              <a:contourClr>
                <a:srgbClr val="333333"/>
              </a:contourClr>
            </a:sp3d>
          </p:spPr>
        </p:pic>
        <p:sp>
          <p:nvSpPr>
            <p:cNvPr id="153" name="TextBox 152">
              <a:extLst>
                <a:ext uri="{FF2B5EF4-FFF2-40B4-BE49-F238E27FC236}">
                  <a16:creationId xmlns:a16="http://schemas.microsoft.com/office/drawing/2014/main" id="{B0267657-C577-3F51-05B4-733D48CCE050}"/>
                </a:ext>
              </a:extLst>
            </p:cNvPr>
            <p:cNvSpPr txBox="1"/>
            <p:nvPr/>
          </p:nvSpPr>
          <p:spPr>
            <a:xfrm>
              <a:off x="4673807" y="399586"/>
              <a:ext cx="2254678" cy="1862048"/>
            </a:xfrm>
            <a:prstGeom prst="rect">
              <a:avLst/>
            </a:prstGeom>
            <a:noFill/>
          </p:spPr>
          <p:txBody>
            <a:bodyPr wrap="square" rtlCol="0">
              <a:spAutoFit/>
            </a:bodyPr>
            <a:lstStyle/>
            <a:p>
              <a:r>
                <a:rPr lang="en-US" sz="11500" b="1">
                  <a:solidFill>
                    <a:schemeClr val="bg1">
                      <a:alpha val="15000"/>
                    </a:schemeClr>
                  </a:solidFill>
                  <a:effectLst>
                    <a:outerShdw blurRad="50800" dist="50800" dir="5400000" algn="ctr" rotWithShape="0">
                      <a:srgbClr val="000000">
                        <a:alpha val="15000"/>
                      </a:srgbClr>
                    </a:outerShdw>
                  </a:effectLst>
                  <a:latin typeface="Montserrat" panose="00000500000000000000" pitchFamily="2" charset="0"/>
                </a:rPr>
                <a:t>02</a:t>
              </a:r>
              <a:endParaRPr lang="en-CA" sz="16600" b="1">
                <a:solidFill>
                  <a:schemeClr val="bg1">
                    <a:alpha val="15000"/>
                  </a:schemeClr>
                </a:solidFill>
                <a:effectLst>
                  <a:outerShdw blurRad="50800" dist="50800" dir="5400000" algn="ctr" rotWithShape="0">
                    <a:srgbClr val="000000">
                      <a:alpha val="15000"/>
                    </a:srgbClr>
                  </a:outerShdw>
                </a:effectLst>
                <a:latin typeface="Montserrat" panose="00000500000000000000" pitchFamily="2" charset="0"/>
              </a:endParaRPr>
            </a:p>
          </p:txBody>
        </p:sp>
      </p:grpSp>
      <p:grpSp>
        <p:nvGrpSpPr>
          <p:cNvPr id="154" name="Group 153">
            <a:extLst>
              <a:ext uri="{FF2B5EF4-FFF2-40B4-BE49-F238E27FC236}">
                <a16:creationId xmlns:a16="http://schemas.microsoft.com/office/drawing/2014/main" id="{7E58B23F-558B-DE06-1788-248048C12811}"/>
              </a:ext>
            </a:extLst>
          </p:cNvPr>
          <p:cNvGrpSpPr/>
          <p:nvPr/>
        </p:nvGrpSpPr>
        <p:grpSpPr>
          <a:xfrm>
            <a:off x="-7055125" y="-6350"/>
            <a:ext cx="8631936" cy="5143500"/>
            <a:chOff x="0" y="0"/>
            <a:chExt cx="8631936" cy="5143500"/>
          </a:xfrm>
        </p:grpSpPr>
        <p:sp>
          <p:nvSpPr>
            <p:cNvPr id="155" name="Freeform: Shape 154">
              <a:extLst>
                <a:ext uri="{FF2B5EF4-FFF2-40B4-BE49-F238E27FC236}">
                  <a16:creationId xmlns:a16="http://schemas.microsoft.com/office/drawing/2014/main" id="{7D233986-6EF5-2B7D-AAA1-A568AF0D5A93}"/>
                </a:ext>
              </a:extLst>
            </p:cNvPr>
            <p:cNvSpPr/>
            <p:nvPr/>
          </p:nvSpPr>
          <p:spPr>
            <a:xfrm>
              <a:off x="0" y="0"/>
              <a:ext cx="8631936" cy="5143500"/>
            </a:xfrm>
            <a:custGeom>
              <a:avLst/>
              <a:gdLst>
                <a:gd name="connsiteX0" fmla="*/ 0 w 8631936"/>
                <a:gd name="connsiteY0" fmla="*/ 0 h 5143500"/>
                <a:gd name="connsiteX1" fmla="*/ 8174736 w 8631936"/>
                <a:gd name="connsiteY1" fmla="*/ 0 h 5143500"/>
                <a:gd name="connsiteX2" fmla="*/ 8174736 w 8631936"/>
                <a:gd name="connsiteY2" fmla="*/ 1731264 h 5143500"/>
                <a:gd name="connsiteX3" fmla="*/ 8541256 w 8631936"/>
                <a:gd name="connsiteY3" fmla="*/ 1731264 h 5143500"/>
                <a:gd name="connsiteX4" fmla="*/ 8631936 w 8631936"/>
                <a:gd name="connsiteY4" fmla="*/ 1821944 h 5143500"/>
                <a:gd name="connsiteX5" fmla="*/ 8631936 w 8631936"/>
                <a:gd name="connsiteY5" fmla="*/ 2184652 h 5143500"/>
                <a:gd name="connsiteX6" fmla="*/ 8541256 w 8631936"/>
                <a:gd name="connsiteY6" fmla="*/ 2275332 h 5143500"/>
                <a:gd name="connsiteX7" fmla="*/ 8174736 w 8631936"/>
                <a:gd name="connsiteY7" fmla="*/ 2275332 h 5143500"/>
                <a:gd name="connsiteX8" fmla="*/ 8174736 w 8631936"/>
                <a:gd name="connsiteY8" fmla="*/ 5143500 h 5143500"/>
                <a:gd name="connsiteX9" fmla="*/ 0 w 8631936"/>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31936" h="5143500">
                  <a:moveTo>
                    <a:pt x="0" y="0"/>
                  </a:moveTo>
                  <a:lnTo>
                    <a:pt x="8174736" y="0"/>
                  </a:lnTo>
                  <a:lnTo>
                    <a:pt x="8174736" y="1731264"/>
                  </a:lnTo>
                  <a:lnTo>
                    <a:pt x="8541256" y="1731264"/>
                  </a:lnTo>
                  <a:cubicBezTo>
                    <a:pt x="8591337" y="1731264"/>
                    <a:pt x="8631936" y="1771863"/>
                    <a:pt x="8631936" y="1821944"/>
                  </a:cubicBezTo>
                  <a:lnTo>
                    <a:pt x="8631936" y="2184652"/>
                  </a:lnTo>
                  <a:cubicBezTo>
                    <a:pt x="8631936" y="2234733"/>
                    <a:pt x="8591337" y="2275332"/>
                    <a:pt x="8541256" y="2275332"/>
                  </a:cubicBezTo>
                  <a:lnTo>
                    <a:pt x="8174736" y="2275332"/>
                  </a:lnTo>
                  <a:lnTo>
                    <a:pt x="8174736" y="5143500"/>
                  </a:lnTo>
                  <a:lnTo>
                    <a:pt x="0" y="5143500"/>
                  </a:lnTo>
                  <a:close/>
                </a:path>
              </a:pathLst>
            </a:custGeom>
            <a:solidFill>
              <a:srgbClr val="BFACF6"/>
            </a:solidFill>
            <a:ln>
              <a:noFill/>
            </a:ln>
            <a:effectLst>
              <a:outerShdw blurRad="127000" dist="635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56" name="TextBox 155">
              <a:extLst>
                <a:ext uri="{FF2B5EF4-FFF2-40B4-BE49-F238E27FC236}">
                  <a16:creationId xmlns:a16="http://schemas.microsoft.com/office/drawing/2014/main" id="{862144BE-9ACE-B289-02DC-76D82CDAB4F8}"/>
                </a:ext>
              </a:extLst>
            </p:cNvPr>
            <p:cNvSpPr txBox="1"/>
            <p:nvPr/>
          </p:nvSpPr>
          <p:spPr>
            <a:xfrm>
              <a:off x="8150024" y="1638300"/>
              <a:ext cx="419100" cy="707886"/>
            </a:xfrm>
            <a:prstGeom prst="rect">
              <a:avLst/>
            </a:prstGeom>
            <a:noFill/>
          </p:spPr>
          <p:txBody>
            <a:bodyPr wrap="square" rtlCol="0">
              <a:spAutoFit/>
            </a:bodyPr>
            <a:lstStyle/>
            <a:p>
              <a:r>
                <a:rPr lang="en-US" sz="4000" b="1">
                  <a:solidFill>
                    <a:srgbClr val="7030A0"/>
                  </a:solidFill>
                </a:rPr>
                <a:t>3</a:t>
              </a:r>
              <a:endParaRPr lang="en-CA" sz="4800" b="1">
                <a:solidFill>
                  <a:srgbClr val="7030A0"/>
                </a:solidFill>
              </a:endParaRPr>
            </a:p>
          </p:txBody>
        </p:sp>
        <p:sp>
          <p:nvSpPr>
            <p:cNvPr id="157" name="TextBox 156">
              <a:extLst>
                <a:ext uri="{FF2B5EF4-FFF2-40B4-BE49-F238E27FC236}">
                  <a16:creationId xmlns:a16="http://schemas.microsoft.com/office/drawing/2014/main" id="{B8F00F43-6D84-132C-20FE-BEA35D3F9D34}"/>
                </a:ext>
              </a:extLst>
            </p:cNvPr>
            <p:cNvSpPr txBox="1"/>
            <p:nvPr/>
          </p:nvSpPr>
          <p:spPr>
            <a:xfrm>
              <a:off x="4163732" y="415416"/>
              <a:ext cx="2583180" cy="1862048"/>
            </a:xfrm>
            <a:prstGeom prst="rect">
              <a:avLst/>
            </a:prstGeom>
            <a:noFill/>
          </p:spPr>
          <p:txBody>
            <a:bodyPr wrap="square" rtlCol="0">
              <a:spAutoFit/>
            </a:bodyPr>
            <a:lstStyle/>
            <a:p>
              <a:r>
                <a:rPr lang="en-US" sz="11500" b="1">
                  <a:solidFill>
                    <a:schemeClr val="accent6">
                      <a:alpha val="15000"/>
                    </a:schemeClr>
                  </a:solidFill>
                  <a:effectLst>
                    <a:outerShdw blurRad="50800" dist="50800" dir="5400000" algn="ctr" rotWithShape="0">
                      <a:srgbClr val="000000">
                        <a:alpha val="15000"/>
                      </a:srgbClr>
                    </a:outerShdw>
                  </a:effectLst>
                  <a:latin typeface="Montserrat" panose="00000500000000000000" pitchFamily="2" charset="0"/>
                </a:rPr>
                <a:t>03</a:t>
              </a:r>
              <a:endParaRPr lang="en-CA" sz="16600" b="1">
                <a:solidFill>
                  <a:schemeClr val="accent6">
                    <a:alpha val="15000"/>
                  </a:schemeClr>
                </a:solidFill>
                <a:effectLst>
                  <a:outerShdw blurRad="50800" dist="50800" dir="5400000" algn="ctr" rotWithShape="0">
                    <a:srgbClr val="000000">
                      <a:alpha val="15000"/>
                    </a:srgbClr>
                  </a:outerShdw>
                </a:effectLst>
                <a:latin typeface="Montserrat" panose="00000500000000000000" pitchFamily="2" charset="0"/>
              </a:endParaRPr>
            </a:p>
          </p:txBody>
        </p:sp>
        <p:sp>
          <p:nvSpPr>
            <p:cNvPr id="158" name="Title 4">
              <a:extLst>
                <a:ext uri="{FF2B5EF4-FFF2-40B4-BE49-F238E27FC236}">
                  <a16:creationId xmlns:a16="http://schemas.microsoft.com/office/drawing/2014/main" id="{8F44DDBC-7FBB-C3C6-46CD-E0E3AF0FCA49}"/>
                </a:ext>
              </a:extLst>
            </p:cNvPr>
            <p:cNvSpPr txBox="1">
              <a:spLocks/>
            </p:cNvSpPr>
            <p:nvPr/>
          </p:nvSpPr>
          <p:spPr>
            <a:xfrm>
              <a:off x="3489961" y="1615484"/>
              <a:ext cx="3490432"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chemeClr val="bg1"/>
                  </a:solidFill>
                  <a:latin typeface="Montserrat" panose="00000500000000000000" pitchFamily="2" charset="0"/>
                </a:rPr>
                <a:t>What Should They Do?</a:t>
              </a:r>
            </a:p>
          </p:txBody>
        </p:sp>
        <p:sp>
          <p:nvSpPr>
            <p:cNvPr id="159" name="Rectangle: Rounded Corners 158">
              <a:extLst>
                <a:ext uri="{FF2B5EF4-FFF2-40B4-BE49-F238E27FC236}">
                  <a16:creationId xmlns:a16="http://schemas.microsoft.com/office/drawing/2014/main" id="{4C18EC8A-9659-F1DB-C35B-999D82A7665F}"/>
                </a:ext>
              </a:extLst>
            </p:cNvPr>
            <p:cNvSpPr/>
            <p:nvPr/>
          </p:nvSpPr>
          <p:spPr>
            <a:xfrm>
              <a:off x="3341071" y="2171313"/>
              <a:ext cx="1478280" cy="800874"/>
            </a:xfrm>
            <a:prstGeom prst="roundRect">
              <a:avLst/>
            </a:prstGeom>
            <a:solidFill>
              <a:srgbClr val="D9D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latin typeface="Montserrat" panose="00000500000000000000" pitchFamily="2" charset="0"/>
                </a:rPr>
                <a:t>Option A</a:t>
              </a:r>
              <a:endParaRPr lang="en-CA" sz="2000" b="1">
                <a:latin typeface="Montserrat" panose="00000500000000000000" pitchFamily="2" charset="0"/>
              </a:endParaRPr>
            </a:p>
          </p:txBody>
        </p:sp>
        <p:sp>
          <p:nvSpPr>
            <p:cNvPr id="160" name="Rectangle: Rounded Corners 159">
              <a:extLst>
                <a:ext uri="{FF2B5EF4-FFF2-40B4-BE49-F238E27FC236}">
                  <a16:creationId xmlns:a16="http://schemas.microsoft.com/office/drawing/2014/main" id="{4523918A-A0B7-979B-87E3-63E7CE0B19D2}"/>
                </a:ext>
              </a:extLst>
            </p:cNvPr>
            <p:cNvSpPr/>
            <p:nvPr/>
          </p:nvSpPr>
          <p:spPr>
            <a:xfrm>
              <a:off x="5752574" y="2171313"/>
              <a:ext cx="1478280" cy="800874"/>
            </a:xfrm>
            <a:prstGeom prst="roundRect">
              <a:avLst/>
            </a:prstGeom>
            <a:solidFill>
              <a:srgbClr val="D9D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latin typeface="Montserrat" panose="00000500000000000000" pitchFamily="2" charset="0"/>
                </a:rPr>
                <a:t>Option B</a:t>
              </a:r>
              <a:endParaRPr lang="en-CA" sz="2000" b="1">
                <a:latin typeface="Montserrat" panose="00000500000000000000" pitchFamily="2" charset="0"/>
              </a:endParaRPr>
            </a:p>
          </p:txBody>
        </p:sp>
        <p:sp>
          <p:nvSpPr>
            <p:cNvPr id="161" name="Title 4">
              <a:extLst>
                <a:ext uri="{FF2B5EF4-FFF2-40B4-BE49-F238E27FC236}">
                  <a16:creationId xmlns:a16="http://schemas.microsoft.com/office/drawing/2014/main" id="{B818E494-AD97-B895-52EE-82EE65815FCD}"/>
                </a:ext>
              </a:extLst>
            </p:cNvPr>
            <p:cNvSpPr txBox="1">
              <a:spLocks/>
            </p:cNvSpPr>
            <p:nvPr/>
          </p:nvSpPr>
          <p:spPr>
            <a:xfrm>
              <a:off x="2348812" y="2797315"/>
              <a:ext cx="3490432"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rgbClr val="412880">
                      <a:alpha val="60000"/>
                    </a:srgbClr>
                  </a:solidFill>
                  <a:latin typeface="Montserrat" panose="00000500000000000000" pitchFamily="2" charset="0"/>
                </a:rPr>
                <a:t>Holly’s Choice</a:t>
              </a:r>
            </a:p>
          </p:txBody>
        </p:sp>
        <p:sp>
          <p:nvSpPr>
            <p:cNvPr id="162" name="TextBox 161">
              <a:extLst>
                <a:ext uri="{FF2B5EF4-FFF2-40B4-BE49-F238E27FC236}">
                  <a16:creationId xmlns:a16="http://schemas.microsoft.com/office/drawing/2014/main" id="{33ED5EAE-B473-272C-A160-9CE506A05A2E}"/>
                </a:ext>
              </a:extLst>
            </p:cNvPr>
            <p:cNvSpPr txBox="1"/>
            <p:nvPr/>
          </p:nvSpPr>
          <p:spPr>
            <a:xfrm>
              <a:off x="5444020" y="3339432"/>
              <a:ext cx="2113474" cy="523220"/>
            </a:xfrm>
            <a:prstGeom prst="rect">
              <a:avLst/>
            </a:prstGeom>
            <a:noFill/>
          </p:spPr>
          <p:txBody>
            <a:bodyPr wrap="square" rtlCol="0">
              <a:spAutoFit/>
            </a:bodyPr>
            <a:lstStyle/>
            <a:p>
              <a:pPr algn="ctr"/>
              <a:r>
                <a:rPr lang="en-US">
                  <a:solidFill>
                    <a:schemeClr val="accent6"/>
                  </a:solidFill>
                  <a:latin typeface="Montserrat" panose="00000500000000000000" pitchFamily="2" charset="0"/>
                </a:rPr>
                <a:t>Continue paying high-interest  debt</a:t>
              </a:r>
              <a:endParaRPr lang="en-CA">
                <a:solidFill>
                  <a:schemeClr val="accent6"/>
                </a:solidFill>
                <a:latin typeface="Montserrat" panose="00000500000000000000" pitchFamily="2" charset="0"/>
              </a:endParaRPr>
            </a:p>
          </p:txBody>
        </p:sp>
        <p:sp>
          <p:nvSpPr>
            <p:cNvPr id="163" name="TextBox 162">
              <a:extLst>
                <a:ext uri="{FF2B5EF4-FFF2-40B4-BE49-F238E27FC236}">
                  <a16:creationId xmlns:a16="http://schemas.microsoft.com/office/drawing/2014/main" id="{35CFEAC4-16F0-28A7-5B21-6D4A7A312E68}"/>
                </a:ext>
              </a:extLst>
            </p:cNvPr>
            <p:cNvSpPr txBox="1"/>
            <p:nvPr/>
          </p:nvSpPr>
          <p:spPr>
            <a:xfrm>
              <a:off x="5696326" y="4124541"/>
              <a:ext cx="1590776" cy="523220"/>
            </a:xfrm>
            <a:prstGeom prst="rect">
              <a:avLst/>
            </a:prstGeom>
            <a:noFill/>
          </p:spPr>
          <p:txBody>
            <a:bodyPr wrap="square" rtlCol="0">
              <a:spAutoFit/>
            </a:bodyPr>
            <a:lstStyle/>
            <a:p>
              <a:r>
                <a:rPr lang="en-US">
                  <a:solidFill>
                    <a:schemeClr val="accent6"/>
                  </a:solidFill>
                  <a:latin typeface="Montserrat" panose="00000500000000000000" pitchFamily="2" charset="0"/>
                </a:rPr>
                <a:t> Continue this cycle in a spiral</a:t>
              </a:r>
              <a:endParaRPr lang="en-CA">
                <a:solidFill>
                  <a:schemeClr val="accent6"/>
                </a:solidFill>
                <a:latin typeface="Montserrat" panose="00000500000000000000" pitchFamily="2" charset="0"/>
              </a:endParaRPr>
            </a:p>
          </p:txBody>
        </p:sp>
        <p:sp>
          <p:nvSpPr>
            <p:cNvPr id="200" name="Title 4">
              <a:extLst>
                <a:ext uri="{FF2B5EF4-FFF2-40B4-BE49-F238E27FC236}">
                  <a16:creationId xmlns:a16="http://schemas.microsoft.com/office/drawing/2014/main" id="{FEF689E6-AE44-3C32-001B-5AED0D76CEA7}"/>
                </a:ext>
              </a:extLst>
            </p:cNvPr>
            <p:cNvSpPr txBox="1">
              <a:spLocks/>
            </p:cNvSpPr>
            <p:nvPr/>
          </p:nvSpPr>
          <p:spPr>
            <a:xfrm>
              <a:off x="4746498" y="2808865"/>
              <a:ext cx="3490432"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rgbClr val="412880">
                      <a:alpha val="60000"/>
                    </a:srgbClr>
                  </a:solidFill>
                  <a:latin typeface="Montserrat" panose="00000500000000000000" pitchFamily="2" charset="0"/>
                </a:rPr>
                <a:t>Dan’s Choice</a:t>
              </a:r>
            </a:p>
          </p:txBody>
        </p:sp>
        <p:sp>
          <p:nvSpPr>
            <p:cNvPr id="201" name="TextBox 200">
              <a:extLst>
                <a:ext uri="{FF2B5EF4-FFF2-40B4-BE49-F238E27FC236}">
                  <a16:creationId xmlns:a16="http://schemas.microsoft.com/office/drawing/2014/main" id="{D835A164-458D-82F1-A1F4-FB9CC68EB174}"/>
                </a:ext>
              </a:extLst>
            </p:cNvPr>
            <p:cNvSpPr txBox="1"/>
            <p:nvPr/>
          </p:nvSpPr>
          <p:spPr>
            <a:xfrm>
              <a:off x="3023474" y="3336579"/>
              <a:ext cx="2113474" cy="523220"/>
            </a:xfrm>
            <a:prstGeom prst="rect">
              <a:avLst/>
            </a:prstGeom>
            <a:noFill/>
          </p:spPr>
          <p:txBody>
            <a:bodyPr wrap="square" rtlCol="0">
              <a:spAutoFit/>
            </a:bodyPr>
            <a:lstStyle/>
            <a:p>
              <a:pPr algn="ctr"/>
              <a:r>
                <a:rPr lang="en-US">
                  <a:solidFill>
                    <a:schemeClr val="accent6"/>
                  </a:solidFill>
                  <a:latin typeface="Montserrat" panose="00000500000000000000" pitchFamily="2" charset="0"/>
                </a:rPr>
                <a:t>Seeks an alternative to their debt spiral</a:t>
              </a:r>
              <a:endParaRPr lang="en-CA">
                <a:solidFill>
                  <a:schemeClr val="accent6"/>
                </a:solidFill>
                <a:latin typeface="Montserrat" panose="00000500000000000000" pitchFamily="2" charset="0"/>
              </a:endParaRPr>
            </a:p>
          </p:txBody>
        </p:sp>
        <p:sp>
          <p:nvSpPr>
            <p:cNvPr id="202" name="TextBox 201">
              <a:extLst>
                <a:ext uri="{FF2B5EF4-FFF2-40B4-BE49-F238E27FC236}">
                  <a16:creationId xmlns:a16="http://schemas.microsoft.com/office/drawing/2014/main" id="{7D1C7903-2494-5B8D-EA51-33259FD09AC5}"/>
                </a:ext>
              </a:extLst>
            </p:cNvPr>
            <p:cNvSpPr txBox="1"/>
            <p:nvPr/>
          </p:nvSpPr>
          <p:spPr>
            <a:xfrm>
              <a:off x="3023474" y="4041279"/>
              <a:ext cx="2113474" cy="738664"/>
            </a:xfrm>
            <a:prstGeom prst="rect">
              <a:avLst/>
            </a:prstGeom>
            <a:noFill/>
          </p:spPr>
          <p:txBody>
            <a:bodyPr wrap="square" rtlCol="0">
              <a:spAutoFit/>
            </a:bodyPr>
            <a:lstStyle/>
            <a:p>
              <a:pPr algn="ctr"/>
              <a:r>
                <a:rPr lang="en-US">
                  <a:solidFill>
                    <a:schemeClr val="accent6"/>
                  </a:solidFill>
                  <a:latin typeface="Montserrat" panose="00000500000000000000" pitchFamily="2" charset="0"/>
                </a:rPr>
                <a:t>Reaches out to a credit counselling service</a:t>
              </a:r>
              <a:endParaRPr lang="en-CA">
                <a:solidFill>
                  <a:schemeClr val="accent6"/>
                </a:solidFill>
                <a:latin typeface="Montserrat" panose="00000500000000000000" pitchFamily="2" charset="0"/>
              </a:endParaRPr>
            </a:p>
          </p:txBody>
        </p:sp>
      </p:grpSp>
      <p:grpSp>
        <p:nvGrpSpPr>
          <p:cNvPr id="203" name="Group 202">
            <a:extLst>
              <a:ext uri="{FF2B5EF4-FFF2-40B4-BE49-F238E27FC236}">
                <a16:creationId xmlns:a16="http://schemas.microsoft.com/office/drawing/2014/main" id="{9577A06F-0769-1EEF-58E5-527296FE2E20}"/>
              </a:ext>
            </a:extLst>
          </p:cNvPr>
          <p:cNvGrpSpPr/>
          <p:nvPr/>
        </p:nvGrpSpPr>
        <p:grpSpPr>
          <a:xfrm>
            <a:off x="-7641021" y="0"/>
            <a:ext cx="8627364" cy="5143500"/>
            <a:chOff x="0" y="0"/>
            <a:chExt cx="8627364" cy="5143500"/>
          </a:xfrm>
        </p:grpSpPr>
        <p:sp>
          <p:nvSpPr>
            <p:cNvPr id="204" name="Freeform: Shape 203">
              <a:extLst>
                <a:ext uri="{FF2B5EF4-FFF2-40B4-BE49-F238E27FC236}">
                  <a16:creationId xmlns:a16="http://schemas.microsoft.com/office/drawing/2014/main" id="{501DF4A6-4783-2D43-7C9F-24709371810F}"/>
                </a:ext>
              </a:extLst>
            </p:cNvPr>
            <p:cNvSpPr/>
            <p:nvPr/>
          </p:nvSpPr>
          <p:spPr>
            <a:xfrm>
              <a:off x="0" y="0"/>
              <a:ext cx="8627364" cy="5143500"/>
            </a:xfrm>
            <a:custGeom>
              <a:avLst/>
              <a:gdLst>
                <a:gd name="connsiteX0" fmla="*/ 0 w 8627364"/>
                <a:gd name="connsiteY0" fmla="*/ 0 h 5143500"/>
                <a:gd name="connsiteX1" fmla="*/ 8174736 w 8627364"/>
                <a:gd name="connsiteY1" fmla="*/ 0 h 5143500"/>
                <a:gd name="connsiteX2" fmla="*/ 8174736 w 8627364"/>
                <a:gd name="connsiteY2" fmla="*/ 950976 h 5143500"/>
                <a:gd name="connsiteX3" fmla="*/ 8536684 w 8627364"/>
                <a:gd name="connsiteY3" fmla="*/ 950976 h 5143500"/>
                <a:gd name="connsiteX4" fmla="*/ 8627364 w 8627364"/>
                <a:gd name="connsiteY4" fmla="*/ 1041656 h 5143500"/>
                <a:gd name="connsiteX5" fmla="*/ 8627364 w 8627364"/>
                <a:gd name="connsiteY5" fmla="*/ 1404364 h 5143500"/>
                <a:gd name="connsiteX6" fmla="*/ 8536684 w 8627364"/>
                <a:gd name="connsiteY6" fmla="*/ 1495044 h 5143500"/>
                <a:gd name="connsiteX7" fmla="*/ 8174736 w 8627364"/>
                <a:gd name="connsiteY7" fmla="*/ 1495044 h 5143500"/>
                <a:gd name="connsiteX8" fmla="*/ 8174736 w 8627364"/>
                <a:gd name="connsiteY8" fmla="*/ 5143500 h 5143500"/>
                <a:gd name="connsiteX9" fmla="*/ 0 w 8627364"/>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7364" h="5143500">
                  <a:moveTo>
                    <a:pt x="0" y="0"/>
                  </a:moveTo>
                  <a:lnTo>
                    <a:pt x="8174736" y="0"/>
                  </a:lnTo>
                  <a:lnTo>
                    <a:pt x="8174736" y="950976"/>
                  </a:lnTo>
                  <a:lnTo>
                    <a:pt x="8536684" y="950976"/>
                  </a:lnTo>
                  <a:cubicBezTo>
                    <a:pt x="8586765" y="950976"/>
                    <a:pt x="8627364" y="991575"/>
                    <a:pt x="8627364" y="1041656"/>
                  </a:cubicBezTo>
                  <a:lnTo>
                    <a:pt x="8627364" y="1404364"/>
                  </a:lnTo>
                  <a:cubicBezTo>
                    <a:pt x="8627364" y="1454445"/>
                    <a:pt x="8586765" y="1495044"/>
                    <a:pt x="8536684" y="1495044"/>
                  </a:cubicBezTo>
                  <a:lnTo>
                    <a:pt x="8174736" y="1495044"/>
                  </a:lnTo>
                  <a:lnTo>
                    <a:pt x="8174736" y="5143500"/>
                  </a:lnTo>
                  <a:lnTo>
                    <a:pt x="0" y="5143500"/>
                  </a:lnTo>
                  <a:close/>
                </a:path>
              </a:pathLst>
            </a:custGeom>
            <a:solidFill>
              <a:srgbClr val="D9D0FC"/>
            </a:solidFill>
            <a:ln>
              <a:noFill/>
            </a:ln>
            <a:effectLst>
              <a:outerShdw blurRad="127000" dist="635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205" name="TextBox 204">
              <a:extLst>
                <a:ext uri="{FF2B5EF4-FFF2-40B4-BE49-F238E27FC236}">
                  <a16:creationId xmlns:a16="http://schemas.microsoft.com/office/drawing/2014/main" id="{2B62A3B8-06A1-8466-0F8A-9D3E69608D6F}"/>
                </a:ext>
              </a:extLst>
            </p:cNvPr>
            <p:cNvSpPr txBox="1"/>
            <p:nvPr/>
          </p:nvSpPr>
          <p:spPr>
            <a:xfrm>
              <a:off x="8145780" y="853440"/>
              <a:ext cx="419100" cy="707886"/>
            </a:xfrm>
            <a:prstGeom prst="rect">
              <a:avLst/>
            </a:prstGeom>
            <a:noFill/>
          </p:spPr>
          <p:txBody>
            <a:bodyPr wrap="square" rtlCol="0">
              <a:spAutoFit/>
            </a:bodyPr>
            <a:lstStyle/>
            <a:p>
              <a:r>
                <a:rPr lang="en-US" sz="4000" b="1">
                  <a:solidFill>
                    <a:srgbClr val="BFACF6"/>
                  </a:solidFill>
                </a:rPr>
                <a:t>4</a:t>
              </a:r>
              <a:endParaRPr lang="en-CA" sz="4800" b="1">
                <a:solidFill>
                  <a:srgbClr val="BFACF6"/>
                </a:solidFill>
              </a:endParaRPr>
            </a:p>
          </p:txBody>
        </p:sp>
        <p:sp>
          <p:nvSpPr>
            <p:cNvPr id="206" name="TextBox 205">
              <a:extLst>
                <a:ext uri="{FF2B5EF4-FFF2-40B4-BE49-F238E27FC236}">
                  <a16:creationId xmlns:a16="http://schemas.microsoft.com/office/drawing/2014/main" id="{1D7E0CAD-49DE-CEA4-B9E2-B8A9FC7CBF96}"/>
                </a:ext>
              </a:extLst>
            </p:cNvPr>
            <p:cNvSpPr txBox="1"/>
            <p:nvPr/>
          </p:nvSpPr>
          <p:spPr>
            <a:xfrm>
              <a:off x="4416632" y="437686"/>
              <a:ext cx="2254678" cy="1862048"/>
            </a:xfrm>
            <a:prstGeom prst="rect">
              <a:avLst/>
            </a:prstGeom>
            <a:noFill/>
          </p:spPr>
          <p:txBody>
            <a:bodyPr wrap="square" rtlCol="0">
              <a:spAutoFit/>
            </a:bodyPr>
            <a:lstStyle/>
            <a:p>
              <a:r>
                <a:rPr lang="en-US" sz="11500" b="1">
                  <a:solidFill>
                    <a:schemeClr val="bg1">
                      <a:alpha val="15000"/>
                    </a:schemeClr>
                  </a:solidFill>
                  <a:effectLst>
                    <a:outerShdw blurRad="50800" dist="50800" dir="5400000" algn="ctr" rotWithShape="0">
                      <a:srgbClr val="000000">
                        <a:alpha val="15000"/>
                      </a:srgbClr>
                    </a:outerShdw>
                  </a:effectLst>
                  <a:latin typeface="Montserrat" panose="00000500000000000000" pitchFamily="2" charset="0"/>
                </a:rPr>
                <a:t>04</a:t>
              </a:r>
              <a:endParaRPr lang="en-CA" sz="16600" b="1">
                <a:solidFill>
                  <a:schemeClr val="bg1">
                    <a:alpha val="15000"/>
                  </a:schemeClr>
                </a:solidFill>
                <a:effectLst>
                  <a:outerShdw blurRad="50800" dist="50800" dir="5400000" algn="ctr" rotWithShape="0">
                    <a:srgbClr val="000000">
                      <a:alpha val="15000"/>
                    </a:srgbClr>
                  </a:outerShdw>
                </a:effectLst>
                <a:latin typeface="Montserrat" panose="00000500000000000000" pitchFamily="2" charset="0"/>
              </a:endParaRPr>
            </a:p>
          </p:txBody>
        </p:sp>
        <p:sp>
          <p:nvSpPr>
            <p:cNvPr id="207" name="Title 4">
              <a:extLst>
                <a:ext uri="{FF2B5EF4-FFF2-40B4-BE49-F238E27FC236}">
                  <a16:creationId xmlns:a16="http://schemas.microsoft.com/office/drawing/2014/main" id="{1BCDB394-F619-3BC2-119B-47396BC42BAB}"/>
                </a:ext>
              </a:extLst>
            </p:cNvPr>
            <p:cNvSpPr txBox="1">
              <a:spLocks/>
            </p:cNvSpPr>
            <p:nvPr/>
          </p:nvSpPr>
          <p:spPr>
            <a:xfrm>
              <a:off x="3977168" y="1609448"/>
              <a:ext cx="3081529"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chemeClr val="bg1"/>
                  </a:solidFill>
                  <a:latin typeface="Montserrat" panose="00000500000000000000" pitchFamily="2" charset="0"/>
                </a:rPr>
                <a:t>Holly’s Discovery</a:t>
              </a:r>
            </a:p>
          </p:txBody>
        </p:sp>
        <p:sp>
          <p:nvSpPr>
            <p:cNvPr id="208" name="TextBox 207">
              <a:extLst>
                <a:ext uri="{FF2B5EF4-FFF2-40B4-BE49-F238E27FC236}">
                  <a16:creationId xmlns:a16="http://schemas.microsoft.com/office/drawing/2014/main" id="{C2AF3297-5E50-0771-A68F-E7D414F67912}"/>
                </a:ext>
              </a:extLst>
            </p:cNvPr>
            <p:cNvSpPr txBox="1"/>
            <p:nvPr/>
          </p:nvSpPr>
          <p:spPr>
            <a:xfrm>
              <a:off x="4428272" y="2105535"/>
              <a:ext cx="2179320" cy="523220"/>
            </a:xfrm>
            <a:prstGeom prst="rect">
              <a:avLst/>
            </a:prstGeom>
            <a:noFill/>
          </p:spPr>
          <p:txBody>
            <a:bodyPr wrap="square" rtlCol="0">
              <a:spAutoFit/>
            </a:bodyPr>
            <a:lstStyle/>
            <a:p>
              <a:pPr algn="ctr"/>
              <a:r>
                <a:rPr lang="en-US">
                  <a:solidFill>
                    <a:schemeClr val="bg1"/>
                  </a:solidFill>
                  <a:latin typeface="Montserrat" panose="00000500000000000000" pitchFamily="2" charset="0"/>
                </a:rPr>
                <a:t>Holly finds the Credit Counselling Society</a:t>
              </a:r>
            </a:p>
          </p:txBody>
        </p:sp>
        <p:sp>
          <p:nvSpPr>
            <p:cNvPr id="209" name="TextBox 208">
              <a:extLst>
                <a:ext uri="{FF2B5EF4-FFF2-40B4-BE49-F238E27FC236}">
                  <a16:creationId xmlns:a16="http://schemas.microsoft.com/office/drawing/2014/main" id="{5F96125C-D576-4A95-3B3D-4682709C588C}"/>
                </a:ext>
              </a:extLst>
            </p:cNvPr>
            <p:cNvSpPr txBox="1"/>
            <p:nvPr/>
          </p:nvSpPr>
          <p:spPr>
            <a:xfrm>
              <a:off x="4473361" y="2746264"/>
              <a:ext cx="2179320" cy="523220"/>
            </a:xfrm>
            <a:prstGeom prst="rect">
              <a:avLst/>
            </a:prstGeom>
            <a:noFill/>
          </p:spPr>
          <p:txBody>
            <a:bodyPr wrap="square" rtlCol="0">
              <a:spAutoFit/>
            </a:bodyPr>
            <a:lstStyle/>
            <a:p>
              <a:pPr algn="ctr"/>
              <a:r>
                <a:rPr lang="en-US">
                  <a:solidFill>
                    <a:schemeClr val="bg1"/>
                  </a:solidFill>
                  <a:latin typeface="Montserrat" panose="00000500000000000000" pitchFamily="2" charset="0"/>
                </a:rPr>
                <a:t>They recommend debt consolidation</a:t>
              </a:r>
            </a:p>
          </p:txBody>
        </p:sp>
        <p:sp>
          <p:nvSpPr>
            <p:cNvPr id="210" name="TextBox 209">
              <a:extLst>
                <a:ext uri="{FF2B5EF4-FFF2-40B4-BE49-F238E27FC236}">
                  <a16:creationId xmlns:a16="http://schemas.microsoft.com/office/drawing/2014/main" id="{79E8F654-9DEB-24C5-2DF3-B81BB210B62E}"/>
                </a:ext>
              </a:extLst>
            </p:cNvPr>
            <p:cNvSpPr txBox="1"/>
            <p:nvPr/>
          </p:nvSpPr>
          <p:spPr>
            <a:xfrm>
              <a:off x="4473361" y="3362907"/>
              <a:ext cx="2179320" cy="523220"/>
            </a:xfrm>
            <a:prstGeom prst="rect">
              <a:avLst/>
            </a:prstGeom>
            <a:noFill/>
          </p:spPr>
          <p:txBody>
            <a:bodyPr wrap="square" rtlCol="0">
              <a:spAutoFit/>
            </a:bodyPr>
            <a:lstStyle/>
            <a:p>
              <a:pPr algn="ctr"/>
              <a:r>
                <a:rPr lang="en-US">
                  <a:solidFill>
                    <a:schemeClr val="bg1"/>
                  </a:solidFill>
                  <a:latin typeface="Montserrat" panose="00000500000000000000" pitchFamily="2" charset="0"/>
                </a:rPr>
                <a:t>Current lenders reject Holy</a:t>
              </a:r>
            </a:p>
          </p:txBody>
        </p:sp>
        <p:pic>
          <p:nvPicPr>
            <p:cNvPr id="211" name="Picture 210" descr="A cartoon of a person with brown hair&#10;&#10;Description automatically generated">
              <a:extLst>
                <a:ext uri="{FF2B5EF4-FFF2-40B4-BE49-F238E27FC236}">
                  <a16:creationId xmlns:a16="http://schemas.microsoft.com/office/drawing/2014/main" id="{8C0B062E-37B7-BD3B-91B2-390BA7191582}"/>
                </a:ext>
              </a:extLst>
            </p:cNvPr>
            <p:cNvPicPr>
              <a:picLocks noChangeAspect="1"/>
            </p:cNvPicPr>
            <p:nvPr/>
          </p:nvPicPr>
          <p:blipFill>
            <a:blip r:embed="rId4"/>
            <a:stretch>
              <a:fillRect/>
            </a:stretch>
          </p:blipFill>
          <p:spPr>
            <a:xfrm>
              <a:off x="5170295" y="4056521"/>
              <a:ext cx="785451" cy="916585"/>
            </a:xfrm>
            <a:prstGeom prst="ellipse">
              <a:avLst/>
            </a:prstGeom>
            <a:ln w="63500" cap="rnd">
              <a:solidFill>
                <a:srgbClr val="CFABF7"/>
              </a:solidFill>
            </a:ln>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23088872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9F0E22C-1E30-B4D1-3354-ECBECF3B0991}"/>
              </a:ext>
            </a:extLst>
          </p:cNvPr>
          <p:cNvSpPr txBox="1">
            <a:spLocks/>
          </p:cNvSpPr>
          <p:nvPr/>
        </p:nvSpPr>
        <p:spPr>
          <a:xfrm>
            <a:off x="1316456" y="944368"/>
            <a:ext cx="4399826"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800"/>
              <a:buFont typeface="Montserrat"/>
              <a:buNone/>
              <a:defRPr sz="28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lt2"/>
              </a:buClr>
              <a:buSzPts val="2800"/>
              <a:buFont typeface="Montserrat"/>
              <a:buNone/>
              <a:defRPr sz="2800" b="1" i="0" u="none" strike="noStrike" cap="none">
                <a:solidFill>
                  <a:schemeClr val="lt2"/>
                </a:solidFill>
                <a:latin typeface="Montserrat"/>
                <a:ea typeface="Montserrat"/>
                <a:cs typeface="Montserrat"/>
                <a:sym typeface="Montserrat"/>
              </a:defRPr>
            </a:lvl2pPr>
            <a:lvl3pPr marR="0" lvl="2" algn="l" rtl="0">
              <a:lnSpc>
                <a:spcPct val="100000"/>
              </a:lnSpc>
              <a:spcBef>
                <a:spcPts val="0"/>
              </a:spcBef>
              <a:spcAft>
                <a:spcPts val="0"/>
              </a:spcAft>
              <a:buClr>
                <a:schemeClr val="lt2"/>
              </a:buClr>
              <a:buSzPts val="2800"/>
              <a:buFont typeface="Montserrat"/>
              <a:buNone/>
              <a:defRPr sz="2800" b="1" i="0" u="none" strike="noStrike" cap="none">
                <a:solidFill>
                  <a:schemeClr val="lt2"/>
                </a:solidFill>
                <a:latin typeface="Montserrat"/>
                <a:ea typeface="Montserrat"/>
                <a:cs typeface="Montserrat"/>
                <a:sym typeface="Montserrat"/>
              </a:defRPr>
            </a:lvl3pPr>
            <a:lvl4pPr marR="0" lvl="3" algn="l" rtl="0">
              <a:lnSpc>
                <a:spcPct val="100000"/>
              </a:lnSpc>
              <a:spcBef>
                <a:spcPts val="0"/>
              </a:spcBef>
              <a:spcAft>
                <a:spcPts val="0"/>
              </a:spcAft>
              <a:buClr>
                <a:schemeClr val="lt2"/>
              </a:buClr>
              <a:buSzPts val="2800"/>
              <a:buFont typeface="Montserrat"/>
              <a:buNone/>
              <a:defRPr sz="2800" b="1" i="0" u="none" strike="noStrike" cap="none">
                <a:solidFill>
                  <a:schemeClr val="lt2"/>
                </a:solidFill>
                <a:latin typeface="Montserrat"/>
                <a:ea typeface="Montserrat"/>
                <a:cs typeface="Montserrat"/>
                <a:sym typeface="Montserrat"/>
              </a:defRPr>
            </a:lvl4pPr>
            <a:lvl5pPr marR="0" lvl="4" algn="l" rtl="0">
              <a:lnSpc>
                <a:spcPct val="100000"/>
              </a:lnSpc>
              <a:spcBef>
                <a:spcPts val="0"/>
              </a:spcBef>
              <a:spcAft>
                <a:spcPts val="0"/>
              </a:spcAft>
              <a:buClr>
                <a:schemeClr val="lt2"/>
              </a:buClr>
              <a:buSzPts val="2800"/>
              <a:buFont typeface="Montserrat"/>
              <a:buNone/>
              <a:defRPr sz="2800" b="1" i="0" u="none" strike="noStrike" cap="none">
                <a:solidFill>
                  <a:schemeClr val="lt2"/>
                </a:solidFill>
                <a:latin typeface="Montserrat"/>
                <a:ea typeface="Montserrat"/>
                <a:cs typeface="Montserrat"/>
                <a:sym typeface="Montserrat"/>
              </a:defRPr>
            </a:lvl5pPr>
            <a:lvl6pPr marR="0" lvl="5" algn="l" rtl="0">
              <a:lnSpc>
                <a:spcPct val="100000"/>
              </a:lnSpc>
              <a:spcBef>
                <a:spcPts val="0"/>
              </a:spcBef>
              <a:spcAft>
                <a:spcPts val="0"/>
              </a:spcAft>
              <a:buClr>
                <a:schemeClr val="lt2"/>
              </a:buClr>
              <a:buSzPts val="2800"/>
              <a:buFont typeface="Montserrat"/>
              <a:buNone/>
              <a:defRPr sz="2800" b="1" i="0" u="none" strike="noStrike" cap="none">
                <a:solidFill>
                  <a:schemeClr val="lt2"/>
                </a:solidFill>
                <a:latin typeface="Montserrat"/>
                <a:ea typeface="Montserrat"/>
                <a:cs typeface="Montserrat"/>
                <a:sym typeface="Montserrat"/>
              </a:defRPr>
            </a:lvl6pPr>
            <a:lvl7pPr marR="0" lvl="6" algn="l" rtl="0">
              <a:lnSpc>
                <a:spcPct val="100000"/>
              </a:lnSpc>
              <a:spcBef>
                <a:spcPts val="0"/>
              </a:spcBef>
              <a:spcAft>
                <a:spcPts val="0"/>
              </a:spcAft>
              <a:buClr>
                <a:schemeClr val="lt2"/>
              </a:buClr>
              <a:buSzPts val="2800"/>
              <a:buFont typeface="Montserrat"/>
              <a:buNone/>
              <a:defRPr sz="2800" b="1" i="0" u="none" strike="noStrike" cap="none">
                <a:solidFill>
                  <a:schemeClr val="lt2"/>
                </a:solidFill>
                <a:latin typeface="Montserrat"/>
                <a:ea typeface="Montserrat"/>
                <a:cs typeface="Montserrat"/>
                <a:sym typeface="Montserrat"/>
              </a:defRPr>
            </a:lvl7pPr>
            <a:lvl8pPr marR="0" lvl="7" algn="l" rtl="0">
              <a:lnSpc>
                <a:spcPct val="100000"/>
              </a:lnSpc>
              <a:spcBef>
                <a:spcPts val="0"/>
              </a:spcBef>
              <a:spcAft>
                <a:spcPts val="0"/>
              </a:spcAft>
              <a:buClr>
                <a:schemeClr val="lt2"/>
              </a:buClr>
              <a:buSzPts val="2800"/>
              <a:buFont typeface="Montserrat"/>
              <a:buNone/>
              <a:defRPr sz="2800" b="1" i="0" u="none" strike="noStrike" cap="none">
                <a:solidFill>
                  <a:schemeClr val="lt2"/>
                </a:solidFill>
                <a:latin typeface="Montserrat"/>
                <a:ea typeface="Montserrat"/>
                <a:cs typeface="Montserrat"/>
                <a:sym typeface="Montserrat"/>
              </a:defRPr>
            </a:lvl8pPr>
            <a:lvl9pPr marR="0" lvl="8" algn="l" rtl="0">
              <a:lnSpc>
                <a:spcPct val="100000"/>
              </a:lnSpc>
              <a:spcBef>
                <a:spcPts val="0"/>
              </a:spcBef>
              <a:spcAft>
                <a:spcPts val="0"/>
              </a:spcAft>
              <a:buClr>
                <a:schemeClr val="lt2"/>
              </a:buClr>
              <a:buSzPts val="2800"/>
              <a:buFont typeface="Montserrat"/>
              <a:buNone/>
              <a:defRPr sz="2800" b="1" i="0" u="none" strike="noStrike" cap="none">
                <a:solidFill>
                  <a:schemeClr val="lt2"/>
                </a:solidFill>
                <a:latin typeface="Montserrat"/>
                <a:ea typeface="Montserrat"/>
                <a:cs typeface="Montserrat"/>
                <a:sym typeface="Montserrat"/>
              </a:defRPr>
            </a:lvl9pPr>
          </a:lstStyle>
          <a:p>
            <a:r>
              <a:rPr lang="en-US" dirty="0"/>
              <a:t>Filling the Pockets of Today for the Greater of Tomorrow.</a:t>
            </a:r>
          </a:p>
        </p:txBody>
      </p:sp>
      <p:sp>
        <p:nvSpPr>
          <p:cNvPr id="2" name="Google Shape;4976;p61">
            <a:extLst>
              <a:ext uri="{FF2B5EF4-FFF2-40B4-BE49-F238E27FC236}">
                <a16:creationId xmlns:a16="http://schemas.microsoft.com/office/drawing/2014/main" id="{11255C61-5BB7-56EA-3FA9-DB490580AF9C}"/>
              </a:ext>
            </a:extLst>
          </p:cNvPr>
          <p:cNvSpPr/>
          <p:nvPr/>
        </p:nvSpPr>
        <p:spPr>
          <a:xfrm>
            <a:off x="4308122" y="3377965"/>
            <a:ext cx="658263" cy="505086"/>
          </a:xfrm>
          <a:prstGeom prst="curvedRightArrow">
            <a:avLst>
              <a:gd name="adj1" fmla="val 25000"/>
              <a:gd name="adj2" fmla="val 50000"/>
              <a:gd name="adj3" fmla="val 2500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 name="Google Shape;4976;p61">
            <a:extLst>
              <a:ext uri="{FF2B5EF4-FFF2-40B4-BE49-F238E27FC236}">
                <a16:creationId xmlns:a16="http://schemas.microsoft.com/office/drawing/2014/main" id="{56B0D6A3-1276-3045-2F8F-5975271DA0C1}"/>
              </a:ext>
            </a:extLst>
          </p:cNvPr>
          <p:cNvSpPr/>
          <p:nvPr/>
        </p:nvSpPr>
        <p:spPr>
          <a:xfrm>
            <a:off x="7023229" y="3377965"/>
            <a:ext cx="691987" cy="572700"/>
          </a:xfrm>
          <a:prstGeom prst="curvedRightArrow">
            <a:avLst>
              <a:gd name="adj1" fmla="val 25000"/>
              <a:gd name="adj2" fmla="val 50000"/>
              <a:gd name="adj3" fmla="val 2500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Google Shape;4976;p61">
            <a:extLst>
              <a:ext uri="{FF2B5EF4-FFF2-40B4-BE49-F238E27FC236}">
                <a16:creationId xmlns:a16="http://schemas.microsoft.com/office/drawing/2014/main" id="{B07A6D19-1A16-0A11-5513-E8BC6B23289A}"/>
              </a:ext>
            </a:extLst>
          </p:cNvPr>
          <p:cNvSpPr/>
          <p:nvPr/>
        </p:nvSpPr>
        <p:spPr>
          <a:xfrm>
            <a:off x="1417562" y="3353172"/>
            <a:ext cx="678844" cy="520884"/>
          </a:xfrm>
          <a:prstGeom prst="curvedRightArrow">
            <a:avLst>
              <a:gd name="adj1" fmla="val 25000"/>
              <a:gd name="adj2" fmla="val 50000"/>
              <a:gd name="adj3" fmla="val 25000"/>
            </a:avLst>
          </a:prstGeom>
          <a:solidFill>
            <a:schemeClr val="tx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pic>
        <p:nvPicPr>
          <p:cNvPr id="12" name="Picture 11">
            <a:extLst>
              <a:ext uri="{FF2B5EF4-FFF2-40B4-BE49-F238E27FC236}">
                <a16:creationId xmlns:a16="http://schemas.microsoft.com/office/drawing/2014/main" id="{CCC60812-C4C7-88D2-3A8F-F8949D69CDDB}"/>
              </a:ext>
            </a:extLst>
          </p:cNvPr>
          <p:cNvPicPr>
            <a:picLocks noChangeAspect="1"/>
          </p:cNvPicPr>
          <p:nvPr/>
        </p:nvPicPr>
        <p:blipFill>
          <a:blip r:embed="rId2"/>
          <a:stretch>
            <a:fillRect/>
          </a:stretch>
        </p:blipFill>
        <p:spPr>
          <a:xfrm>
            <a:off x="7978986" y="3166706"/>
            <a:ext cx="794870" cy="919453"/>
          </a:xfrm>
          <a:prstGeom prst="ellipse">
            <a:avLst/>
          </a:prstGeom>
          <a:ln w="63500" cap="rnd">
            <a:solidFill>
              <a:schemeClr val="tx2"/>
            </a:solidFill>
          </a:ln>
          <a:effectLst/>
          <a:scene3d>
            <a:camera prst="orthographicFront"/>
            <a:lightRig rig="contrasting" dir="t">
              <a:rot lat="0" lon="0" rev="3000000"/>
            </a:lightRig>
          </a:scene3d>
          <a:sp3d contourW="7620">
            <a:bevelT w="95250" h="31750"/>
            <a:contourClr>
              <a:srgbClr val="333333"/>
            </a:contourClr>
          </a:sp3d>
        </p:spPr>
      </p:pic>
      <p:pic>
        <p:nvPicPr>
          <p:cNvPr id="15" name="Picture 14" descr="A black text with a white background&#10;&#10;Description automatically generated">
            <a:extLst>
              <a:ext uri="{FF2B5EF4-FFF2-40B4-BE49-F238E27FC236}">
                <a16:creationId xmlns:a16="http://schemas.microsoft.com/office/drawing/2014/main" id="{873386AD-DD38-F720-9D99-507236709C5E}"/>
              </a:ext>
            </a:extLst>
          </p:cNvPr>
          <p:cNvPicPr>
            <a:picLocks noChangeAspect="1"/>
          </p:cNvPicPr>
          <p:nvPr/>
        </p:nvPicPr>
        <p:blipFill>
          <a:blip r:embed="rId3"/>
          <a:stretch>
            <a:fillRect/>
          </a:stretch>
        </p:blipFill>
        <p:spPr>
          <a:xfrm>
            <a:off x="5059565" y="3458089"/>
            <a:ext cx="1864487" cy="337938"/>
          </a:xfrm>
          <a:prstGeom prst="rect">
            <a:avLst/>
          </a:prstGeom>
        </p:spPr>
      </p:pic>
      <p:pic>
        <p:nvPicPr>
          <p:cNvPr id="16" name="Picture 15" descr="A green and purple logo&#10;&#10;Description automatically generated">
            <a:extLst>
              <a:ext uri="{FF2B5EF4-FFF2-40B4-BE49-F238E27FC236}">
                <a16:creationId xmlns:a16="http://schemas.microsoft.com/office/drawing/2014/main" id="{25DFF5F4-725B-2A70-3313-8008B7AB60C7}"/>
              </a:ext>
            </a:extLst>
          </p:cNvPr>
          <p:cNvPicPr>
            <a:picLocks noChangeAspect="1"/>
          </p:cNvPicPr>
          <p:nvPr/>
        </p:nvPicPr>
        <p:blipFill>
          <a:blip r:embed="rId4"/>
          <a:stretch>
            <a:fillRect/>
          </a:stretch>
        </p:blipFill>
        <p:spPr>
          <a:xfrm>
            <a:off x="2435721" y="3310352"/>
            <a:ext cx="1719786" cy="595831"/>
          </a:xfrm>
          <a:prstGeom prst="rect">
            <a:avLst/>
          </a:prstGeom>
        </p:spPr>
      </p:pic>
      <p:pic>
        <p:nvPicPr>
          <p:cNvPr id="18" name="Picture 17" descr="A cartoon of a person with dark hair&#10;&#10;Description automatically generated">
            <a:extLst>
              <a:ext uri="{FF2B5EF4-FFF2-40B4-BE49-F238E27FC236}">
                <a16:creationId xmlns:a16="http://schemas.microsoft.com/office/drawing/2014/main" id="{DCC9B15F-C423-DE12-3B4A-F22A11CEBAA3}"/>
              </a:ext>
            </a:extLst>
          </p:cNvPr>
          <p:cNvPicPr>
            <a:picLocks noChangeAspect="1"/>
          </p:cNvPicPr>
          <p:nvPr/>
        </p:nvPicPr>
        <p:blipFill>
          <a:blip r:embed="rId5"/>
          <a:stretch>
            <a:fillRect/>
          </a:stretch>
        </p:blipFill>
        <p:spPr>
          <a:xfrm>
            <a:off x="378877" y="3141521"/>
            <a:ext cx="794871" cy="933491"/>
          </a:xfrm>
          <a:prstGeom prst="ellipse">
            <a:avLst/>
          </a:prstGeom>
          <a:ln w="63500" cap="rnd">
            <a:solidFill>
              <a:schemeClr val="tx2"/>
            </a:solidFill>
          </a:ln>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065033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37"/>
        <p:cNvGrpSpPr/>
        <p:nvPr/>
      </p:nvGrpSpPr>
      <p:grpSpPr>
        <a:xfrm>
          <a:off x="0" y="0"/>
          <a:ext cx="0" cy="0"/>
          <a:chOff x="0" y="0"/>
          <a:chExt cx="0" cy="0"/>
        </a:xfrm>
      </p:grpSpPr>
      <p:sp>
        <p:nvSpPr>
          <p:cNvPr id="2795" name="Google Shape;2795;p34"/>
          <p:cNvSpPr txBox="1">
            <a:spLocks noGrp="1"/>
          </p:cNvSpPr>
          <p:nvPr>
            <p:ph type="ctrTitle"/>
          </p:nvPr>
        </p:nvSpPr>
        <p:spPr>
          <a:xfrm>
            <a:off x="427075" y="464110"/>
            <a:ext cx="4144925" cy="97076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a:t>Appendix Directory</a:t>
            </a:r>
            <a:endParaRPr sz="3000"/>
          </a:p>
        </p:txBody>
      </p:sp>
      <p:sp>
        <p:nvSpPr>
          <p:cNvPr id="2" name="Rectangle 1">
            <a:extLst>
              <a:ext uri="{FF2B5EF4-FFF2-40B4-BE49-F238E27FC236}">
                <a16:creationId xmlns:a16="http://schemas.microsoft.com/office/drawing/2014/main" id="{2950909B-4D7D-7F91-E8AD-43781D2E07C8}"/>
              </a:ext>
            </a:extLst>
          </p:cNvPr>
          <p:cNvSpPr/>
          <p:nvPr/>
        </p:nvSpPr>
        <p:spPr>
          <a:xfrm rot="5400000">
            <a:off x="247651" y="-1023938"/>
            <a:ext cx="794870" cy="21812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D88B9832-35FB-3290-18A7-C5C5F21967D5}"/>
              </a:ext>
            </a:extLst>
          </p:cNvPr>
          <p:cNvSpPr txBox="1"/>
          <p:nvPr/>
        </p:nvSpPr>
        <p:spPr>
          <a:xfrm>
            <a:off x="427075" y="1364876"/>
            <a:ext cx="4144925" cy="4185761"/>
          </a:xfrm>
          <a:prstGeom prst="rect">
            <a:avLst/>
          </a:prstGeom>
          <a:noFill/>
        </p:spPr>
        <p:txBody>
          <a:bodyPr wrap="square" rtlCol="0">
            <a:spAutoFit/>
          </a:bodyPr>
          <a:lstStyle/>
          <a:p>
            <a:pPr>
              <a:lnSpc>
                <a:spcPct val="200000"/>
              </a:lnSpc>
            </a:pPr>
            <a:r>
              <a:rPr lang="en-US" u="sng" dirty="0">
                <a:latin typeface="Montserrat" panose="00000500000000000000" pitchFamily="2" charset="0"/>
                <a:hlinkClick r:id="rId3" action="ppaction://hlinksldjump"/>
              </a:rPr>
              <a:t>CCS’s Benefits</a:t>
            </a:r>
            <a:endParaRPr lang="en-US" u="sng" dirty="0">
              <a:latin typeface="Montserrat" panose="00000500000000000000" pitchFamily="2" charset="0"/>
            </a:endParaRPr>
          </a:p>
          <a:p>
            <a:pPr>
              <a:lnSpc>
                <a:spcPct val="200000"/>
              </a:lnSpc>
            </a:pPr>
            <a:r>
              <a:rPr lang="en-US" u="sng" dirty="0">
                <a:latin typeface="Montserrat" panose="00000500000000000000" pitchFamily="2" charset="0"/>
                <a:hlinkClick r:id="rId4" action="ppaction://hlinksldjump"/>
              </a:rPr>
              <a:t>Why CCS vs Alternatives</a:t>
            </a:r>
            <a:endParaRPr lang="en-US" u="sng" dirty="0">
              <a:latin typeface="Montserrat" panose="00000500000000000000" pitchFamily="2" charset="0"/>
            </a:endParaRPr>
          </a:p>
          <a:p>
            <a:pPr>
              <a:lnSpc>
                <a:spcPct val="200000"/>
              </a:lnSpc>
            </a:pPr>
            <a:r>
              <a:rPr lang="en-US" u="sng" dirty="0">
                <a:latin typeface="Montserrat" panose="00000500000000000000" pitchFamily="2" charset="0"/>
                <a:hlinkClick r:id="rId5" action="ppaction://hlinksldjump"/>
              </a:rPr>
              <a:t>Cons of CCS</a:t>
            </a:r>
            <a:endParaRPr lang="en-US" u="sng" dirty="0">
              <a:latin typeface="Montserrat" panose="00000500000000000000" pitchFamily="2" charset="0"/>
            </a:endParaRPr>
          </a:p>
          <a:p>
            <a:pPr>
              <a:lnSpc>
                <a:spcPct val="200000"/>
              </a:lnSpc>
            </a:pPr>
            <a:r>
              <a:rPr lang="en-US" u="sng" dirty="0">
                <a:latin typeface="Montserrat" panose="00000500000000000000" pitchFamily="2" charset="0"/>
                <a:hlinkClick r:id="rId6" action="ppaction://hlinksldjump"/>
              </a:rPr>
              <a:t>Target Audience</a:t>
            </a:r>
            <a:endParaRPr lang="en-US" u="sng" dirty="0">
              <a:latin typeface="Montserrat" panose="00000500000000000000" pitchFamily="2" charset="0"/>
            </a:endParaRPr>
          </a:p>
          <a:p>
            <a:pPr>
              <a:lnSpc>
                <a:spcPct val="200000"/>
              </a:lnSpc>
            </a:pPr>
            <a:r>
              <a:rPr lang="en-US" u="sng" dirty="0">
                <a:latin typeface="Montserrat" panose="00000500000000000000" pitchFamily="2" charset="0"/>
                <a:hlinkClick r:id="rId7" action="ppaction://hlinksldjump"/>
              </a:rPr>
              <a:t>Synergy</a:t>
            </a:r>
            <a:endParaRPr lang="en-US" u="sng" dirty="0">
              <a:latin typeface="Montserrat" panose="00000500000000000000" pitchFamily="2" charset="0"/>
            </a:endParaRPr>
          </a:p>
          <a:p>
            <a:pPr>
              <a:lnSpc>
                <a:spcPct val="200000"/>
              </a:lnSpc>
            </a:pPr>
            <a:r>
              <a:rPr lang="en-US" u="sng" dirty="0">
                <a:latin typeface="Montserrat" panose="00000500000000000000" pitchFamily="2" charset="0"/>
                <a:hlinkClick r:id="rId8" action="ppaction://hlinksldjump"/>
              </a:rPr>
              <a:t>Security of Partnership</a:t>
            </a:r>
            <a:endParaRPr lang="en-US" u="sng" dirty="0">
              <a:latin typeface="Montserrat" panose="00000500000000000000" pitchFamily="2" charset="0"/>
            </a:endParaRPr>
          </a:p>
          <a:p>
            <a:pPr>
              <a:lnSpc>
                <a:spcPct val="200000"/>
              </a:lnSpc>
            </a:pPr>
            <a:r>
              <a:rPr lang="en-US" u="sng" dirty="0">
                <a:latin typeface="Montserrat" panose="00000500000000000000" pitchFamily="2" charset="0"/>
                <a:hlinkClick r:id="rId9" action="ppaction://hlinksldjump"/>
              </a:rPr>
              <a:t>Flexibility of Partnership</a:t>
            </a:r>
            <a:endParaRPr lang="en-US" u="sng" dirty="0">
              <a:latin typeface="Montserrat" panose="00000500000000000000" pitchFamily="2" charset="0"/>
            </a:endParaRPr>
          </a:p>
          <a:p>
            <a:endParaRPr lang="en-US" u="sng" dirty="0">
              <a:latin typeface="Montserrat" panose="00000500000000000000" pitchFamily="2" charset="0"/>
            </a:endParaRPr>
          </a:p>
          <a:p>
            <a:endParaRPr lang="en-US" u="sng" dirty="0">
              <a:latin typeface="Montserrat" panose="00000500000000000000" pitchFamily="2" charset="0"/>
            </a:endParaRPr>
          </a:p>
          <a:p>
            <a:endParaRPr lang="en-US" u="sng" dirty="0">
              <a:latin typeface="Montserrat" panose="00000500000000000000" pitchFamily="2" charset="0"/>
            </a:endParaRPr>
          </a:p>
          <a:p>
            <a:endParaRPr lang="en-US" u="sng" dirty="0">
              <a:latin typeface="Montserrat" panose="00000500000000000000" pitchFamily="2" charset="0"/>
            </a:endParaRPr>
          </a:p>
          <a:p>
            <a:endParaRPr lang="en-CA" u="sng" dirty="0">
              <a:latin typeface="Montserrat" panose="00000500000000000000" pitchFamily="2" charset="0"/>
            </a:endParaRPr>
          </a:p>
        </p:txBody>
      </p:sp>
      <p:sp>
        <p:nvSpPr>
          <p:cNvPr id="5" name="TextBox 4">
            <a:extLst>
              <a:ext uri="{FF2B5EF4-FFF2-40B4-BE49-F238E27FC236}">
                <a16:creationId xmlns:a16="http://schemas.microsoft.com/office/drawing/2014/main" id="{BD4F715F-9C31-54B9-D02E-C35B64C6AD45}"/>
              </a:ext>
            </a:extLst>
          </p:cNvPr>
          <p:cNvSpPr txBox="1"/>
          <p:nvPr/>
        </p:nvSpPr>
        <p:spPr>
          <a:xfrm>
            <a:off x="4572000" y="1284193"/>
            <a:ext cx="4144925" cy="4616648"/>
          </a:xfrm>
          <a:prstGeom prst="rect">
            <a:avLst/>
          </a:prstGeom>
          <a:noFill/>
        </p:spPr>
        <p:txBody>
          <a:bodyPr wrap="square" rtlCol="0">
            <a:spAutoFit/>
          </a:bodyPr>
          <a:lstStyle/>
          <a:p>
            <a:pPr>
              <a:lnSpc>
                <a:spcPct val="200000"/>
              </a:lnSpc>
            </a:pPr>
            <a:r>
              <a:rPr lang="en-US" u="sng">
                <a:latin typeface="Montserrat" panose="00000500000000000000" pitchFamily="2" charset="0"/>
                <a:hlinkClick r:id="rId10" action="ppaction://hlinksldjump"/>
              </a:rPr>
              <a:t>Success Indicators</a:t>
            </a:r>
            <a:endParaRPr lang="en-US" u="sng">
              <a:latin typeface="Montserrat" panose="00000500000000000000" pitchFamily="2" charset="0"/>
            </a:endParaRPr>
          </a:p>
          <a:p>
            <a:pPr>
              <a:lnSpc>
                <a:spcPct val="200000"/>
              </a:lnSpc>
            </a:pPr>
            <a:r>
              <a:rPr lang="en-US" u="sng">
                <a:latin typeface="Montserrat" panose="00000500000000000000" pitchFamily="2" charset="0"/>
                <a:hlinkClick r:id="rId11" action="ppaction://hlinksldjump"/>
              </a:rPr>
              <a:t>Cost-Benefit Analysis</a:t>
            </a:r>
            <a:endParaRPr lang="en-US" u="sng">
              <a:latin typeface="Montserrat" panose="00000500000000000000" pitchFamily="2" charset="0"/>
            </a:endParaRPr>
          </a:p>
          <a:p>
            <a:pPr>
              <a:lnSpc>
                <a:spcPct val="200000"/>
              </a:lnSpc>
            </a:pPr>
            <a:r>
              <a:rPr lang="en-US" u="sng">
                <a:latin typeface="Montserrat" panose="00000500000000000000" pitchFamily="2" charset="0"/>
                <a:hlinkClick r:id="rId12" action="ppaction://hlinksldjump"/>
              </a:rPr>
              <a:t>Long Term Vision</a:t>
            </a:r>
            <a:endParaRPr lang="en-US" u="sng">
              <a:latin typeface="Montserrat" panose="00000500000000000000" pitchFamily="2" charset="0"/>
            </a:endParaRPr>
          </a:p>
          <a:p>
            <a:pPr>
              <a:lnSpc>
                <a:spcPct val="200000"/>
              </a:lnSpc>
            </a:pPr>
            <a:r>
              <a:rPr lang="en-US" u="sng">
                <a:latin typeface="Montserrat" panose="00000500000000000000" pitchFamily="2" charset="0"/>
                <a:hlinkClick r:id="rId13" action="ppaction://hlinksldjump"/>
              </a:rPr>
              <a:t>Estimation Calculations</a:t>
            </a:r>
            <a:endParaRPr lang="en-US" u="sng">
              <a:latin typeface="Montserrat" panose="00000500000000000000" pitchFamily="2" charset="0"/>
            </a:endParaRPr>
          </a:p>
          <a:p>
            <a:pPr>
              <a:lnSpc>
                <a:spcPct val="200000"/>
              </a:lnSpc>
            </a:pPr>
            <a:r>
              <a:rPr lang="en-US" u="sng">
                <a:latin typeface="Montserrat" panose="00000500000000000000" pitchFamily="2" charset="0"/>
                <a:hlinkClick r:id="rId14" action="ppaction://hlinksldjump"/>
              </a:rPr>
              <a:t>Reputability of CCS</a:t>
            </a:r>
            <a:endParaRPr lang="en-US" u="sng">
              <a:latin typeface="Montserrat" panose="00000500000000000000" pitchFamily="2" charset="0"/>
            </a:endParaRPr>
          </a:p>
          <a:p>
            <a:pPr>
              <a:lnSpc>
                <a:spcPct val="200000"/>
              </a:lnSpc>
            </a:pPr>
            <a:r>
              <a:rPr lang="en-US" u="sng">
                <a:latin typeface="Montserrat" panose="00000500000000000000" pitchFamily="2" charset="0"/>
                <a:hlinkClick r:id="rId15" action="ppaction://hlinksldjump"/>
              </a:rPr>
              <a:t>Risks, Mitigations &amp; Contingencies </a:t>
            </a:r>
            <a:endParaRPr lang="en-US" u="sng">
              <a:latin typeface="Montserrat" panose="00000500000000000000" pitchFamily="2" charset="0"/>
            </a:endParaRPr>
          </a:p>
          <a:p>
            <a:pPr>
              <a:lnSpc>
                <a:spcPct val="200000"/>
              </a:lnSpc>
            </a:pPr>
            <a:r>
              <a:rPr lang="en-US" u="sng">
                <a:latin typeface="Montserrat" panose="00000500000000000000" pitchFamily="2" charset="0"/>
                <a:hlinkClick r:id="rId16" action="ppaction://hlinksldjump"/>
              </a:rPr>
              <a:t>Gantt Chart</a:t>
            </a:r>
            <a:endParaRPr lang="en-US" u="sng">
              <a:latin typeface="Montserrat" panose="00000500000000000000" pitchFamily="2" charset="0"/>
            </a:endParaRPr>
          </a:p>
          <a:p>
            <a:pPr>
              <a:lnSpc>
                <a:spcPct val="200000"/>
              </a:lnSpc>
            </a:pPr>
            <a:r>
              <a:rPr lang="en-US" u="sng">
                <a:latin typeface="Montserrat" panose="00000500000000000000" pitchFamily="2" charset="0"/>
                <a:hlinkClick r:id="rId17" action="ppaction://hlinksldjump"/>
              </a:rPr>
              <a:t>Statistics</a:t>
            </a:r>
            <a:endParaRPr lang="en-US" u="sng">
              <a:latin typeface="Montserrat" panose="00000500000000000000" pitchFamily="2" charset="0"/>
            </a:endParaRPr>
          </a:p>
          <a:p>
            <a:endParaRPr lang="en-US" u="sng">
              <a:latin typeface="Montserrat" panose="00000500000000000000" pitchFamily="2" charset="0"/>
            </a:endParaRPr>
          </a:p>
          <a:p>
            <a:endParaRPr lang="en-US" u="sng">
              <a:latin typeface="Montserrat" panose="00000500000000000000" pitchFamily="2" charset="0"/>
            </a:endParaRPr>
          </a:p>
          <a:p>
            <a:endParaRPr lang="en-US" u="sng">
              <a:latin typeface="Montserrat" panose="00000500000000000000" pitchFamily="2" charset="0"/>
            </a:endParaRPr>
          </a:p>
          <a:p>
            <a:endParaRPr lang="en-US" u="sng">
              <a:latin typeface="Montserrat" panose="00000500000000000000" pitchFamily="2" charset="0"/>
            </a:endParaRPr>
          </a:p>
          <a:p>
            <a:endParaRPr lang="en-CA" u="sng">
              <a:latin typeface="Montserrat" panose="00000500000000000000" pitchFamily="2" charset="0"/>
            </a:endParaRPr>
          </a:p>
        </p:txBody>
      </p:sp>
    </p:spTree>
    <p:extLst>
      <p:ext uri="{BB962C8B-B14F-4D97-AF65-F5344CB8AC3E}">
        <p14:creationId xmlns:p14="http://schemas.microsoft.com/office/powerpoint/2010/main" val="2069184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6624-65CB-1DC0-C212-4417192389CD}"/>
              </a:ext>
            </a:extLst>
          </p:cNvPr>
          <p:cNvSpPr>
            <a:spLocks noGrp="1"/>
          </p:cNvSpPr>
          <p:nvPr>
            <p:ph type="title"/>
          </p:nvPr>
        </p:nvSpPr>
        <p:spPr/>
        <p:txBody>
          <a:bodyPr/>
          <a:lstStyle/>
          <a:p>
            <a:r>
              <a:rPr lang="en-US" dirty="0"/>
              <a:t>How Does the CCS Monetarily Benefit?</a:t>
            </a:r>
            <a:endParaRPr lang="en-CA" dirty="0"/>
          </a:p>
        </p:txBody>
      </p:sp>
      <p:sp>
        <p:nvSpPr>
          <p:cNvPr id="3" name="Text Placeholder 2">
            <a:extLst>
              <a:ext uri="{FF2B5EF4-FFF2-40B4-BE49-F238E27FC236}">
                <a16:creationId xmlns:a16="http://schemas.microsoft.com/office/drawing/2014/main" id="{004FF6A3-8CEB-A766-C924-E48A6B5BDEA9}"/>
              </a:ext>
            </a:extLst>
          </p:cNvPr>
          <p:cNvSpPr>
            <a:spLocks noGrp="1"/>
          </p:cNvSpPr>
          <p:nvPr>
            <p:ph type="body" idx="1"/>
          </p:nvPr>
        </p:nvSpPr>
        <p:spPr>
          <a:xfrm>
            <a:off x="720000" y="1017725"/>
            <a:ext cx="7704000" cy="3798568"/>
          </a:xfrm>
        </p:spPr>
        <p:txBody>
          <a:bodyPr/>
          <a:lstStyle/>
          <a:p>
            <a:pPr marL="152400" indent="0">
              <a:buNone/>
            </a:pPr>
            <a:r>
              <a:rPr lang="en-US" dirty="0"/>
              <a:t>Short answer: </a:t>
            </a:r>
            <a:r>
              <a:rPr lang="en-US" b="1" dirty="0"/>
              <a:t>It doesn’t.</a:t>
            </a:r>
          </a:p>
          <a:p>
            <a:pPr marL="152400" indent="0">
              <a:buNone/>
            </a:pPr>
            <a:endParaRPr lang="en-US" dirty="0"/>
          </a:p>
          <a:p>
            <a:pPr marL="152400" indent="0">
              <a:buNone/>
            </a:pPr>
            <a:r>
              <a:rPr lang="en-CA" u="sng" dirty="0"/>
              <a:t>Remember that:</a:t>
            </a:r>
          </a:p>
          <a:p>
            <a:pPr marL="152400" indent="0">
              <a:buNone/>
            </a:pPr>
            <a:endParaRPr lang="en-CA" dirty="0"/>
          </a:p>
          <a:p>
            <a:pPr marL="495300" indent="-342900">
              <a:buFont typeface="+mj-lt"/>
              <a:buAutoNum type="arabicPeriod"/>
            </a:pPr>
            <a:r>
              <a:rPr lang="en-CA" dirty="0"/>
              <a:t>The CCS is a non-profit organization</a:t>
            </a:r>
          </a:p>
          <a:p>
            <a:pPr marL="495300" indent="-342900">
              <a:buFont typeface="+mj-lt"/>
              <a:buAutoNum type="arabicPeriod"/>
            </a:pPr>
            <a:r>
              <a:rPr lang="en-CA" dirty="0"/>
              <a:t>Has many founders and supporters</a:t>
            </a:r>
          </a:p>
          <a:p>
            <a:pPr marL="152400" indent="0">
              <a:buNone/>
            </a:pPr>
            <a:endParaRPr lang="en-CA" dirty="0"/>
          </a:p>
          <a:p>
            <a:pPr marL="152400" indent="0">
              <a:buNone/>
            </a:pPr>
            <a:r>
              <a:rPr lang="en-CA" u="sng" dirty="0"/>
              <a:t>However…</a:t>
            </a:r>
            <a:br>
              <a:rPr lang="en-CA" u="sng" dirty="0"/>
            </a:br>
            <a:endParaRPr lang="en-CA" u="sng" dirty="0"/>
          </a:p>
          <a:p>
            <a:pPr marL="495300" indent="-342900">
              <a:buFont typeface="+mj-lt"/>
              <a:buAutoNum type="arabicPeriod"/>
            </a:pPr>
            <a:r>
              <a:rPr lang="en-CA" dirty="0"/>
              <a:t>All referred loaners through the CCS will reject credit scores like Holly’s or Dan’s</a:t>
            </a:r>
          </a:p>
          <a:p>
            <a:pPr marL="495300" indent="-342900">
              <a:buFont typeface="+mj-lt"/>
              <a:buAutoNum type="arabicPeriod"/>
            </a:pPr>
            <a:r>
              <a:rPr lang="en-CA" dirty="0"/>
              <a:t>Thus, this partnership aims to leverage Parachute’s differentiated business model to reach a broader audience</a:t>
            </a:r>
          </a:p>
          <a:p>
            <a:pPr marL="495300" indent="-342900">
              <a:buFont typeface="+mj-lt"/>
              <a:buAutoNum type="arabicPeriod"/>
            </a:pPr>
            <a:r>
              <a:rPr lang="en-CA" dirty="0"/>
              <a:t>This strategy will align with the values of both companies to help the community as much as possible</a:t>
            </a:r>
          </a:p>
          <a:p>
            <a:pPr marL="495300" indent="-342900">
              <a:buFont typeface="+mj-lt"/>
              <a:buAutoNum type="arabicPeriod"/>
            </a:pPr>
            <a:endParaRPr lang="en-CA" dirty="0"/>
          </a:p>
          <a:p>
            <a:pPr marL="152400" indent="0">
              <a:buNone/>
            </a:pPr>
            <a:r>
              <a:rPr lang="en-CA" dirty="0"/>
              <a:t>Instead, we will fulfill the company’s purpose instead of monetarily benefiting it</a:t>
            </a:r>
          </a:p>
          <a:p>
            <a:pPr marL="152400" indent="0">
              <a:buNone/>
            </a:pPr>
            <a:endParaRPr lang="en-CA" dirty="0"/>
          </a:p>
        </p:txBody>
      </p:sp>
    </p:spTree>
    <p:extLst>
      <p:ext uri="{BB962C8B-B14F-4D97-AF65-F5344CB8AC3E}">
        <p14:creationId xmlns:p14="http://schemas.microsoft.com/office/powerpoint/2010/main" val="1647591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6624-65CB-1DC0-C212-4417192389CD}"/>
              </a:ext>
            </a:extLst>
          </p:cNvPr>
          <p:cNvSpPr>
            <a:spLocks noGrp="1"/>
          </p:cNvSpPr>
          <p:nvPr>
            <p:ph type="title"/>
          </p:nvPr>
        </p:nvSpPr>
        <p:spPr/>
        <p:txBody>
          <a:bodyPr/>
          <a:lstStyle/>
          <a:p>
            <a:r>
              <a:rPr lang="en-US"/>
              <a:t>Why the CCS Over Other Alternatives?</a:t>
            </a:r>
            <a:endParaRPr lang="en-CA"/>
          </a:p>
        </p:txBody>
      </p:sp>
      <p:sp>
        <p:nvSpPr>
          <p:cNvPr id="3" name="Text Placeholder 2">
            <a:extLst>
              <a:ext uri="{FF2B5EF4-FFF2-40B4-BE49-F238E27FC236}">
                <a16:creationId xmlns:a16="http://schemas.microsoft.com/office/drawing/2014/main" id="{004FF6A3-8CEB-A766-C924-E48A6B5BDEA9}"/>
              </a:ext>
            </a:extLst>
          </p:cNvPr>
          <p:cNvSpPr>
            <a:spLocks noGrp="1"/>
          </p:cNvSpPr>
          <p:nvPr>
            <p:ph type="body" idx="1"/>
          </p:nvPr>
        </p:nvSpPr>
        <p:spPr>
          <a:xfrm>
            <a:off x="720000" y="1017725"/>
            <a:ext cx="7704000" cy="3798568"/>
          </a:xfrm>
        </p:spPr>
        <p:txBody>
          <a:bodyPr/>
          <a:lstStyle/>
          <a:p>
            <a:pPr marL="152400" indent="0">
              <a:buNone/>
            </a:pPr>
            <a:r>
              <a:rPr lang="en-US" u="sng" dirty="0"/>
              <a:t>While there are many other options, we </a:t>
            </a:r>
            <a:r>
              <a:rPr lang="en-US" u="sng" dirty="0" err="1"/>
              <a:t>favour</a:t>
            </a:r>
            <a:r>
              <a:rPr lang="en-US" u="sng" dirty="0"/>
              <a:t> the CCS since:</a:t>
            </a:r>
            <a:endParaRPr lang="en-US" b="1" u="sng" dirty="0"/>
          </a:p>
          <a:p>
            <a:pPr marL="152400" indent="0">
              <a:buNone/>
            </a:pPr>
            <a:endParaRPr lang="en-US" dirty="0"/>
          </a:p>
          <a:p>
            <a:pPr marL="152400" indent="0">
              <a:buNone/>
            </a:pPr>
            <a:r>
              <a:rPr lang="en-CA" dirty="0"/>
              <a:t>- Services align best with Parachute’s future initiative to expand programs (i.e. graduate programs)</a:t>
            </a:r>
          </a:p>
          <a:p>
            <a:pPr marL="609600" lvl="1" indent="0">
              <a:buNone/>
            </a:pPr>
            <a:r>
              <a:rPr lang="en-CA" dirty="0"/>
              <a:t>Workshops, existing partnerships, geographic presence</a:t>
            </a:r>
          </a:p>
          <a:p>
            <a:pPr marL="152400" indent="0">
              <a:buNone/>
            </a:pPr>
            <a:endParaRPr lang="en-CA" dirty="0"/>
          </a:p>
          <a:p>
            <a:pPr marL="152400" indent="0">
              <a:buNone/>
            </a:pPr>
            <a:r>
              <a:rPr lang="en-CA" dirty="0"/>
              <a:t>- Highly credible company</a:t>
            </a:r>
          </a:p>
          <a:p>
            <a:pPr marL="152400" indent="0">
              <a:buNone/>
            </a:pPr>
            <a:endParaRPr lang="en-CA" dirty="0"/>
          </a:p>
          <a:p>
            <a:pPr marL="152400" indent="0">
              <a:buNone/>
            </a:pPr>
            <a:r>
              <a:rPr lang="en-CA" dirty="0"/>
              <a:t>- Operates on a client-focused approach</a:t>
            </a:r>
          </a:p>
          <a:p>
            <a:pPr marL="152400" indent="0">
              <a:buNone/>
            </a:pPr>
            <a:endParaRPr lang="en-CA" dirty="0"/>
          </a:p>
          <a:p>
            <a:pPr marL="152400" indent="0">
              <a:buNone/>
            </a:pPr>
            <a:r>
              <a:rPr lang="en-CA" dirty="0"/>
              <a:t>- Lacks what parachute can provide</a:t>
            </a:r>
          </a:p>
          <a:p>
            <a:pPr marL="152400" indent="0">
              <a:buNone/>
            </a:pPr>
            <a:endParaRPr lang="en-CA" dirty="0"/>
          </a:p>
          <a:p>
            <a:pPr marL="152400" indent="0">
              <a:buNone/>
            </a:pPr>
            <a:endParaRPr lang="en-CA" dirty="0"/>
          </a:p>
          <a:p>
            <a:pPr marL="152400" indent="0">
              <a:buNone/>
            </a:pPr>
            <a:endParaRPr lang="en-CA" dirty="0"/>
          </a:p>
          <a:p>
            <a:pPr marL="152400" indent="0">
              <a:buNone/>
            </a:pPr>
            <a:endParaRPr lang="en-CA" dirty="0"/>
          </a:p>
          <a:p>
            <a:pPr marL="152400" indent="0">
              <a:buNone/>
            </a:pPr>
            <a:endParaRPr lang="en-CA" dirty="0"/>
          </a:p>
        </p:txBody>
      </p:sp>
      <p:pic>
        <p:nvPicPr>
          <p:cNvPr id="5" name="Picture 4" descr="A screenshot of a computer&#10;&#10;Description automatically generated">
            <a:extLst>
              <a:ext uri="{FF2B5EF4-FFF2-40B4-BE49-F238E27FC236}">
                <a16:creationId xmlns:a16="http://schemas.microsoft.com/office/drawing/2014/main" id="{315BDB83-9D77-8BB3-2AEE-BDA0CF9A4BE7}"/>
              </a:ext>
            </a:extLst>
          </p:cNvPr>
          <p:cNvPicPr>
            <a:picLocks noChangeAspect="1"/>
          </p:cNvPicPr>
          <p:nvPr/>
        </p:nvPicPr>
        <p:blipFill>
          <a:blip r:embed="rId2"/>
          <a:stretch>
            <a:fillRect/>
          </a:stretch>
        </p:blipFill>
        <p:spPr>
          <a:xfrm>
            <a:off x="5152203" y="2235550"/>
            <a:ext cx="3379102" cy="2534327"/>
          </a:xfrm>
          <a:prstGeom prst="rect">
            <a:avLst/>
          </a:prstGeom>
        </p:spPr>
      </p:pic>
    </p:spTree>
    <p:extLst>
      <p:ext uri="{BB962C8B-B14F-4D97-AF65-F5344CB8AC3E}">
        <p14:creationId xmlns:p14="http://schemas.microsoft.com/office/powerpoint/2010/main" val="20933142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991F7-6054-26F0-F72C-0714C7370758}"/>
              </a:ext>
            </a:extLst>
          </p:cNvPr>
          <p:cNvSpPr>
            <a:spLocks noGrp="1"/>
          </p:cNvSpPr>
          <p:nvPr>
            <p:ph type="title"/>
          </p:nvPr>
        </p:nvSpPr>
        <p:spPr>
          <a:xfrm>
            <a:off x="39435" y="287972"/>
            <a:ext cx="7704000" cy="572700"/>
          </a:xfrm>
        </p:spPr>
        <p:txBody>
          <a:bodyPr/>
          <a:lstStyle/>
          <a:p>
            <a:r>
              <a:rPr lang="en-US" dirty="0"/>
              <a:t>CCS' Disadvantages </a:t>
            </a:r>
          </a:p>
        </p:txBody>
      </p:sp>
      <p:sp>
        <p:nvSpPr>
          <p:cNvPr id="3" name="Text Placeholder 2">
            <a:extLst>
              <a:ext uri="{FF2B5EF4-FFF2-40B4-BE49-F238E27FC236}">
                <a16:creationId xmlns:a16="http://schemas.microsoft.com/office/drawing/2014/main" id="{E7C7DA7C-58EE-D625-8D79-F05F5B22A209}"/>
              </a:ext>
            </a:extLst>
          </p:cNvPr>
          <p:cNvSpPr>
            <a:spLocks noGrp="1"/>
          </p:cNvSpPr>
          <p:nvPr>
            <p:ph type="body" idx="1"/>
          </p:nvPr>
        </p:nvSpPr>
        <p:spPr>
          <a:xfrm>
            <a:off x="39434" y="3637529"/>
            <a:ext cx="5906611" cy="599714"/>
          </a:xfrm>
        </p:spPr>
        <p:txBody>
          <a:bodyPr/>
          <a:lstStyle/>
          <a:p>
            <a:pPr marL="152400" indent="0">
              <a:buNone/>
            </a:pPr>
            <a:r>
              <a:rPr lang="en-US" dirty="0"/>
              <a:t>The main disadvantage is being able to qualify for a loan </a:t>
            </a:r>
          </a:p>
        </p:txBody>
      </p:sp>
      <p:pic>
        <p:nvPicPr>
          <p:cNvPr id="4" name="Picture 3" descr="A white background with black text&#10;&#10;Description automatically generated">
            <a:extLst>
              <a:ext uri="{FF2B5EF4-FFF2-40B4-BE49-F238E27FC236}">
                <a16:creationId xmlns:a16="http://schemas.microsoft.com/office/drawing/2014/main" id="{CE8DDE50-DB5B-1354-67DC-37600E07CD55}"/>
              </a:ext>
            </a:extLst>
          </p:cNvPr>
          <p:cNvPicPr>
            <a:picLocks noChangeAspect="1"/>
          </p:cNvPicPr>
          <p:nvPr/>
        </p:nvPicPr>
        <p:blipFill>
          <a:blip r:embed="rId2"/>
          <a:stretch>
            <a:fillRect/>
          </a:stretch>
        </p:blipFill>
        <p:spPr>
          <a:xfrm>
            <a:off x="4364" y="1030527"/>
            <a:ext cx="9139636" cy="2366976"/>
          </a:xfrm>
          <a:prstGeom prst="rect">
            <a:avLst/>
          </a:prstGeom>
        </p:spPr>
      </p:pic>
      <p:sp>
        <p:nvSpPr>
          <p:cNvPr id="7" name="Rectangle 6">
            <a:extLst>
              <a:ext uri="{FF2B5EF4-FFF2-40B4-BE49-F238E27FC236}">
                <a16:creationId xmlns:a16="http://schemas.microsoft.com/office/drawing/2014/main" id="{420633E3-4347-A196-1837-6037C9D27F25}"/>
              </a:ext>
            </a:extLst>
          </p:cNvPr>
          <p:cNvSpPr/>
          <p:nvPr/>
        </p:nvSpPr>
        <p:spPr>
          <a:xfrm>
            <a:off x="39263" y="1430932"/>
            <a:ext cx="9069834" cy="610762"/>
          </a:xfrm>
          <a:prstGeom prst="rect">
            <a:avLst/>
          </a:prstGeom>
          <a:noFill/>
          <a:ln>
            <a:solidFill>
              <a:schemeClr val="bg2">
                <a:lumMod val="75000"/>
                <a:lumOff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2928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6624-65CB-1DC0-C212-4417192389CD}"/>
              </a:ext>
            </a:extLst>
          </p:cNvPr>
          <p:cNvSpPr>
            <a:spLocks noGrp="1"/>
          </p:cNvSpPr>
          <p:nvPr>
            <p:ph type="title"/>
          </p:nvPr>
        </p:nvSpPr>
        <p:spPr/>
        <p:txBody>
          <a:bodyPr/>
          <a:lstStyle/>
          <a:p>
            <a:r>
              <a:rPr lang="en-US" dirty="0"/>
              <a:t>Who is Our Target Audience?</a:t>
            </a:r>
            <a:endParaRPr lang="en-CA" dirty="0"/>
          </a:p>
        </p:txBody>
      </p:sp>
      <p:sp>
        <p:nvSpPr>
          <p:cNvPr id="3" name="Text Placeholder 2">
            <a:extLst>
              <a:ext uri="{FF2B5EF4-FFF2-40B4-BE49-F238E27FC236}">
                <a16:creationId xmlns:a16="http://schemas.microsoft.com/office/drawing/2014/main" id="{004FF6A3-8CEB-A766-C924-E48A6B5BDEA9}"/>
              </a:ext>
            </a:extLst>
          </p:cNvPr>
          <p:cNvSpPr>
            <a:spLocks noGrp="1"/>
          </p:cNvSpPr>
          <p:nvPr>
            <p:ph type="body" idx="1"/>
          </p:nvPr>
        </p:nvSpPr>
        <p:spPr>
          <a:xfrm>
            <a:off x="720000" y="1017725"/>
            <a:ext cx="7704000" cy="3798568"/>
          </a:xfrm>
        </p:spPr>
        <p:txBody>
          <a:bodyPr/>
          <a:lstStyle/>
          <a:p>
            <a:pPr marL="152400" indent="0">
              <a:buNone/>
            </a:pPr>
            <a:r>
              <a:rPr lang="en-US" b="1" dirty="0"/>
              <a:t>Anyone who is past the threshold of being a student:</a:t>
            </a:r>
            <a:br>
              <a:rPr lang="en-US" b="1" dirty="0"/>
            </a:br>
            <a:endParaRPr lang="en-US" b="1" dirty="0"/>
          </a:p>
          <a:p>
            <a:pPr marL="152400" indent="0">
              <a:buNone/>
            </a:pPr>
            <a:r>
              <a:rPr lang="en-US" u="sng" dirty="0"/>
              <a:t>Why not Students?</a:t>
            </a:r>
          </a:p>
          <a:p>
            <a:pPr marL="152400" indent="0">
              <a:buNone/>
            </a:pPr>
            <a:endParaRPr lang="en-US" u="sng" dirty="0"/>
          </a:p>
          <a:p>
            <a:pPr marL="495300" indent="-342900">
              <a:buFont typeface="+mj-lt"/>
              <a:buAutoNum type="arabicPeriod"/>
            </a:pPr>
            <a:r>
              <a:rPr lang="en-US" dirty="0"/>
              <a:t>Students already receive ample loan support through OSAP and similar services</a:t>
            </a:r>
          </a:p>
          <a:p>
            <a:pPr marL="495300" indent="-342900">
              <a:buFont typeface="+mj-lt"/>
              <a:buAutoNum type="arabicPeriod"/>
            </a:pPr>
            <a:r>
              <a:rPr lang="en-US" dirty="0"/>
              <a:t>Effective as of April 1</a:t>
            </a:r>
            <a:r>
              <a:rPr lang="en-US" baseline="30000" dirty="0"/>
              <a:t>st</a:t>
            </a:r>
            <a:r>
              <a:rPr lang="en-US" dirty="0"/>
              <a:t>, 2023, all student loans have 0% interest in Canada</a:t>
            </a:r>
            <a:r>
              <a:rPr lang="en-US" baseline="30000" dirty="0"/>
              <a:t>4</a:t>
            </a:r>
          </a:p>
          <a:p>
            <a:pPr marL="495300" indent="-342900">
              <a:buFont typeface="+mj-lt"/>
              <a:buAutoNum type="arabicPeriod"/>
            </a:pPr>
            <a:r>
              <a:rPr lang="en-US" dirty="0"/>
              <a:t>Many students have not/cannot accumulate a credit score that bad yet</a:t>
            </a:r>
          </a:p>
          <a:p>
            <a:pPr marL="495300" indent="-342900">
              <a:buFont typeface="+mj-lt"/>
              <a:buAutoNum type="arabicPeriod"/>
            </a:pPr>
            <a:r>
              <a:rPr lang="en-US" dirty="0"/>
              <a:t>Why would someone want to pay a 30% loan interest if they don’t have to?</a:t>
            </a:r>
          </a:p>
          <a:p>
            <a:pPr marL="495300" indent="-342900">
              <a:buFont typeface="+mj-lt"/>
              <a:buAutoNum type="arabicPeriod"/>
            </a:pPr>
            <a:endParaRPr lang="en-US" dirty="0"/>
          </a:p>
          <a:p>
            <a:pPr marL="152400" indent="0">
              <a:buNone/>
            </a:pPr>
            <a:r>
              <a:rPr lang="en-US" u="sng" dirty="0"/>
              <a:t>Diversifying Consumer Base:</a:t>
            </a:r>
          </a:p>
          <a:p>
            <a:pPr marL="152400" indent="0">
              <a:buNone/>
            </a:pPr>
            <a:endParaRPr lang="en-US" u="sng" dirty="0"/>
          </a:p>
          <a:p>
            <a:pPr marL="495300" indent="-342900">
              <a:buFont typeface="+mj-lt"/>
              <a:buAutoNum type="arabicPeriod"/>
            </a:pPr>
            <a:r>
              <a:rPr lang="en-US" dirty="0"/>
              <a:t>According to the Q&amp;A, Parachute’s average customer age is 42 with an income ~84K</a:t>
            </a:r>
          </a:p>
          <a:p>
            <a:pPr marL="495300" indent="-342900">
              <a:buFont typeface="+mj-lt"/>
              <a:buAutoNum type="arabicPeriod"/>
            </a:pPr>
            <a:r>
              <a:rPr lang="en-US" dirty="0"/>
              <a:t>While inclusive, this partnership aims to diversify this audience within the CCS’ consumer base, while also granting Parachute exposure</a:t>
            </a:r>
          </a:p>
        </p:txBody>
      </p:sp>
    </p:spTree>
    <p:extLst>
      <p:ext uri="{BB962C8B-B14F-4D97-AF65-F5344CB8AC3E}">
        <p14:creationId xmlns:p14="http://schemas.microsoft.com/office/powerpoint/2010/main" val="6670161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6624-65CB-1DC0-C212-4417192389CD}"/>
              </a:ext>
            </a:extLst>
          </p:cNvPr>
          <p:cNvSpPr>
            <a:spLocks noGrp="1"/>
          </p:cNvSpPr>
          <p:nvPr>
            <p:ph type="title"/>
          </p:nvPr>
        </p:nvSpPr>
        <p:spPr/>
        <p:txBody>
          <a:bodyPr/>
          <a:lstStyle/>
          <a:p>
            <a:r>
              <a:rPr lang="en-US" dirty="0"/>
              <a:t>How Does this Synergy Work?</a:t>
            </a:r>
            <a:endParaRPr lang="en-CA" dirty="0"/>
          </a:p>
        </p:txBody>
      </p:sp>
      <p:sp>
        <p:nvSpPr>
          <p:cNvPr id="3" name="Text Placeholder 2">
            <a:extLst>
              <a:ext uri="{FF2B5EF4-FFF2-40B4-BE49-F238E27FC236}">
                <a16:creationId xmlns:a16="http://schemas.microsoft.com/office/drawing/2014/main" id="{004FF6A3-8CEB-A766-C924-E48A6B5BDEA9}"/>
              </a:ext>
            </a:extLst>
          </p:cNvPr>
          <p:cNvSpPr>
            <a:spLocks noGrp="1"/>
          </p:cNvSpPr>
          <p:nvPr>
            <p:ph type="body" idx="1"/>
          </p:nvPr>
        </p:nvSpPr>
        <p:spPr>
          <a:xfrm>
            <a:off x="720000" y="1017725"/>
            <a:ext cx="7704000" cy="3798568"/>
          </a:xfrm>
        </p:spPr>
        <p:txBody>
          <a:bodyPr/>
          <a:lstStyle/>
          <a:p>
            <a:pPr marL="152400" indent="0">
              <a:buNone/>
            </a:pPr>
            <a:r>
              <a:rPr lang="en-US" b="1" dirty="0"/>
              <a:t>By enforcing credit counselling as part of the loan application process:</a:t>
            </a:r>
          </a:p>
          <a:p>
            <a:pPr marL="152400" indent="0">
              <a:buNone/>
            </a:pPr>
            <a:endParaRPr lang="en-US" b="1" dirty="0"/>
          </a:p>
          <a:p>
            <a:pPr marL="495300" indent="-342900">
              <a:buFont typeface="+mj-lt"/>
              <a:buAutoNum type="arabicPeriod"/>
            </a:pPr>
            <a:r>
              <a:rPr lang="en-US" dirty="0"/>
              <a:t>Anyone can apply for debt consolidation, provided their credit scores are not sub-prime or below (except for Parachute)</a:t>
            </a:r>
          </a:p>
          <a:p>
            <a:pPr marL="495300" indent="-342900">
              <a:buFont typeface="+mj-lt"/>
              <a:buAutoNum type="arabicPeriod"/>
            </a:pPr>
            <a:r>
              <a:rPr lang="en-US" dirty="0"/>
              <a:t>By streamlining credit counselling as part of this process, borrowers receive more guidance on managing their finances to prevent future debt issues before they arise</a:t>
            </a:r>
          </a:p>
          <a:p>
            <a:pPr marL="495300" indent="-342900">
              <a:buFont typeface="+mj-lt"/>
              <a:buAutoNum type="arabicPeriod"/>
            </a:pPr>
            <a:r>
              <a:rPr lang="en-US" dirty="0"/>
              <a:t>Credit counselling with help borrowers at risk of defaulting on loans</a:t>
            </a:r>
          </a:p>
          <a:p>
            <a:pPr marL="495300" indent="-342900">
              <a:buFont typeface="+mj-lt"/>
              <a:buAutoNum type="arabicPeriod"/>
            </a:pPr>
            <a:r>
              <a:rPr lang="en-US" dirty="0"/>
              <a:t>Increased chances to improve creditworthiness</a:t>
            </a:r>
          </a:p>
          <a:p>
            <a:pPr marL="495300" indent="-342900">
              <a:buFont typeface="+mj-lt"/>
              <a:buAutoNum type="arabicPeriod"/>
            </a:pPr>
            <a:r>
              <a:rPr lang="en-US" dirty="0"/>
              <a:t>Creates a positive community impact by promoting financial literacy and stability</a:t>
            </a:r>
          </a:p>
          <a:p>
            <a:pPr marL="495300" indent="-342900">
              <a:buFont typeface="+mj-lt"/>
              <a:buAutoNum type="arabicPeriod"/>
            </a:pPr>
            <a:endParaRPr lang="en-US" dirty="0"/>
          </a:p>
          <a:p>
            <a:pPr marL="152400" indent="0">
              <a:buNone/>
            </a:pPr>
            <a:r>
              <a:rPr lang="en-US" u="sng" dirty="0"/>
              <a:t>Creates a competitive advantage that sub-prime borrowers can receive similar services, whereas most companies do not serve these borrowers</a:t>
            </a:r>
            <a:endParaRPr lang="en-US" dirty="0"/>
          </a:p>
        </p:txBody>
      </p:sp>
    </p:spTree>
    <p:extLst>
      <p:ext uri="{BB962C8B-B14F-4D97-AF65-F5344CB8AC3E}">
        <p14:creationId xmlns:p14="http://schemas.microsoft.com/office/powerpoint/2010/main" val="276584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6624-65CB-1DC0-C212-4417192389CD}"/>
              </a:ext>
            </a:extLst>
          </p:cNvPr>
          <p:cNvSpPr>
            <a:spLocks noGrp="1"/>
          </p:cNvSpPr>
          <p:nvPr>
            <p:ph type="title"/>
          </p:nvPr>
        </p:nvSpPr>
        <p:spPr/>
        <p:txBody>
          <a:bodyPr/>
          <a:lstStyle/>
          <a:p>
            <a:r>
              <a:rPr lang="en-US" dirty="0"/>
              <a:t>Security of Partnership?</a:t>
            </a:r>
            <a:endParaRPr lang="en-CA" dirty="0"/>
          </a:p>
        </p:txBody>
      </p:sp>
      <p:sp>
        <p:nvSpPr>
          <p:cNvPr id="3" name="Text Placeholder 2">
            <a:extLst>
              <a:ext uri="{FF2B5EF4-FFF2-40B4-BE49-F238E27FC236}">
                <a16:creationId xmlns:a16="http://schemas.microsoft.com/office/drawing/2014/main" id="{004FF6A3-8CEB-A766-C924-E48A6B5BDEA9}"/>
              </a:ext>
            </a:extLst>
          </p:cNvPr>
          <p:cNvSpPr>
            <a:spLocks noGrp="1"/>
          </p:cNvSpPr>
          <p:nvPr>
            <p:ph type="body" idx="1"/>
          </p:nvPr>
        </p:nvSpPr>
        <p:spPr>
          <a:xfrm>
            <a:off x="720000" y="1017725"/>
            <a:ext cx="7704000" cy="3798568"/>
          </a:xfrm>
        </p:spPr>
        <p:txBody>
          <a:bodyPr/>
          <a:lstStyle/>
          <a:p>
            <a:pPr marL="152400" indent="0">
              <a:buNone/>
            </a:pPr>
            <a:r>
              <a:rPr lang="en-US" b="1" dirty="0"/>
              <a:t>This partnership enforces data minimization:</a:t>
            </a:r>
          </a:p>
          <a:p>
            <a:pPr marL="152400" indent="0">
              <a:buNone/>
            </a:pPr>
            <a:endParaRPr lang="en-US" b="1" dirty="0"/>
          </a:p>
          <a:p>
            <a:pPr marL="495300" indent="-342900">
              <a:buFont typeface="+mj-lt"/>
              <a:buAutoNum type="arabicPeriod"/>
            </a:pPr>
            <a:r>
              <a:rPr lang="en-US" dirty="0"/>
              <a:t>Parachute and the CCS do not need to share much information about the customer between each-other, making it the most secure out of all other partnerships</a:t>
            </a:r>
          </a:p>
          <a:p>
            <a:pPr marL="495300" indent="-342900">
              <a:buFont typeface="+mj-lt"/>
              <a:buAutoNum type="arabicPeriod"/>
            </a:pPr>
            <a:r>
              <a:rPr lang="en-US" dirty="0"/>
              <a:t>No third-party vendors are involved in handling customer data</a:t>
            </a:r>
          </a:p>
          <a:p>
            <a:pPr marL="495300" indent="-342900">
              <a:buFont typeface="+mj-lt"/>
              <a:buAutoNum type="arabicPeriod"/>
            </a:pPr>
            <a:r>
              <a:rPr lang="en-US" dirty="0"/>
              <a:t>Both Parachute and the CCS disclose transparent privacy policies</a:t>
            </a:r>
          </a:p>
          <a:p>
            <a:pPr marL="495300" indent="-342900">
              <a:buFont typeface="+mj-lt"/>
              <a:buAutoNum type="arabicPeriod"/>
            </a:pPr>
            <a:endParaRPr lang="en-US" dirty="0"/>
          </a:p>
          <a:p>
            <a:pPr marL="152400" indent="0">
              <a:buNone/>
            </a:pPr>
            <a:r>
              <a:rPr lang="en-US" b="1" dirty="0"/>
              <a:t>Companies share the same vision and values:</a:t>
            </a:r>
            <a:br>
              <a:rPr lang="en-US" b="1" dirty="0"/>
            </a:br>
            <a:endParaRPr lang="en-US" b="1" dirty="0"/>
          </a:p>
          <a:p>
            <a:pPr marL="495300" indent="-342900">
              <a:buFont typeface="+mj-lt"/>
              <a:buAutoNum type="arabicPeriod"/>
            </a:pPr>
            <a:r>
              <a:rPr lang="en-US" dirty="0"/>
              <a:t>There will be no confusion towards the business structure of the partnership</a:t>
            </a:r>
          </a:p>
          <a:p>
            <a:pPr marL="495300" indent="-342900">
              <a:buFont typeface="+mj-lt"/>
              <a:buAutoNum type="arabicPeriod"/>
            </a:pPr>
            <a:r>
              <a:rPr lang="en-US" dirty="0"/>
              <a:t>Since it is a for-profit x non-profit partnership, there is little room for exploitation (how the company’s benefit from each-other is non-exploitable)</a:t>
            </a:r>
          </a:p>
          <a:p>
            <a:pPr marL="152400" indent="0">
              <a:buNone/>
            </a:pPr>
            <a:endParaRPr lang="en-US" dirty="0"/>
          </a:p>
          <a:p>
            <a:pPr marL="152400" indent="0">
              <a:buNone/>
            </a:pPr>
            <a:endParaRPr lang="en-US" b="1" dirty="0"/>
          </a:p>
          <a:p>
            <a:pPr marL="152400" indent="0">
              <a:buNone/>
            </a:pPr>
            <a:endParaRPr lang="en-US" dirty="0"/>
          </a:p>
        </p:txBody>
      </p:sp>
    </p:spTree>
    <p:extLst>
      <p:ext uri="{BB962C8B-B14F-4D97-AF65-F5344CB8AC3E}">
        <p14:creationId xmlns:p14="http://schemas.microsoft.com/office/powerpoint/2010/main" val="3081320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6624-65CB-1DC0-C212-4417192389CD}"/>
              </a:ext>
            </a:extLst>
          </p:cNvPr>
          <p:cNvSpPr>
            <a:spLocks noGrp="1"/>
          </p:cNvSpPr>
          <p:nvPr>
            <p:ph type="title"/>
          </p:nvPr>
        </p:nvSpPr>
        <p:spPr>
          <a:xfrm>
            <a:off x="650150" y="445025"/>
            <a:ext cx="8424000" cy="572700"/>
          </a:xfrm>
        </p:spPr>
        <p:txBody>
          <a:bodyPr/>
          <a:lstStyle/>
          <a:p>
            <a:r>
              <a:rPr lang="en-US" dirty="0"/>
              <a:t>Flexibility and Adaptability of Partnership?</a:t>
            </a:r>
            <a:endParaRPr lang="en-CA" dirty="0"/>
          </a:p>
        </p:txBody>
      </p:sp>
      <p:sp>
        <p:nvSpPr>
          <p:cNvPr id="3" name="Text Placeholder 2">
            <a:extLst>
              <a:ext uri="{FF2B5EF4-FFF2-40B4-BE49-F238E27FC236}">
                <a16:creationId xmlns:a16="http://schemas.microsoft.com/office/drawing/2014/main" id="{004FF6A3-8CEB-A766-C924-E48A6B5BDEA9}"/>
              </a:ext>
            </a:extLst>
          </p:cNvPr>
          <p:cNvSpPr>
            <a:spLocks noGrp="1"/>
          </p:cNvSpPr>
          <p:nvPr>
            <p:ph type="body" idx="1"/>
          </p:nvPr>
        </p:nvSpPr>
        <p:spPr>
          <a:xfrm>
            <a:off x="720000" y="1017725"/>
            <a:ext cx="7704000" cy="3798568"/>
          </a:xfrm>
        </p:spPr>
        <p:txBody>
          <a:bodyPr/>
          <a:lstStyle/>
          <a:p>
            <a:pPr marL="152400" indent="0">
              <a:buNone/>
            </a:pPr>
            <a:r>
              <a:rPr lang="en-US" u="sng" dirty="0"/>
              <a:t>Inside the Company:</a:t>
            </a:r>
          </a:p>
          <a:p>
            <a:pPr marL="152400" indent="0">
              <a:buNone/>
            </a:pPr>
            <a:endParaRPr lang="en-US" u="sng" dirty="0"/>
          </a:p>
          <a:p>
            <a:pPr marL="495300" indent="-342900">
              <a:buFont typeface="+mj-lt"/>
              <a:buAutoNum type="arabicPeriod"/>
            </a:pPr>
            <a:r>
              <a:rPr lang="en-US" dirty="0"/>
              <a:t>Parachute will be able to gradually take in more loans</a:t>
            </a:r>
          </a:p>
          <a:p>
            <a:pPr marL="495300" indent="-342900">
              <a:buFont typeface="+mj-lt"/>
              <a:buAutoNum type="arabicPeriod"/>
            </a:pPr>
            <a:r>
              <a:rPr lang="en-US" dirty="0"/>
              <a:t>Governance between two companies will be made solely by the company for their own programs (they mostly refer rather than combine programs)</a:t>
            </a:r>
          </a:p>
          <a:p>
            <a:pPr marL="152400" indent="0">
              <a:buNone/>
            </a:pPr>
            <a:endParaRPr lang="en-US" u="sng" dirty="0"/>
          </a:p>
          <a:p>
            <a:pPr marL="152400" indent="0">
              <a:buNone/>
            </a:pPr>
            <a:r>
              <a:rPr lang="en-US" u="sng" dirty="0"/>
              <a:t>Outside the Company:</a:t>
            </a:r>
          </a:p>
          <a:p>
            <a:pPr marL="152400" indent="0">
              <a:buNone/>
            </a:pPr>
            <a:endParaRPr lang="en-US" u="sng" dirty="0"/>
          </a:p>
          <a:p>
            <a:pPr marL="495300" indent="-342900">
              <a:buFont typeface="+mj-lt"/>
              <a:buAutoNum type="arabicPeriod"/>
            </a:pPr>
            <a:r>
              <a:rPr lang="en-US" dirty="0"/>
              <a:t>If customer needs switch to net-prime/super-prime market, Parachute will already be there by using CCS as a “crutch” for graduate programs</a:t>
            </a:r>
          </a:p>
          <a:p>
            <a:pPr marL="495300" indent="-342900">
              <a:buFont typeface="+mj-lt"/>
              <a:buAutoNum type="arabicPeriod"/>
            </a:pPr>
            <a:r>
              <a:rPr lang="en-US" dirty="0"/>
              <a:t>If economic conditions improve, parachute will struggle regardless of the partnership, however since the CCS is a non-profit, any change in economic conditions will not put financial strain on Parachute as result of the partnership (since CCS has no monetary gain directly from Parachute)</a:t>
            </a:r>
          </a:p>
          <a:p>
            <a:pPr marL="495300" indent="-342900">
              <a:buFont typeface="+mj-lt"/>
              <a:buAutoNum type="arabicPeriod"/>
            </a:pPr>
            <a:r>
              <a:rPr lang="en-US" dirty="0"/>
              <a:t>If economic conditions worsen, both services will be more sought after</a:t>
            </a:r>
          </a:p>
          <a:p>
            <a:pPr marL="152400" indent="0">
              <a:buNone/>
            </a:pPr>
            <a:endParaRPr lang="en-US" u="sng" dirty="0"/>
          </a:p>
        </p:txBody>
      </p:sp>
    </p:spTree>
    <p:extLst>
      <p:ext uri="{BB962C8B-B14F-4D97-AF65-F5344CB8AC3E}">
        <p14:creationId xmlns:p14="http://schemas.microsoft.com/office/powerpoint/2010/main" val="29603614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6624-65CB-1DC0-C212-4417192389CD}"/>
              </a:ext>
            </a:extLst>
          </p:cNvPr>
          <p:cNvSpPr>
            <a:spLocks noGrp="1"/>
          </p:cNvSpPr>
          <p:nvPr>
            <p:ph type="title"/>
          </p:nvPr>
        </p:nvSpPr>
        <p:spPr/>
        <p:txBody>
          <a:bodyPr/>
          <a:lstStyle/>
          <a:p>
            <a:r>
              <a:rPr lang="en-US" dirty="0"/>
              <a:t>Success Indicators?</a:t>
            </a:r>
            <a:endParaRPr lang="en-CA" dirty="0"/>
          </a:p>
        </p:txBody>
      </p:sp>
      <p:sp>
        <p:nvSpPr>
          <p:cNvPr id="3" name="Text Placeholder 2">
            <a:extLst>
              <a:ext uri="{FF2B5EF4-FFF2-40B4-BE49-F238E27FC236}">
                <a16:creationId xmlns:a16="http://schemas.microsoft.com/office/drawing/2014/main" id="{004FF6A3-8CEB-A766-C924-E48A6B5BDEA9}"/>
              </a:ext>
            </a:extLst>
          </p:cNvPr>
          <p:cNvSpPr>
            <a:spLocks noGrp="1"/>
          </p:cNvSpPr>
          <p:nvPr>
            <p:ph type="body" idx="1"/>
          </p:nvPr>
        </p:nvSpPr>
        <p:spPr>
          <a:xfrm>
            <a:off x="720000" y="1017725"/>
            <a:ext cx="7704000" cy="3798568"/>
          </a:xfrm>
        </p:spPr>
        <p:txBody>
          <a:bodyPr/>
          <a:lstStyle/>
          <a:p>
            <a:pPr marL="152400" indent="0">
              <a:buNone/>
            </a:pPr>
            <a:r>
              <a:rPr lang="en-US" b="1" dirty="0"/>
              <a:t>KPIs that will be monitored and its effects:</a:t>
            </a:r>
          </a:p>
          <a:p>
            <a:pPr marL="152400" indent="0">
              <a:buNone/>
            </a:pPr>
            <a:endParaRPr lang="en-US" dirty="0"/>
          </a:p>
          <a:p>
            <a:pPr marL="495300" indent="-342900">
              <a:buFont typeface="+mj-lt"/>
              <a:buAutoNum type="arabicPeriod"/>
            </a:pPr>
            <a:r>
              <a:rPr lang="en-US" dirty="0"/>
              <a:t>Past customers become more loyal</a:t>
            </a:r>
          </a:p>
          <a:p>
            <a:pPr marL="495300" indent="-342900">
              <a:buFont typeface="+mj-lt"/>
              <a:buAutoNum type="arabicPeriod"/>
            </a:pPr>
            <a:r>
              <a:rPr lang="en-US" dirty="0"/>
              <a:t>Net promotor scores increase with each customer helped</a:t>
            </a:r>
          </a:p>
          <a:p>
            <a:pPr marL="952500" lvl="1" indent="-342900">
              <a:buFont typeface="+mj-lt"/>
              <a:buAutoNum type="arabicPeriod"/>
            </a:pPr>
            <a:r>
              <a:rPr lang="en-US" dirty="0"/>
              <a:t>Shown through customer satisfaction surveys, which provides opportunity to cross-sell/upsell opportunities</a:t>
            </a:r>
          </a:p>
          <a:p>
            <a:pPr marL="495300" indent="-342900">
              <a:buFont typeface="+mj-lt"/>
              <a:buAutoNum type="arabicPeriod"/>
            </a:pPr>
            <a:r>
              <a:rPr lang="en-US" dirty="0"/>
              <a:t>Retention rates will be consistent amongst those who have used both company’s services</a:t>
            </a:r>
          </a:p>
          <a:p>
            <a:pPr marL="495300" indent="-342900">
              <a:buFont typeface="+mj-lt"/>
              <a:buAutoNum type="arabicPeriod"/>
            </a:pPr>
            <a:endParaRPr lang="en-US" dirty="0"/>
          </a:p>
          <a:p>
            <a:pPr marL="495300" indent="-342900">
              <a:buFont typeface="+mj-lt"/>
              <a:buAutoNum type="arabicPeriod"/>
            </a:pPr>
            <a:r>
              <a:rPr lang="en-US" dirty="0"/>
              <a:t>Loan repayment rates will increase with more financial awareness</a:t>
            </a:r>
          </a:p>
          <a:p>
            <a:pPr marL="495300" indent="-342900">
              <a:buFont typeface="+mj-lt"/>
              <a:buAutoNum type="arabicPeriod"/>
            </a:pPr>
            <a:r>
              <a:rPr lang="en-US" dirty="0"/>
              <a:t>Default rates will decrease with more financial awareness</a:t>
            </a:r>
          </a:p>
          <a:p>
            <a:pPr marL="495300" indent="-342900">
              <a:buFont typeface="+mj-lt"/>
              <a:buAutoNum type="arabicPeriod"/>
            </a:pPr>
            <a:r>
              <a:rPr lang="en-US" dirty="0"/>
              <a:t>Credit score rates increase with more financial awareness</a:t>
            </a:r>
          </a:p>
          <a:p>
            <a:pPr marL="495300" indent="-342900">
              <a:buFont typeface="+mj-lt"/>
              <a:buAutoNum type="arabicPeriod"/>
            </a:pPr>
            <a:r>
              <a:rPr lang="en-US" dirty="0"/>
              <a:t>Customer engagement increases with more financially capable customers</a:t>
            </a:r>
          </a:p>
          <a:p>
            <a:pPr marL="152400" indent="0">
              <a:buNone/>
            </a:pPr>
            <a:endParaRPr lang="en-US" dirty="0"/>
          </a:p>
          <a:p>
            <a:pPr marL="152400" indent="0">
              <a:buNone/>
            </a:pPr>
            <a:endParaRPr lang="en-US" dirty="0"/>
          </a:p>
          <a:p>
            <a:pPr marL="152400" indent="0">
              <a:buNone/>
            </a:pPr>
            <a:endParaRPr lang="en-US" dirty="0"/>
          </a:p>
        </p:txBody>
      </p:sp>
    </p:spTree>
    <p:extLst>
      <p:ext uri="{BB962C8B-B14F-4D97-AF65-F5344CB8AC3E}">
        <p14:creationId xmlns:p14="http://schemas.microsoft.com/office/powerpoint/2010/main" val="3199520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1135"/>
        </a:solid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72CA3CE7-001F-13E6-2067-CD288BF5AF48}"/>
              </a:ext>
            </a:extLst>
          </p:cNvPr>
          <p:cNvSpPr txBox="1"/>
          <p:nvPr/>
        </p:nvSpPr>
        <p:spPr>
          <a:xfrm>
            <a:off x="7439840" y="2154039"/>
            <a:ext cx="1259518" cy="752674"/>
          </a:xfrm>
          <a:prstGeom prst="rect">
            <a:avLst/>
          </a:prstGeom>
          <a:noFill/>
          <a:effectLst>
            <a:outerShdw blurRad="50800" dist="38100" dir="2700000" algn="tl" rotWithShape="0">
              <a:prstClr val="black">
                <a:alpha val="40000"/>
              </a:prstClr>
            </a:outerShdw>
          </a:effectLst>
        </p:spPr>
        <p:txBody>
          <a:bodyPr wrap="square" rtlCol="0">
            <a:normAutofit fontScale="47500" lnSpcReduction="20000"/>
          </a:bodyPr>
          <a:lstStyle/>
          <a:p>
            <a:r>
              <a:rPr lang="en-US" sz="5400">
                <a:solidFill>
                  <a:srgbClr val="BFACF6"/>
                </a:solidFill>
                <a:latin typeface="Brush Script MT" panose="03060802040406070304" pitchFamily="66" charset="0"/>
              </a:rPr>
              <a:t>Meet Our</a:t>
            </a:r>
            <a:endParaRPr lang="en-CA" sz="5400">
              <a:solidFill>
                <a:srgbClr val="BFACF6"/>
              </a:solidFill>
              <a:latin typeface="Brush Script MT" panose="03060802040406070304" pitchFamily="66" charset="0"/>
            </a:endParaRPr>
          </a:p>
        </p:txBody>
      </p:sp>
      <p:sp>
        <p:nvSpPr>
          <p:cNvPr id="43" name="TextBox 42">
            <a:extLst>
              <a:ext uri="{FF2B5EF4-FFF2-40B4-BE49-F238E27FC236}">
                <a16:creationId xmlns:a16="http://schemas.microsoft.com/office/drawing/2014/main" id="{8CAD7E38-4913-75AD-2F18-4D1ED329C66B}"/>
              </a:ext>
            </a:extLst>
          </p:cNvPr>
          <p:cNvSpPr txBox="1"/>
          <p:nvPr/>
        </p:nvSpPr>
        <p:spPr>
          <a:xfrm>
            <a:off x="6920709" y="2366064"/>
            <a:ext cx="2318160" cy="1279540"/>
          </a:xfrm>
          <a:prstGeom prst="rect">
            <a:avLst/>
          </a:prstGeom>
          <a:noFill/>
        </p:spPr>
        <p:txBody>
          <a:bodyPr wrap="square" rtlCol="0">
            <a:normAutofit fontScale="47500" lnSpcReduction="20000"/>
          </a:bodyPr>
          <a:lstStyle/>
          <a:p>
            <a:r>
              <a:rPr lang="en-US" sz="9600">
                <a:solidFill>
                  <a:schemeClr val="accent6"/>
                </a:solidFill>
                <a:latin typeface="Bebas Neue" panose="020B0606020202050201" pitchFamily="34" charset="0"/>
              </a:rPr>
              <a:t>CUSTOMERS</a:t>
            </a:r>
            <a:endParaRPr lang="en-CA" sz="9600">
              <a:solidFill>
                <a:schemeClr val="accent6"/>
              </a:solidFill>
              <a:latin typeface="Bebas Neue" panose="020B0606020202050201" pitchFamily="34" charset="0"/>
            </a:endParaRPr>
          </a:p>
        </p:txBody>
      </p:sp>
      <p:grpSp>
        <p:nvGrpSpPr>
          <p:cNvPr id="140" name="Group 139">
            <a:extLst>
              <a:ext uri="{FF2B5EF4-FFF2-40B4-BE49-F238E27FC236}">
                <a16:creationId xmlns:a16="http://schemas.microsoft.com/office/drawing/2014/main" id="{EC719A89-B0BE-7D17-6C68-C788FB62CA4E}"/>
              </a:ext>
            </a:extLst>
          </p:cNvPr>
          <p:cNvGrpSpPr/>
          <p:nvPr/>
        </p:nvGrpSpPr>
        <p:grpSpPr>
          <a:xfrm>
            <a:off x="-1226632" y="-6350"/>
            <a:ext cx="8627364" cy="5143500"/>
            <a:chOff x="0" y="-9940"/>
            <a:chExt cx="8627364" cy="5143500"/>
          </a:xfrm>
        </p:grpSpPr>
        <p:sp>
          <p:nvSpPr>
            <p:cNvPr id="141" name="Freeform: Shape 140">
              <a:extLst>
                <a:ext uri="{FF2B5EF4-FFF2-40B4-BE49-F238E27FC236}">
                  <a16:creationId xmlns:a16="http://schemas.microsoft.com/office/drawing/2014/main" id="{7AB434D3-D9B3-9101-38AA-6627B69DE97A}"/>
                </a:ext>
              </a:extLst>
            </p:cNvPr>
            <p:cNvSpPr/>
            <p:nvPr/>
          </p:nvSpPr>
          <p:spPr>
            <a:xfrm>
              <a:off x="0" y="-9940"/>
              <a:ext cx="8627364" cy="5143500"/>
            </a:xfrm>
            <a:custGeom>
              <a:avLst/>
              <a:gdLst>
                <a:gd name="connsiteX0" fmla="*/ 0 w 8627364"/>
                <a:gd name="connsiteY0" fmla="*/ 0 h 5143500"/>
                <a:gd name="connsiteX1" fmla="*/ 8174736 w 8627364"/>
                <a:gd name="connsiteY1" fmla="*/ 0 h 5143500"/>
                <a:gd name="connsiteX2" fmla="*/ 8174736 w 8627364"/>
                <a:gd name="connsiteY2" fmla="*/ 3291840 h 5143500"/>
                <a:gd name="connsiteX3" fmla="*/ 8536684 w 8627364"/>
                <a:gd name="connsiteY3" fmla="*/ 3291840 h 5143500"/>
                <a:gd name="connsiteX4" fmla="*/ 8627364 w 8627364"/>
                <a:gd name="connsiteY4" fmla="*/ 3382520 h 5143500"/>
                <a:gd name="connsiteX5" fmla="*/ 8627364 w 8627364"/>
                <a:gd name="connsiteY5" fmla="*/ 3745228 h 5143500"/>
                <a:gd name="connsiteX6" fmla="*/ 8536684 w 8627364"/>
                <a:gd name="connsiteY6" fmla="*/ 3835908 h 5143500"/>
                <a:gd name="connsiteX7" fmla="*/ 8174736 w 8627364"/>
                <a:gd name="connsiteY7" fmla="*/ 3835908 h 5143500"/>
                <a:gd name="connsiteX8" fmla="*/ 8174736 w 8627364"/>
                <a:gd name="connsiteY8" fmla="*/ 5143500 h 5143500"/>
                <a:gd name="connsiteX9" fmla="*/ 0 w 8627364"/>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7364" h="5143500">
                  <a:moveTo>
                    <a:pt x="0" y="0"/>
                  </a:moveTo>
                  <a:lnTo>
                    <a:pt x="8174736" y="0"/>
                  </a:lnTo>
                  <a:lnTo>
                    <a:pt x="8174736" y="3291840"/>
                  </a:lnTo>
                  <a:lnTo>
                    <a:pt x="8536684" y="3291840"/>
                  </a:lnTo>
                  <a:cubicBezTo>
                    <a:pt x="8586765" y="3291840"/>
                    <a:pt x="8627364" y="3332439"/>
                    <a:pt x="8627364" y="3382520"/>
                  </a:cubicBezTo>
                  <a:lnTo>
                    <a:pt x="8627364" y="3745228"/>
                  </a:lnTo>
                  <a:cubicBezTo>
                    <a:pt x="8627364" y="3795309"/>
                    <a:pt x="8586765" y="3835908"/>
                    <a:pt x="8536684" y="3835908"/>
                  </a:cubicBezTo>
                  <a:lnTo>
                    <a:pt x="8174736" y="3835908"/>
                  </a:lnTo>
                  <a:lnTo>
                    <a:pt x="8174736" y="5143500"/>
                  </a:lnTo>
                  <a:lnTo>
                    <a:pt x="0" y="5143500"/>
                  </a:lnTo>
                  <a:close/>
                </a:path>
              </a:pathLst>
            </a:custGeom>
            <a:solidFill>
              <a:srgbClr val="412880"/>
            </a:solidFill>
            <a:ln>
              <a:noFill/>
            </a:ln>
            <a:effectLst>
              <a:outerShdw blurRad="127000" dist="635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42" name="TextBox 141">
              <a:extLst>
                <a:ext uri="{FF2B5EF4-FFF2-40B4-BE49-F238E27FC236}">
                  <a16:creationId xmlns:a16="http://schemas.microsoft.com/office/drawing/2014/main" id="{FA65507C-6784-94A4-24AD-FFD752BB93B9}"/>
                </a:ext>
              </a:extLst>
            </p:cNvPr>
            <p:cNvSpPr txBox="1"/>
            <p:nvPr/>
          </p:nvSpPr>
          <p:spPr>
            <a:xfrm>
              <a:off x="8149127" y="3192006"/>
              <a:ext cx="419100" cy="707886"/>
            </a:xfrm>
            <a:prstGeom prst="rect">
              <a:avLst/>
            </a:prstGeom>
            <a:noFill/>
          </p:spPr>
          <p:txBody>
            <a:bodyPr wrap="square" rtlCol="0">
              <a:spAutoFit/>
            </a:bodyPr>
            <a:lstStyle/>
            <a:p>
              <a:r>
                <a:rPr lang="en-US" sz="4000" b="1">
                  <a:solidFill>
                    <a:srgbClr val="251749"/>
                  </a:solidFill>
                </a:rPr>
                <a:t>1</a:t>
              </a:r>
              <a:endParaRPr lang="en-CA" sz="4800" b="1">
                <a:solidFill>
                  <a:srgbClr val="251749"/>
                </a:solidFill>
              </a:endParaRPr>
            </a:p>
          </p:txBody>
        </p:sp>
        <p:sp>
          <p:nvSpPr>
            <p:cNvPr id="143" name="TextBox 142">
              <a:extLst>
                <a:ext uri="{FF2B5EF4-FFF2-40B4-BE49-F238E27FC236}">
                  <a16:creationId xmlns:a16="http://schemas.microsoft.com/office/drawing/2014/main" id="{5F71249C-CD93-22EC-3B59-AAA93BF2DEC2}"/>
                </a:ext>
              </a:extLst>
            </p:cNvPr>
            <p:cNvSpPr txBox="1"/>
            <p:nvPr/>
          </p:nvSpPr>
          <p:spPr>
            <a:xfrm>
              <a:off x="4764405" y="381000"/>
              <a:ext cx="2579370" cy="1862048"/>
            </a:xfrm>
            <a:prstGeom prst="rect">
              <a:avLst/>
            </a:prstGeom>
            <a:noFill/>
          </p:spPr>
          <p:txBody>
            <a:bodyPr wrap="square" rtlCol="0">
              <a:spAutoFit/>
            </a:bodyPr>
            <a:lstStyle/>
            <a:p>
              <a:r>
                <a:rPr lang="en-US" sz="11500" b="1">
                  <a:solidFill>
                    <a:schemeClr val="accent6">
                      <a:alpha val="15000"/>
                    </a:schemeClr>
                  </a:solidFill>
                  <a:effectLst>
                    <a:outerShdw blurRad="50800" dist="50800" dir="5400000" algn="ctr" rotWithShape="0">
                      <a:srgbClr val="000000">
                        <a:alpha val="15000"/>
                      </a:srgbClr>
                    </a:outerShdw>
                  </a:effectLst>
                  <a:latin typeface="Montserrat" panose="00000500000000000000" pitchFamily="2" charset="0"/>
                </a:rPr>
                <a:t>01</a:t>
              </a:r>
              <a:endParaRPr lang="en-CA" sz="16600" b="1">
                <a:solidFill>
                  <a:schemeClr val="accent6">
                    <a:alpha val="15000"/>
                  </a:schemeClr>
                </a:solidFill>
                <a:effectLst>
                  <a:outerShdw blurRad="50800" dist="50800" dir="5400000" algn="ctr" rotWithShape="0">
                    <a:srgbClr val="000000">
                      <a:alpha val="15000"/>
                    </a:srgbClr>
                  </a:outerShdw>
                </a:effectLst>
                <a:latin typeface="Montserrat" panose="00000500000000000000" pitchFamily="2" charset="0"/>
              </a:endParaRPr>
            </a:p>
          </p:txBody>
        </p:sp>
        <p:sp>
          <p:nvSpPr>
            <p:cNvPr id="144" name="Title 4">
              <a:extLst>
                <a:ext uri="{FF2B5EF4-FFF2-40B4-BE49-F238E27FC236}">
                  <a16:creationId xmlns:a16="http://schemas.microsoft.com/office/drawing/2014/main" id="{AFC36882-0641-49E1-B5F1-9DFA03CBC358}"/>
                </a:ext>
              </a:extLst>
            </p:cNvPr>
            <p:cNvSpPr txBox="1">
              <a:spLocks/>
            </p:cNvSpPr>
            <p:nvPr/>
          </p:nvSpPr>
          <p:spPr>
            <a:xfrm>
              <a:off x="4186718" y="1609448"/>
              <a:ext cx="3081529"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chemeClr val="bg1"/>
                  </a:solidFill>
                  <a:latin typeface="Montserrat" panose="00000500000000000000" pitchFamily="2" charset="0"/>
                </a:rPr>
                <a:t>Hopeful Holly</a:t>
              </a:r>
            </a:p>
          </p:txBody>
        </p:sp>
        <p:pic>
          <p:nvPicPr>
            <p:cNvPr id="145" name="Picture 144" descr="A cartoon of a person with dark hair&#10;&#10;Description automatically generated">
              <a:extLst>
                <a:ext uri="{FF2B5EF4-FFF2-40B4-BE49-F238E27FC236}">
                  <a16:creationId xmlns:a16="http://schemas.microsoft.com/office/drawing/2014/main" id="{07268CAC-C494-A9B3-D70F-6708E877085D}"/>
                </a:ext>
              </a:extLst>
            </p:cNvPr>
            <p:cNvPicPr>
              <a:picLocks noChangeAspect="1"/>
            </p:cNvPicPr>
            <p:nvPr/>
          </p:nvPicPr>
          <p:blipFill>
            <a:blip r:embed="rId2"/>
            <a:stretch>
              <a:fillRect/>
            </a:stretch>
          </p:blipFill>
          <p:spPr>
            <a:xfrm>
              <a:off x="5126763" y="2134989"/>
              <a:ext cx="1201437" cy="1410960"/>
            </a:xfrm>
            <a:prstGeom prst="ellipse">
              <a:avLst/>
            </a:prstGeom>
            <a:ln w="63500" cap="rnd">
              <a:solidFill>
                <a:srgbClr val="251749"/>
              </a:solidFill>
            </a:ln>
            <a:effectLst/>
            <a:scene3d>
              <a:camera prst="orthographicFront"/>
              <a:lightRig rig="contrasting" dir="t">
                <a:rot lat="0" lon="0" rev="3000000"/>
              </a:lightRig>
            </a:scene3d>
            <a:sp3d contourW="7620">
              <a:bevelT w="95250" h="31750"/>
              <a:contourClr>
                <a:srgbClr val="333333"/>
              </a:contourClr>
            </a:sp3d>
          </p:spPr>
        </p:pic>
        <p:sp>
          <p:nvSpPr>
            <p:cNvPr id="146" name="TextBox 145">
              <a:extLst>
                <a:ext uri="{FF2B5EF4-FFF2-40B4-BE49-F238E27FC236}">
                  <a16:creationId xmlns:a16="http://schemas.microsoft.com/office/drawing/2014/main" id="{28CE1619-3F5F-35F0-1084-3F9328E4E568}"/>
                </a:ext>
              </a:extLst>
            </p:cNvPr>
            <p:cNvSpPr txBox="1"/>
            <p:nvPr/>
          </p:nvSpPr>
          <p:spPr>
            <a:xfrm>
              <a:off x="4637822" y="3774790"/>
              <a:ext cx="2179320" cy="1169551"/>
            </a:xfrm>
            <a:prstGeom prst="rect">
              <a:avLst/>
            </a:prstGeom>
            <a:noFill/>
          </p:spPr>
          <p:txBody>
            <a:bodyPr wrap="square" rtlCol="0">
              <a:spAutoFit/>
            </a:bodyPr>
            <a:lstStyle/>
            <a:p>
              <a:pPr algn="ctr"/>
              <a:r>
                <a:rPr lang="en-US">
                  <a:solidFill>
                    <a:schemeClr val="bg1"/>
                  </a:solidFill>
                  <a:latin typeface="Montserrat" panose="00000500000000000000" pitchFamily="2" charset="0"/>
                </a:rPr>
                <a:t>Background: </a:t>
              </a:r>
            </a:p>
            <a:p>
              <a:pPr algn="ctr"/>
              <a:endParaRPr lang="en-US">
                <a:solidFill>
                  <a:schemeClr val="bg1"/>
                </a:solidFill>
                <a:latin typeface="Montserrat" panose="00000500000000000000" pitchFamily="2" charset="0"/>
              </a:endParaRPr>
            </a:p>
            <a:p>
              <a:pPr algn="ctr"/>
              <a:r>
                <a:rPr lang="en-US">
                  <a:solidFill>
                    <a:schemeClr val="bg1"/>
                  </a:solidFill>
                  <a:latin typeface="Montserrat" panose="00000500000000000000" pitchFamily="2" charset="0"/>
                </a:rPr>
                <a:t>Laurier graduate, $ 20,000 in debt, willing to seek help</a:t>
              </a:r>
              <a:endParaRPr lang="en-CA">
                <a:solidFill>
                  <a:schemeClr val="bg1"/>
                </a:solidFill>
                <a:latin typeface="Montserrat" panose="00000500000000000000" pitchFamily="2" charset="0"/>
              </a:endParaRPr>
            </a:p>
          </p:txBody>
        </p:sp>
      </p:grpSp>
      <p:grpSp>
        <p:nvGrpSpPr>
          <p:cNvPr id="147" name="Group 146">
            <a:extLst>
              <a:ext uri="{FF2B5EF4-FFF2-40B4-BE49-F238E27FC236}">
                <a16:creationId xmlns:a16="http://schemas.microsoft.com/office/drawing/2014/main" id="{A7C66A96-3BDB-5F9A-1667-1D625CB8A7FC}"/>
              </a:ext>
            </a:extLst>
          </p:cNvPr>
          <p:cNvGrpSpPr/>
          <p:nvPr/>
        </p:nvGrpSpPr>
        <p:grpSpPr>
          <a:xfrm>
            <a:off x="-1683832" y="-6350"/>
            <a:ext cx="8627364" cy="5143500"/>
            <a:chOff x="0" y="0"/>
            <a:chExt cx="8627364" cy="5143500"/>
          </a:xfrm>
        </p:grpSpPr>
        <p:sp>
          <p:nvSpPr>
            <p:cNvPr id="148" name="Freeform: Shape 147">
              <a:extLst>
                <a:ext uri="{FF2B5EF4-FFF2-40B4-BE49-F238E27FC236}">
                  <a16:creationId xmlns:a16="http://schemas.microsoft.com/office/drawing/2014/main" id="{6DEB4778-3F61-50CC-F413-A5D4FFAABAD3}"/>
                </a:ext>
              </a:extLst>
            </p:cNvPr>
            <p:cNvSpPr/>
            <p:nvPr/>
          </p:nvSpPr>
          <p:spPr>
            <a:xfrm>
              <a:off x="0" y="0"/>
              <a:ext cx="8627364" cy="5143500"/>
            </a:xfrm>
            <a:custGeom>
              <a:avLst/>
              <a:gdLst>
                <a:gd name="connsiteX0" fmla="*/ 0 w 8627364"/>
                <a:gd name="connsiteY0" fmla="*/ 0 h 5143500"/>
                <a:gd name="connsiteX1" fmla="*/ 8174736 w 8627364"/>
                <a:gd name="connsiteY1" fmla="*/ 0 h 5143500"/>
                <a:gd name="connsiteX2" fmla="*/ 8174736 w 8627364"/>
                <a:gd name="connsiteY2" fmla="*/ 2511552 h 5143500"/>
                <a:gd name="connsiteX3" fmla="*/ 8536684 w 8627364"/>
                <a:gd name="connsiteY3" fmla="*/ 2511552 h 5143500"/>
                <a:gd name="connsiteX4" fmla="*/ 8627364 w 8627364"/>
                <a:gd name="connsiteY4" fmla="*/ 2602232 h 5143500"/>
                <a:gd name="connsiteX5" fmla="*/ 8627364 w 8627364"/>
                <a:gd name="connsiteY5" fmla="*/ 2964940 h 5143500"/>
                <a:gd name="connsiteX6" fmla="*/ 8536684 w 8627364"/>
                <a:gd name="connsiteY6" fmla="*/ 3055620 h 5143500"/>
                <a:gd name="connsiteX7" fmla="*/ 8174736 w 8627364"/>
                <a:gd name="connsiteY7" fmla="*/ 3055620 h 5143500"/>
                <a:gd name="connsiteX8" fmla="*/ 8174736 w 8627364"/>
                <a:gd name="connsiteY8" fmla="*/ 5143500 h 5143500"/>
                <a:gd name="connsiteX9" fmla="*/ 0 w 8627364"/>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7364" h="5143500">
                  <a:moveTo>
                    <a:pt x="0" y="0"/>
                  </a:moveTo>
                  <a:lnTo>
                    <a:pt x="8174736" y="0"/>
                  </a:lnTo>
                  <a:lnTo>
                    <a:pt x="8174736" y="2511552"/>
                  </a:lnTo>
                  <a:lnTo>
                    <a:pt x="8536684" y="2511552"/>
                  </a:lnTo>
                  <a:cubicBezTo>
                    <a:pt x="8586765" y="2511552"/>
                    <a:pt x="8627364" y="2552151"/>
                    <a:pt x="8627364" y="2602232"/>
                  </a:cubicBezTo>
                  <a:lnTo>
                    <a:pt x="8627364" y="2964940"/>
                  </a:lnTo>
                  <a:cubicBezTo>
                    <a:pt x="8627364" y="3015021"/>
                    <a:pt x="8586765" y="3055620"/>
                    <a:pt x="8536684" y="3055620"/>
                  </a:cubicBezTo>
                  <a:lnTo>
                    <a:pt x="8174736" y="3055620"/>
                  </a:lnTo>
                  <a:lnTo>
                    <a:pt x="8174736" y="5143500"/>
                  </a:lnTo>
                  <a:lnTo>
                    <a:pt x="0" y="5143500"/>
                  </a:lnTo>
                  <a:close/>
                </a:path>
              </a:pathLst>
            </a:custGeom>
            <a:solidFill>
              <a:srgbClr val="7030A0"/>
            </a:solidFill>
            <a:ln>
              <a:noFill/>
            </a:ln>
            <a:effectLst>
              <a:outerShdw blurRad="127000" dist="635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49" name="TextBox 148">
              <a:extLst>
                <a:ext uri="{FF2B5EF4-FFF2-40B4-BE49-F238E27FC236}">
                  <a16:creationId xmlns:a16="http://schemas.microsoft.com/office/drawing/2014/main" id="{D2D058DF-B988-E285-FF20-D4CB90AB52EF}"/>
                </a:ext>
              </a:extLst>
            </p:cNvPr>
            <p:cNvSpPr txBox="1"/>
            <p:nvPr/>
          </p:nvSpPr>
          <p:spPr>
            <a:xfrm>
              <a:off x="8162843" y="2414766"/>
              <a:ext cx="419100" cy="707886"/>
            </a:xfrm>
            <a:prstGeom prst="rect">
              <a:avLst/>
            </a:prstGeom>
            <a:noFill/>
          </p:spPr>
          <p:txBody>
            <a:bodyPr wrap="square" rtlCol="0">
              <a:spAutoFit/>
            </a:bodyPr>
            <a:lstStyle/>
            <a:p>
              <a:r>
                <a:rPr lang="en-US" sz="4000" b="1">
                  <a:solidFill>
                    <a:srgbClr val="412880"/>
                  </a:solidFill>
                </a:rPr>
                <a:t>2</a:t>
              </a:r>
              <a:endParaRPr lang="en-CA" sz="4800" b="1">
                <a:solidFill>
                  <a:srgbClr val="412880"/>
                </a:solidFill>
              </a:endParaRPr>
            </a:p>
          </p:txBody>
        </p:sp>
        <p:sp>
          <p:nvSpPr>
            <p:cNvPr id="150" name="Title 4">
              <a:extLst>
                <a:ext uri="{FF2B5EF4-FFF2-40B4-BE49-F238E27FC236}">
                  <a16:creationId xmlns:a16="http://schemas.microsoft.com/office/drawing/2014/main" id="{978DEA49-1E78-A421-DA45-FE892A6E00DF}"/>
                </a:ext>
              </a:extLst>
            </p:cNvPr>
            <p:cNvSpPr txBox="1">
              <a:spLocks/>
            </p:cNvSpPr>
            <p:nvPr/>
          </p:nvSpPr>
          <p:spPr>
            <a:xfrm>
              <a:off x="4196243" y="1609448"/>
              <a:ext cx="3081529"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chemeClr val="bg1"/>
                  </a:solidFill>
                  <a:latin typeface="Montserrat" panose="00000500000000000000" pitchFamily="2" charset="0"/>
                </a:rPr>
                <a:t>Doubtful Dan</a:t>
              </a:r>
            </a:p>
          </p:txBody>
        </p:sp>
        <p:sp>
          <p:nvSpPr>
            <p:cNvPr id="151" name="TextBox 150">
              <a:extLst>
                <a:ext uri="{FF2B5EF4-FFF2-40B4-BE49-F238E27FC236}">
                  <a16:creationId xmlns:a16="http://schemas.microsoft.com/office/drawing/2014/main" id="{6833215B-C6D5-0340-BFA6-E8C067429733}"/>
                </a:ext>
              </a:extLst>
            </p:cNvPr>
            <p:cNvSpPr txBox="1"/>
            <p:nvPr/>
          </p:nvSpPr>
          <p:spPr>
            <a:xfrm>
              <a:off x="4666397" y="3774790"/>
              <a:ext cx="2179320" cy="1169551"/>
            </a:xfrm>
            <a:prstGeom prst="rect">
              <a:avLst/>
            </a:prstGeom>
            <a:noFill/>
          </p:spPr>
          <p:txBody>
            <a:bodyPr wrap="square" rtlCol="0">
              <a:spAutoFit/>
            </a:bodyPr>
            <a:lstStyle/>
            <a:p>
              <a:pPr algn="ctr"/>
              <a:r>
                <a:rPr lang="en-US">
                  <a:solidFill>
                    <a:schemeClr val="bg1"/>
                  </a:solidFill>
                  <a:latin typeface="Montserrat" panose="00000500000000000000" pitchFamily="2" charset="0"/>
                </a:rPr>
                <a:t>Background:</a:t>
              </a:r>
            </a:p>
            <a:p>
              <a:pPr algn="ctr"/>
              <a:endParaRPr lang="en-US">
                <a:solidFill>
                  <a:schemeClr val="bg1"/>
                </a:solidFill>
                <a:latin typeface="Montserrat" panose="00000500000000000000" pitchFamily="2" charset="0"/>
              </a:endParaRPr>
            </a:p>
            <a:p>
              <a:pPr algn="ctr"/>
              <a:r>
                <a:rPr lang="en-US">
                  <a:solidFill>
                    <a:schemeClr val="bg1"/>
                  </a:solidFill>
                  <a:latin typeface="Montserrat" panose="00000500000000000000" pitchFamily="2" charset="0"/>
                </a:rPr>
                <a:t> Conestoga graduate, $ 20,000 in debt, stubborn to seek help</a:t>
              </a:r>
              <a:endParaRPr lang="en-CA">
                <a:solidFill>
                  <a:schemeClr val="bg1"/>
                </a:solidFill>
                <a:latin typeface="Montserrat" panose="00000500000000000000" pitchFamily="2" charset="0"/>
              </a:endParaRPr>
            </a:p>
          </p:txBody>
        </p:sp>
        <p:pic>
          <p:nvPicPr>
            <p:cNvPr id="152" name="Picture 151" descr="A person with a beard&#10;&#10;Description automatically generated">
              <a:extLst>
                <a:ext uri="{FF2B5EF4-FFF2-40B4-BE49-F238E27FC236}">
                  <a16:creationId xmlns:a16="http://schemas.microsoft.com/office/drawing/2014/main" id="{172161FC-93E9-B3B8-1DC2-60A5F21D8386}"/>
                </a:ext>
              </a:extLst>
            </p:cNvPr>
            <p:cNvPicPr>
              <a:picLocks noChangeAspect="1"/>
            </p:cNvPicPr>
            <p:nvPr/>
          </p:nvPicPr>
          <p:blipFill>
            <a:blip r:embed="rId3"/>
            <a:stretch>
              <a:fillRect/>
            </a:stretch>
          </p:blipFill>
          <p:spPr>
            <a:xfrm>
              <a:off x="5159701" y="2145536"/>
              <a:ext cx="1192711" cy="1452488"/>
            </a:xfrm>
            <a:prstGeom prst="ellipse">
              <a:avLst/>
            </a:prstGeom>
            <a:ln w="63500" cap="rnd">
              <a:solidFill>
                <a:srgbClr val="CFABF7"/>
              </a:solidFill>
            </a:ln>
            <a:effectLst/>
            <a:scene3d>
              <a:camera prst="orthographicFront"/>
              <a:lightRig rig="contrasting" dir="t">
                <a:rot lat="0" lon="0" rev="3000000"/>
              </a:lightRig>
            </a:scene3d>
            <a:sp3d contourW="7620">
              <a:bevelT w="95250" h="31750"/>
              <a:contourClr>
                <a:srgbClr val="333333"/>
              </a:contourClr>
            </a:sp3d>
          </p:spPr>
        </p:pic>
        <p:sp>
          <p:nvSpPr>
            <p:cNvPr id="153" name="TextBox 152">
              <a:extLst>
                <a:ext uri="{FF2B5EF4-FFF2-40B4-BE49-F238E27FC236}">
                  <a16:creationId xmlns:a16="http://schemas.microsoft.com/office/drawing/2014/main" id="{B0267657-C577-3F51-05B4-733D48CCE050}"/>
                </a:ext>
              </a:extLst>
            </p:cNvPr>
            <p:cNvSpPr txBox="1"/>
            <p:nvPr/>
          </p:nvSpPr>
          <p:spPr>
            <a:xfrm>
              <a:off x="4673807" y="399586"/>
              <a:ext cx="2254678" cy="1862048"/>
            </a:xfrm>
            <a:prstGeom prst="rect">
              <a:avLst/>
            </a:prstGeom>
            <a:noFill/>
          </p:spPr>
          <p:txBody>
            <a:bodyPr wrap="square" rtlCol="0">
              <a:spAutoFit/>
            </a:bodyPr>
            <a:lstStyle/>
            <a:p>
              <a:r>
                <a:rPr lang="en-US" sz="11500" b="1">
                  <a:solidFill>
                    <a:schemeClr val="bg1">
                      <a:alpha val="15000"/>
                    </a:schemeClr>
                  </a:solidFill>
                  <a:effectLst>
                    <a:outerShdw blurRad="50800" dist="50800" dir="5400000" algn="ctr" rotWithShape="0">
                      <a:srgbClr val="000000">
                        <a:alpha val="15000"/>
                      </a:srgbClr>
                    </a:outerShdw>
                  </a:effectLst>
                  <a:latin typeface="Montserrat" panose="00000500000000000000" pitchFamily="2" charset="0"/>
                </a:rPr>
                <a:t>02</a:t>
              </a:r>
              <a:endParaRPr lang="en-CA" sz="16600" b="1">
                <a:solidFill>
                  <a:schemeClr val="bg1">
                    <a:alpha val="15000"/>
                  </a:schemeClr>
                </a:solidFill>
                <a:effectLst>
                  <a:outerShdw blurRad="50800" dist="50800" dir="5400000" algn="ctr" rotWithShape="0">
                    <a:srgbClr val="000000">
                      <a:alpha val="15000"/>
                    </a:srgbClr>
                  </a:outerShdw>
                </a:effectLst>
                <a:latin typeface="Montserrat" panose="00000500000000000000" pitchFamily="2" charset="0"/>
              </a:endParaRPr>
            </a:p>
          </p:txBody>
        </p:sp>
      </p:grpSp>
      <p:grpSp>
        <p:nvGrpSpPr>
          <p:cNvPr id="154" name="Group 153">
            <a:extLst>
              <a:ext uri="{FF2B5EF4-FFF2-40B4-BE49-F238E27FC236}">
                <a16:creationId xmlns:a16="http://schemas.microsoft.com/office/drawing/2014/main" id="{7E58B23F-558B-DE06-1788-248048C12811}"/>
              </a:ext>
            </a:extLst>
          </p:cNvPr>
          <p:cNvGrpSpPr/>
          <p:nvPr/>
        </p:nvGrpSpPr>
        <p:grpSpPr>
          <a:xfrm>
            <a:off x="-7055125" y="-6350"/>
            <a:ext cx="8631936" cy="5143500"/>
            <a:chOff x="0" y="0"/>
            <a:chExt cx="8631936" cy="5143500"/>
          </a:xfrm>
        </p:grpSpPr>
        <p:sp>
          <p:nvSpPr>
            <p:cNvPr id="155" name="Freeform: Shape 154">
              <a:extLst>
                <a:ext uri="{FF2B5EF4-FFF2-40B4-BE49-F238E27FC236}">
                  <a16:creationId xmlns:a16="http://schemas.microsoft.com/office/drawing/2014/main" id="{7D233986-6EF5-2B7D-AAA1-A568AF0D5A93}"/>
                </a:ext>
              </a:extLst>
            </p:cNvPr>
            <p:cNvSpPr/>
            <p:nvPr/>
          </p:nvSpPr>
          <p:spPr>
            <a:xfrm>
              <a:off x="0" y="0"/>
              <a:ext cx="8631936" cy="5143500"/>
            </a:xfrm>
            <a:custGeom>
              <a:avLst/>
              <a:gdLst>
                <a:gd name="connsiteX0" fmla="*/ 0 w 8631936"/>
                <a:gd name="connsiteY0" fmla="*/ 0 h 5143500"/>
                <a:gd name="connsiteX1" fmla="*/ 8174736 w 8631936"/>
                <a:gd name="connsiteY1" fmla="*/ 0 h 5143500"/>
                <a:gd name="connsiteX2" fmla="*/ 8174736 w 8631936"/>
                <a:gd name="connsiteY2" fmla="*/ 1731264 h 5143500"/>
                <a:gd name="connsiteX3" fmla="*/ 8541256 w 8631936"/>
                <a:gd name="connsiteY3" fmla="*/ 1731264 h 5143500"/>
                <a:gd name="connsiteX4" fmla="*/ 8631936 w 8631936"/>
                <a:gd name="connsiteY4" fmla="*/ 1821944 h 5143500"/>
                <a:gd name="connsiteX5" fmla="*/ 8631936 w 8631936"/>
                <a:gd name="connsiteY5" fmla="*/ 2184652 h 5143500"/>
                <a:gd name="connsiteX6" fmla="*/ 8541256 w 8631936"/>
                <a:gd name="connsiteY6" fmla="*/ 2275332 h 5143500"/>
                <a:gd name="connsiteX7" fmla="*/ 8174736 w 8631936"/>
                <a:gd name="connsiteY7" fmla="*/ 2275332 h 5143500"/>
                <a:gd name="connsiteX8" fmla="*/ 8174736 w 8631936"/>
                <a:gd name="connsiteY8" fmla="*/ 5143500 h 5143500"/>
                <a:gd name="connsiteX9" fmla="*/ 0 w 8631936"/>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31936" h="5143500">
                  <a:moveTo>
                    <a:pt x="0" y="0"/>
                  </a:moveTo>
                  <a:lnTo>
                    <a:pt x="8174736" y="0"/>
                  </a:lnTo>
                  <a:lnTo>
                    <a:pt x="8174736" y="1731264"/>
                  </a:lnTo>
                  <a:lnTo>
                    <a:pt x="8541256" y="1731264"/>
                  </a:lnTo>
                  <a:cubicBezTo>
                    <a:pt x="8591337" y="1731264"/>
                    <a:pt x="8631936" y="1771863"/>
                    <a:pt x="8631936" y="1821944"/>
                  </a:cubicBezTo>
                  <a:lnTo>
                    <a:pt x="8631936" y="2184652"/>
                  </a:lnTo>
                  <a:cubicBezTo>
                    <a:pt x="8631936" y="2234733"/>
                    <a:pt x="8591337" y="2275332"/>
                    <a:pt x="8541256" y="2275332"/>
                  </a:cubicBezTo>
                  <a:lnTo>
                    <a:pt x="8174736" y="2275332"/>
                  </a:lnTo>
                  <a:lnTo>
                    <a:pt x="8174736" y="5143500"/>
                  </a:lnTo>
                  <a:lnTo>
                    <a:pt x="0" y="5143500"/>
                  </a:lnTo>
                  <a:close/>
                </a:path>
              </a:pathLst>
            </a:custGeom>
            <a:solidFill>
              <a:srgbClr val="BFACF6"/>
            </a:solidFill>
            <a:ln>
              <a:noFill/>
            </a:ln>
            <a:effectLst>
              <a:outerShdw blurRad="127000" dist="635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56" name="TextBox 155">
              <a:extLst>
                <a:ext uri="{FF2B5EF4-FFF2-40B4-BE49-F238E27FC236}">
                  <a16:creationId xmlns:a16="http://schemas.microsoft.com/office/drawing/2014/main" id="{862144BE-9ACE-B289-02DC-76D82CDAB4F8}"/>
                </a:ext>
              </a:extLst>
            </p:cNvPr>
            <p:cNvSpPr txBox="1"/>
            <p:nvPr/>
          </p:nvSpPr>
          <p:spPr>
            <a:xfrm>
              <a:off x="8150024" y="1638300"/>
              <a:ext cx="419100" cy="707886"/>
            </a:xfrm>
            <a:prstGeom prst="rect">
              <a:avLst/>
            </a:prstGeom>
            <a:noFill/>
          </p:spPr>
          <p:txBody>
            <a:bodyPr wrap="square" rtlCol="0">
              <a:spAutoFit/>
            </a:bodyPr>
            <a:lstStyle/>
            <a:p>
              <a:r>
                <a:rPr lang="en-US" sz="4000" b="1">
                  <a:solidFill>
                    <a:srgbClr val="7030A0"/>
                  </a:solidFill>
                </a:rPr>
                <a:t>3</a:t>
              </a:r>
              <a:endParaRPr lang="en-CA" sz="4800" b="1">
                <a:solidFill>
                  <a:srgbClr val="7030A0"/>
                </a:solidFill>
              </a:endParaRPr>
            </a:p>
          </p:txBody>
        </p:sp>
        <p:sp>
          <p:nvSpPr>
            <p:cNvPr id="157" name="TextBox 156">
              <a:extLst>
                <a:ext uri="{FF2B5EF4-FFF2-40B4-BE49-F238E27FC236}">
                  <a16:creationId xmlns:a16="http://schemas.microsoft.com/office/drawing/2014/main" id="{B8F00F43-6D84-132C-20FE-BEA35D3F9D34}"/>
                </a:ext>
              </a:extLst>
            </p:cNvPr>
            <p:cNvSpPr txBox="1"/>
            <p:nvPr/>
          </p:nvSpPr>
          <p:spPr>
            <a:xfrm>
              <a:off x="4163732" y="415416"/>
              <a:ext cx="2583180" cy="1862048"/>
            </a:xfrm>
            <a:prstGeom prst="rect">
              <a:avLst/>
            </a:prstGeom>
            <a:noFill/>
          </p:spPr>
          <p:txBody>
            <a:bodyPr wrap="square" rtlCol="0">
              <a:spAutoFit/>
            </a:bodyPr>
            <a:lstStyle/>
            <a:p>
              <a:r>
                <a:rPr lang="en-US" sz="11500" b="1">
                  <a:solidFill>
                    <a:schemeClr val="accent6">
                      <a:alpha val="15000"/>
                    </a:schemeClr>
                  </a:solidFill>
                  <a:effectLst>
                    <a:outerShdw blurRad="50800" dist="50800" dir="5400000" algn="ctr" rotWithShape="0">
                      <a:srgbClr val="000000">
                        <a:alpha val="15000"/>
                      </a:srgbClr>
                    </a:outerShdw>
                  </a:effectLst>
                  <a:latin typeface="Montserrat" panose="00000500000000000000" pitchFamily="2" charset="0"/>
                </a:rPr>
                <a:t>03</a:t>
              </a:r>
              <a:endParaRPr lang="en-CA" sz="16600" b="1">
                <a:solidFill>
                  <a:schemeClr val="accent6">
                    <a:alpha val="15000"/>
                  </a:schemeClr>
                </a:solidFill>
                <a:effectLst>
                  <a:outerShdw blurRad="50800" dist="50800" dir="5400000" algn="ctr" rotWithShape="0">
                    <a:srgbClr val="000000">
                      <a:alpha val="15000"/>
                    </a:srgbClr>
                  </a:outerShdw>
                </a:effectLst>
                <a:latin typeface="Montserrat" panose="00000500000000000000" pitchFamily="2" charset="0"/>
              </a:endParaRPr>
            </a:p>
          </p:txBody>
        </p:sp>
        <p:sp>
          <p:nvSpPr>
            <p:cNvPr id="158" name="Title 4">
              <a:extLst>
                <a:ext uri="{FF2B5EF4-FFF2-40B4-BE49-F238E27FC236}">
                  <a16:creationId xmlns:a16="http://schemas.microsoft.com/office/drawing/2014/main" id="{8F44DDBC-7FBB-C3C6-46CD-E0E3AF0FCA49}"/>
                </a:ext>
              </a:extLst>
            </p:cNvPr>
            <p:cNvSpPr txBox="1">
              <a:spLocks/>
            </p:cNvSpPr>
            <p:nvPr/>
          </p:nvSpPr>
          <p:spPr>
            <a:xfrm>
              <a:off x="3489961" y="1615484"/>
              <a:ext cx="3490432"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chemeClr val="bg1"/>
                  </a:solidFill>
                  <a:latin typeface="Montserrat" panose="00000500000000000000" pitchFamily="2" charset="0"/>
                </a:rPr>
                <a:t>What Should They Do?</a:t>
              </a:r>
            </a:p>
          </p:txBody>
        </p:sp>
        <p:sp>
          <p:nvSpPr>
            <p:cNvPr id="159" name="Rectangle: Rounded Corners 158">
              <a:extLst>
                <a:ext uri="{FF2B5EF4-FFF2-40B4-BE49-F238E27FC236}">
                  <a16:creationId xmlns:a16="http://schemas.microsoft.com/office/drawing/2014/main" id="{4C18EC8A-9659-F1DB-C35B-999D82A7665F}"/>
                </a:ext>
              </a:extLst>
            </p:cNvPr>
            <p:cNvSpPr/>
            <p:nvPr/>
          </p:nvSpPr>
          <p:spPr>
            <a:xfrm>
              <a:off x="3341071" y="2171313"/>
              <a:ext cx="1478280" cy="800874"/>
            </a:xfrm>
            <a:prstGeom prst="roundRect">
              <a:avLst/>
            </a:prstGeom>
            <a:solidFill>
              <a:srgbClr val="D9D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latin typeface="Montserrat" panose="00000500000000000000" pitchFamily="2" charset="0"/>
                </a:rPr>
                <a:t>Option A</a:t>
              </a:r>
              <a:endParaRPr lang="en-CA" sz="2000" b="1">
                <a:latin typeface="Montserrat" panose="00000500000000000000" pitchFamily="2" charset="0"/>
              </a:endParaRPr>
            </a:p>
          </p:txBody>
        </p:sp>
        <p:sp>
          <p:nvSpPr>
            <p:cNvPr id="160" name="Rectangle: Rounded Corners 159">
              <a:extLst>
                <a:ext uri="{FF2B5EF4-FFF2-40B4-BE49-F238E27FC236}">
                  <a16:creationId xmlns:a16="http://schemas.microsoft.com/office/drawing/2014/main" id="{4523918A-A0B7-979B-87E3-63E7CE0B19D2}"/>
                </a:ext>
              </a:extLst>
            </p:cNvPr>
            <p:cNvSpPr/>
            <p:nvPr/>
          </p:nvSpPr>
          <p:spPr>
            <a:xfrm>
              <a:off x="5752574" y="2171313"/>
              <a:ext cx="1478280" cy="800874"/>
            </a:xfrm>
            <a:prstGeom prst="roundRect">
              <a:avLst/>
            </a:prstGeom>
            <a:solidFill>
              <a:srgbClr val="D9D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latin typeface="Montserrat" panose="00000500000000000000" pitchFamily="2" charset="0"/>
                </a:rPr>
                <a:t>Option B</a:t>
              </a:r>
              <a:endParaRPr lang="en-CA" sz="2000" b="1">
                <a:latin typeface="Montserrat" panose="00000500000000000000" pitchFamily="2" charset="0"/>
              </a:endParaRPr>
            </a:p>
          </p:txBody>
        </p:sp>
        <p:sp>
          <p:nvSpPr>
            <p:cNvPr id="161" name="Title 4">
              <a:extLst>
                <a:ext uri="{FF2B5EF4-FFF2-40B4-BE49-F238E27FC236}">
                  <a16:creationId xmlns:a16="http://schemas.microsoft.com/office/drawing/2014/main" id="{B818E494-AD97-B895-52EE-82EE65815FCD}"/>
                </a:ext>
              </a:extLst>
            </p:cNvPr>
            <p:cNvSpPr txBox="1">
              <a:spLocks/>
            </p:cNvSpPr>
            <p:nvPr/>
          </p:nvSpPr>
          <p:spPr>
            <a:xfrm>
              <a:off x="2348812" y="2797315"/>
              <a:ext cx="3490432"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rgbClr val="412880">
                      <a:alpha val="60000"/>
                    </a:srgbClr>
                  </a:solidFill>
                  <a:latin typeface="Montserrat" panose="00000500000000000000" pitchFamily="2" charset="0"/>
                </a:rPr>
                <a:t>Holly’s Choice</a:t>
              </a:r>
            </a:p>
          </p:txBody>
        </p:sp>
        <p:sp>
          <p:nvSpPr>
            <p:cNvPr id="162" name="TextBox 161">
              <a:extLst>
                <a:ext uri="{FF2B5EF4-FFF2-40B4-BE49-F238E27FC236}">
                  <a16:creationId xmlns:a16="http://schemas.microsoft.com/office/drawing/2014/main" id="{33ED5EAE-B473-272C-A160-9CE506A05A2E}"/>
                </a:ext>
              </a:extLst>
            </p:cNvPr>
            <p:cNvSpPr txBox="1"/>
            <p:nvPr/>
          </p:nvSpPr>
          <p:spPr>
            <a:xfrm>
              <a:off x="5444020" y="3339432"/>
              <a:ext cx="2113474" cy="523220"/>
            </a:xfrm>
            <a:prstGeom prst="rect">
              <a:avLst/>
            </a:prstGeom>
            <a:noFill/>
          </p:spPr>
          <p:txBody>
            <a:bodyPr wrap="square" rtlCol="0">
              <a:spAutoFit/>
            </a:bodyPr>
            <a:lstStyle/>
            <a:p>
              <a:pPr algn="ctr"/>
              <a:r>
                <a:rPr lang="en-US">
                  <a:solidFill>
                    <a:schemeClr val="accent6"/>
                  </a:solidFill>
                  <a:latin typeface="Montserrat" panose="00000500000000000000" pitchFamily="2" charset="0"/>
                </a:rPr>
                <a:t>Continue paying high-interest  debt</a:t>
              </a:r>
              <a:endParaRPr lang="en-CA">
                <a:solidFill>
                  <a:schemeClr val="accent6"/>
                </a:solidFill>
                <a:latin typeface="Montserrat" panose="00000500000000000000" pitchFamily="2" charset="0"/>
              </a:endParaRPr>
            </a:p>
          </p:txBody>
        </p:sp>
        <p:sp>
          <p:nvSpPr>
            <p:cNvPr id="163" name="TextBox 162">
              <a:extLst>
                <a:ext uri="{FF2B5EF4-FFF2-40B4-BE49-F238E27FC236}">
                  <a16:creationId xmlns:a16="http://schemas.microsoft.com/office/drawing/2014/main" id="{35CFEAC4-16F0-28A7-5B21-6D4A7A312E68}"/>
                </a:ext>
              </a:extLst>
            </p:cNvPr>
            <p:cNvSpPr txBox="1"/>
            <p:nvPr/>
          </p:nvSpPr>
          <p:spPr>
            <a:xfrm>
              <a:off x="5696326" y="4124541"/>
              <a:ext cx="1590776" cy="523220"/>
            </a:xfrm>
            <a:prstGeom prst="rect">
              <a:avLst/>
            </a:prstGeom>
            <a:noFill/>
          </p:spPr>
          <p:txBody>
            <a:bodyPr wrap="square" rtlCol="0">
              <a:spAutoFit/>
            </a:bodyPr>
            <a:lstStyle/>
            <a:p>
              <a:r>
                <a:rPr lang="en-US">
                  <a:solidFill>
                    <a:schemeClr val="accent6"/>
                  </a:solidFill>
                  <a:latin typeface="Montserrat" panose="00000500000000000000" pitchFamily="2" charset="0"/>
                </a:rPr>
                <a:t> Continue this cycle in a spiral</a:t>
              </a:r>
              <a:endParaRPr lang="en-CA">
                <a:solidFill>
                  <a:schemeClr val="accent6"/>
                </a:solidFill>
                <a:latin typeface="Montserrat" panose="00000500000000000000" pitchFamily="2" charset="0"/>
              </a:endParaRPr>
            </a:p>
          </p:txBody>
        </p:sp>
        <p:sp>
          <p:nvSpPr>
            <p:cNvPr id="200" name="Title 4">
              <a:extLst>
                <a:ext uri="{FF2B5EF4-FFF2-40B4-BE49-F238E27FC236}">
                  <a16:creationId xmlns:a16="http://schemas.microsoft.com/office/drawing/2014/main" id="{FEF689E6-AE44-3C32-001B-5AED0D76CEA7}"/>
                </a:ext>
              </a:extLst>
            </p:cNvPr>
            <p:cNvSpPr txBox="1">
              <a:spLocks/>
            </p:cNvSpPr>
            <p:nvPr/>
          </p:nvSpPr>
          <p:spPr>
            <a:xfrm>
              <a:off x="4746498" y="2808865"/>
              <a:ext cx="3490432"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rgbClr val="412880">
                      <a:alpha val="60000"/>
                    </a:srgbClr>
                  </a:solidFill>
                  <a:latin typeface="Montserrat" panose="00000500000000000000" pitchFamily="2" charset="0"/>
                </a:rPr>
                <a:t>Dan’s Choice</a:t>
              </a:r>
            </a:p>
          </p:txBody>
        </p:sp>
        <p:sp>
          <p:nvSpPr>
            <p:cNvPr id="201" name="TextBox 200">
              <a:extLst>
                <a:ext uri="{FF2B5EF4-FFF2-40B4-BE49-F238E27FC236}">
                  <a16:creationId xmlns:a16="http://schemas.microsoft.com/office/drawing/2014/main" id="{D835A164-458D-82F1-A1F4-FB9CC68EB174}"/>
                </a:ext>
              </a:extLst>
            </p:cNvPr>
            <p:cNvSpPr txBox="1"/>
            <p:nvPr/>
          </p:nvSpPr>
          <p:spPr>
            <a:xfrm>
              <a:off x="3023474" y="3336579"/>
              <a:ext cx="2113474" cy="523220"/>
            </a:xfrm>
            <a:prstGeom prst="rect">
              <a:avLst/>
            </a:prstGeom>
            <a:noFill/>
          </p:spPr>
          <p:txBody>
            <a:bodyPr wrap="square" rtlCol="0">
              <a:spAutoFit/>
            </a:bodyPr>
            <a:lstStyle/>
            <a:p>
              <a:pPr algn="ctr"/>
              <a:r>
                <a:rPr lang="en-US">
                  <a:solidFill>
                    <a:schemeClr val="accent6"/>
                  </a:solidFill>
                  <a:latin typeface="Montserrat" panose="00000500000000000000" pitchFamily="2" charset="0"/>
                </a:rPr>
                <a:t>Seeks an alternative to their debt spiral</a:t>
              </a:r>
              <a:endParaRPr lang="en-CA">
                <a:solidFill>
                  <a:schemeClr val="accent6"/>
                </a:solidFill>
                <a:latin typeface="Montserrat" panose="00000500000000000000" pitchFamily="2" charset="0"/>
              </a:endParaRPr>
            </a:p>
          </p:txBody>
        </p:sp>
        <p:sp>
          <p:nvSpPr>
            <p:cNvPr id="202" name="TextBox 201">
              <a:extLst>
                <a:ext uri="{FF2B5EF4-FFF2-40B4-BE49-F238E27FC236}">
                  <a16:creationId xmlns:a16="http://schemas.microsoft.com/office/drawing/2014/main" id="{7D1C7903-2494-5B8D-EA51-33259FD09AC5}"/>
                </a:ext>
              </a:extLst>
            </p:cNvPr>
            <p:cNvSpPr txBox="1"/>
            <p:nvPr/>
          </p:nvSpPr>
          <p:spPr>
            <a:xfrm>
              <a:off x="3023474" y="4041279"/>
              <a:ext cx="2113474" cy="738664"/>
            </a:xfrm>
            <a:prstGeom prst="rect">
              <a:avLst/>
            </a:prstGeom>
            <a:noFill/>
          </p:spPr>
          <p:txBody>
            <a:bodyPr wrap="square" rtlCol="0">
              <a:spAutoFit/>
            </a:bodyPr>
            <a:lstStyle/>
            <a:p>
              <a:pPr algn="ctr"/>
              <a:r>
                <a:rPr lang="en-US">
                  <a:solidFill>
                    <a:schemeClr val="accent6"/>
                  </a:solidFill>
                  <a:latin typeface="Montserrat" panose="00000500000000000000" pitchFamily="2" charset="0"/>
                </a:rPr>
                <a:t>Reaches out to a credit counselling service</a:t>
              </a:r>
              <a:endParaRPr lang="en-CA">
                <a:solidFill>
                  <a:schemeClr val="accent6"/>
                </a:solidFill>
                <a:latin typeface="Montserrat" panose="00000500000000000000" pitchFamily="2" charset="0"/>
              </a:endParaRPr>
            </a:p>
          </p:txBody>
        </p:sp>
      </p:grpSp>
      <p:grpSp>
        <p:nvGrpSpPr>
          <p:cNvPr id="203" name="Group 202">
            <a:extLst>
              <a:ext uri="{FF2B5EF4-FFF2-40B4-BE49-F238E27FC236}">
                <a16:creationId xmlns:a16="http://schemas.microsoft.com/office/drawing/2014/main" id="{9577A06F-0769-1EEF-58E5-527296FE2E20}"/>
              </a:ext>
            </a:extLst>
          </p:cNvPr>
          <p:cNvGrpSpPr/>
          <p:nvPr/>
        </p:nvGrpSpPr>
        <p:grpSpPr>
          <a:xfrm>
            <a:off x="-7641021" y="0"/>
            <a:ext cx="8627364" cy="5143500"/>
            <a:chOff x="0" y="0"/>
            <a:chExt cx="8627364" cy="5143500"/>
          </a:xfrm>
        </p:grpSpPr>
        <p:sp>
          <p:nvSpPr>
            <p:cNvPr id="204" name="Freeform: Shape 203">
              <a:extLst>
                <a:ext uri="{FF2B5EF4-FFF2-40B4-BE49-F238E27FC236}">
                  <a16:creationId xmlns:a16="http://schemas.microsoft.com/office/drawing/2014/main" id="{501DF4A6-4783-2D43-7C9F-24709371810F}"/>
                </a:ext>
              </a:extLst>
            </p:cNvPr>
            <p:cNvSpPr/>
            <p:nvPr/>
          </p:nvSpPr>
          <p:spPr>
            <a:xfrm>
              <a:off x="0" y="0"/>
              <a:ext cx="8627364" cy="5143500"/>
            </a:xfrm>
            <a:custGeom>
              <a:avLst/>
              <a:gdLst>
                <a:gd name="connsiteX0" fmla="*/ 0 w 8627364"/>
                <a:gd name="connsiteY0" fmla="*/ 0 h 5143500"/>
                <a:gd name="connsiteX1" fmla="*/ 8174736 w 8627364"/>
                <a:gd name="connsiteY1" fmla="*/ 0 h 5143500"/>
                <a:gd name="connsiteX2" fmla="*/ 8174736 w 8627364"/>
                <a:gd name="connsiteY2" fmla="*/ 950976 h 5143500"/>
                <a:gd name="connsiteX3" fmla="*/ 8536684 w 8627364"/>
                <a:gd name="connsiteY3" fmla="*/ 950976 h 5143500"/>
                <a:gd name="connsiteX4" fmla="*/ 8627364 w 8627364"/>
                <a:gd name="connsiteY4" fmla="*/ 1041656 h 5143500"/>
                <a:gd name="connsiteX5" fmla="*/ 8627364 w 8627364"/>
                <a:gd name="connsiteY5" fmla="*/ 1404364 h 5143500"/>
                <a:gd name="connsiteX6" fmla="*/ 8536684 w 8627364"/>
                <a:gd name="connsiteY6" fmla="*/ 1495044 h 5143500"/>
                <a:gd name="connsiteX7" fmla="*/ 8174736 w 8627364"/>
                <a:gd name="connsiteY7" fmla="*/ 1495044 h 5143500"/>
                <a:gd name="connsiteX8" fmla="*/ 8174736 w 8627364"/>
                <a:gd name="connsiteY8" fmla="*/ 5143500 h 5143500"/>
                <a:gd name="connsiteX9" fmla="*/ 0 w 8627364"/>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7364" h="5143500">
                  <a:moveTo>
                    <a:pt x="0" y="0"/>
                  </a:moveTo>
                  <a:lnTo>
                    <a:pt x="8174736" y="0"/>
                  </a:lnTo>
                  <a:lnTo>
                    <a:pt x="8174736" y="950976"/>
                  </a:lnTo>
                  <a:lnTo>
                    <a:pt x="8536684" y="950976"/>
                  </a:lnTo>
                  <a:cubicBezTo>
                    <a:pt x="8586765" y="950976"/>
                    <a:pt x="8627364" y="991575"/>
                    <a:pt x="8627364" y="1041656"/>
                  </a:cubicBezTo>
                  <a:lnTo>
                    <a:pt x="8627364" y="1404364"/>
                  </a:lnTo>
                  <a:cubicBezTo>
                    <a:pt x="8627364" y="1454445"/>
                    <a:pt x="8586765" y="1495044"/>
                    <a:pt x="8536684" y="1495044"/>
                  </a:cubicBezTo>
                  <a:lnTo>
                    <a:pt x="8174736" y="1495044"/>
                  </a:lnTo>
                  <a:lnTo>
                    <a:pt x="8174736" y="5143500"/>
                  </a:lnTo>
                  <a:lnTo>
                    <a:pt x="0" y="5143500"/>
                  </a:lnTo>
                  <a:close/>
                </a:path>
              </a:pathLst>
            </a:custGeom>
            <a:solidFill>
              <a:srgbClr val="D9D0FC"/>
            </a:solidFill>
            <a:ln>
              <a:noFill/>
            </a:ln>
            <a:effectLst>
              <a:outerShdw blurRad="127000" dist="635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205" name="TextBox 204">
              <a:extLst>
                <a:ext uri="{FF2B5EF4-FFF2-40B4-BE49-F238E27FC236}">
                  <a16:creationId xmlns:a16="http://schemas.microsoft.com/office/drawing/2014/main" id="{2B62A3B8-06A1-8466-0F8A-9D3E69608D6F}"/>
                </a:ext>
              </a:extLst>
            </p:cNvPr>
            <p:cNvSpPr txBox="1"/>
            <p:nvPr/>
          </p:nvSpPr>
          <p:spPr>
            <a:xfrm>
              <a:off x="8145780" y="853440"/>
              <a:ext cx="419100" cy="707886"/>
            </a:xfrm>
            <a:prstGeom prst="rect">
              <a:avLst/>
            </a:prstGeom>
            <a:noFill/>
          </p:spPr>
          <p:txBody>
            <a:bodyPr wrap="square" rtlCol="0">
              <a:spAutoFit/>
            </a:bodyPr>
            <a:lstStyle/>
            <a:p>
              <a:r>
                <a:rPr lang="en-US" sz="4000" b="1">
                  <a:solidFill>
                    <a:srgbClr val="BFACF6"/>
                  </a:solidFill>
                </a:rPr>
                <a:t>4</a:t>
              </a:r>
              <a:endParaRPr lang="en-CA" sz="4800" b="1">
                <a:solidFill>
                  <a:srgbClr val="BFACF6"/>
                </a:solidFill>
              </a:endParaRPr>
            </a:p>
          </p:txBody>
        </p:sp>
        <p:sp>
          <p:nvSpPr>
            <p:cNvPr id="206" name="TextBox 205">
              <a:extLst>
                <a:ext uri="{FF2B5EF4-FFF2-40B4-BE49-F238E27FC236}">
                  <a16:creationId xmlns:a16="http://schemas.microsoft.com/office/drawing/2014/main" id="{1D7E0CAD-49DE-CEA4-B9E2-B8A9FC7CBF96}"/>
                </a:ext>
              </a:extLst>
            </p:cNvPr>
            <p:cNvSpPr txBox="1"/>
            <p:nvPr/>
          </p:nvSpPr>
          <p:spPr>
            <a:xfrm>
              <a:off x="4416632" y="437686"/>
              <a:ext cx="2254678" cy="1862048"/>
            </a:xfrm>
            <a:prstGeom prst="rect">
              <a:avLst/>
            </a:prstGeom>
            <a:noFill/>
          </p:spPr>
          <p:txBody>
            <a:bodyPr wrap="square" rtlCol="0">
              <a:spAutoFit/>
            </a:bodyPr>
            <a:lstStyle/>
            <a:p>
              <a:r>
                <a:rPr lang="en-US" sz="11500" b="1">
                  <a:solidFill>
                    <a:schemeClr val="bg1">
                      <a:alpha val="15000"/>
                    </a:schemeClr>
                  </a:solidFill>
                  <a:effectLst>
                    <a:outerShdw blurRad="50800" dist="50800" dir="5400000" algn="ctr" rotWithShape="0">
                      <a:srgbClr val="000000">
                        <a:alpha val="15000"/>
                      </a:srgbClr>
                    </a:outerShdw>
                  </a:effectLst>
                  <a:latin typeface="Montserrat" panose="00000500000000000000" pitchFamily="2" charset="0"/>
                </a:rPr>
                <a:t>04</a:t>
              </a:r>
              <a:endParaRPr lang="en-CA" sz="16600" b="1">
                <a:solidFill>
                  <a:schemeClr val="bg1">
                    <a:alpha val="15000"/>
                  </a:schemeClr>
                </a:solidFill>
                <a:effectLst>
                  <a:outerShdw blurRad="50800" dist="50800" dir="5400000" algn="ctr" rotWithShape="0">
                    <a:srgbClr val="000000">
                      <a:alpha val="15000"/>
                    </a:srgbClr>
                  </a:outerShdw>
                </a:effectLst>
                <a:latin typeface="Montserrat" panose="00000500000000000000" pitchFamily="2" charset="0"/>
              </a:endParaRPr>
            </a:p>
          </p:txBody>
        </p:sp>
        <p:sp>
          <p:nvSpPr>
            <p:cNvPr id="207" name="Title 4">
              <a:extLst>
                <a:ext uri="{FF2B5EF4-FFF2-40B4-BE49-F238E27FC236}">
                  <a16:creationId xmlns:a16="http://schemas.microsoft.com/office/drawing/2014/main" id="{1BCDB394-F619-3BC2-119B-47396BC42BAB}"/>
                </a:ext>
              </a:extLst>
            </p:cNvPr>
            <p:cNvSpPr txBox="1">
              <a:spLocks/>
            </p:cNvSpPr>
            <p:nvPr/>
          </p:nvSpPr>
          <p:spPr>
            <a:xfrm>
              <a:off x="3977168" y="1609448"/>
              <a:ext cx="3081529"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chemeClr val="bg1"/>
                  </a:solidFill>
                  <a:latin typeface="Montserrat" panose="00000500000000000000" pitchFamily="2" charset="0"/>
                </a:rPr>
                <a:t>Holly’s Discovery</a:t>
              </a:r>
            </a:p>
          </p:txBody>
        </p:sp>
        <p:sp>
          <p:nvSpPr>
            <p:cNvPr id="208" name="TextBox 207">
              <a:extLst>
                <a:ext uri="{FF2B5EF4-FFF2-40B4-BE49-F238E27FC236}">
                  <a16:creationId xmlns:a16="http://schemas.microsoft.com/office/drawing/2014/main" id="{C2AF3297-5E50-0771-A68F-E7D414F67912}"/>
                </a:ext>
              </a:extLst>
            </p:cNvPr>
            <p:cNvSpPr txBox="1"/>
            <p:nvPr/>
          </p:nvSpPr>
          <p:spPr>
            <a:xfrm>
              <a:off x="4428272" y="2105535"/>
              <a:ext cx="2179320" cy="523220"/>
            </a:xfrm>
            <a:prstGeom prst="rect">
              <a:avLst/>
            </a:prstGeom>
            <a:noFill/>
          </p:spPr>
          <p:txBody>
            <a:bodyPr wrap="square" rtlCol="0">
              <a:spAutoFit/>
            </a:bodyPr>
            <a:lstStyle/>
            <a:p>
              <a:pPr algn="ctr"/>
              <a:r>
                <a:rPr lang="en-US">
                  <a:solidFill>
                    <a:schemeClr val="bg1"/>
                  </a:solidFill>
                  <a:latin typeface="Montserrat" panose="00000500000000000000" pitchFamily="2" charset="0"/>
                </a:rPr>
                <a:t>Holly finds the Credit Counselling Society</a:t>
              </a:r>
            </a:p>
          </p:txBody>
        </p:sp>
        <p:sp>
          <p:nvSpPr>
            <p:cNvPr id="209" name="TextBox 208">
              <a:extLst>
                <a:ext uri="{FF2B5EF4-FFF2-40B4-BE49-F238E27FC236}">
                  <a16:creationId xmlns:a16="http://schemas.microsoft.com/office/drawing/2014/main" id="{5F96125C-D576-4A95-3B3D-4682709C588C}"/>
                </a:ext>
              </a:extLst>
            </p:cNvPr>
            <p:cNvSpPr txBox="1"/>
            <p:nvPr/>
          </p:nvSpPr>
          <p:spPr>
            <a:xfrm>
              <a:off x="4473361" y="2746264"/>
              <a:ext cx="2179320" cy="523220"/>
            </a:xfrm>
            <a:prstGeom prst="rect">
              <a:avLst/>
            </a:prstGeom>
            <a:noFill/>
          </p:spPr>
          <p:txBody>
            <a:bodyPr wrap="square" rtlCol="0">
              <a:spAutoFit/>
            </a:bodyPr>
            <a:lstStyle/>
            <a:p>
              <a:pPr algn="ctr"/>
              <a:r>
                <a:rPr lang="en-US">
                  <a:solidFill>
                    <a:schemeClr val="bg1"/>
                  </a:solidFill>
                  <a:latin typeface="Montserrat" panose="00000500000000000000" pitchFamily="2" charset="0"/>
                </a:rPr>
                <a:t>They recommend debt consolidation</a:t>
              </a:r>
            </a:p>
          </p:txBody>
        </p:sp>
        <p:sp>
          <p:nvSpPr>
            <p:cNvPr id="210" name="TextBox 209">
              <a:extLst>
                <a:ext uri="{FF2B5EF4-FFF2-40B4-BE49-F238E27FC236}">
                  <a16:creationId xmlns:a16="http://schemas.microsoft.com/office/drawing/2014/main" id="{79E8F654-9DEB-24C5-2DF3-B81BB210B62E}"/>
                </a:ext>
              </a:extLst>
            </p:cNvPr>
            <p:cNvSpPr txBox="1"/>
            <p:nvPr/>
          </p:nvSpPr>
          <p:spPr>
            <a:xfrm>
              <a:off x="4473361" y="3362907"/>
              <a:ext cx="2179320" cy="523220"/>
            </a:xfrm>
            <a:prstGeom prst="rect">
              <a:avLst/>
            </a:prstGeom>
            <a:noFill/>
          </p:spPr>
          <p:txBody>
            <a:bodyPr wrap="square" rtlCol="0">
              <a:spAutoFit/>
            </a:bodyPr>
            <a:lstStyle/>
            <a:p>
              <a:pPr algn="ctr"/>
              <a:r>
                <a:rPr lang="en-US">
                  <a:solidFill>
                    <a:schemeClr val="bg1"/>
                  </a:solidFill>
                  <a:latin typeface="Montserrat" panose="00000500000000000000" pitchFamily="2" charset="0"/>
                </a:rPr>
                <a:t>Current lenders reject Holy</a:t>
              </a:r>
            </a:p>
          </p:txBody>
        </p:sp>
        <p:pic>
          <p:nvPicPr>
            <p:cNvPr id="211" name="Picture 210" descr="A cartoon of a person with brown hair&#10;&#10;Description automatically generated">
              <a:extLst>
                <a:ext uri="{FF2B5EF4-FFF2-40B4-BE49-F238E27FC236}">
                  <a16:creationId xmlns:a16="http://schemas.microsoft.com/office/drawing/2014/main" id="{8C0B062E-37B7-BD3B-91B2-390BA7191582}"/>
                </a:ext>
              </a:extLst>
            </p:cNvPr>
            <p:cNvPicPr>
              <a:picLocks noChangeAspect="1"/>
            </p:cNvPicPr>
            <p:nvPr/>
          </p:nvPicPr>
          <p:blipFill>
            <a:blip r:embed="rId4"/>
            <a:stretch>
              <a:fillRect/>
            </a:stretch>
          </p:blipFill>
          <p:spPr>
            <a:xfrm>
              <a:off x="5170295" y="4056521"/>
              <a:ext cx="785451" cy="916585"/>
            </a:xfrm>
            <a:prstGeom prst="ellipse">
              <a:avLst/>
            </a:prstGeom>
            <a:ln w="63500" cap="rnd">
              <a:solidFill>
                <a:srgbClr val="CFABF7"/>
              </a:solidFill>
            </a:ln>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3881338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6624-65CB-1DC0-C212-4417192389CD}"/>
              </a:ext>
            </a:extLst>
          </p:cNvPr>
          <p:cNvSpPr>
            <a:spLocks noGrp="1"/>
          </p:cNvSpPr>
          <p:nvPr>
            <p:ph type="title"/>
          </p:nvPr>
        </p:nvSpPr>
        <p:spPr/>
        <p:txBody>
          <a:bodyPr/>
          <a:lstStyle/>
          <a:p>
            <a:r>
              <a:rPr lang="en-US" dirty="0"/>
              <a:t>Cost Benefit Analysis?</a:t>
            </a:r>
            <a:endParaRPr lang="en-CA" dirty="0"/>
          </a:p>
        </p:txBody>
      </p:sp>
      <p:sp>
        <p:nvSpPr>
          <p:cNvPr id="3" name="Text Placeholder 2">
            <a:extLst>
              <a:ext uri="{FF2B5EF4-FFF2-40B4-BE49-F238E27FC236}">
                <a16:creationId xmlns:a16="http://schemas.microsoft.com/office/drawing/2014/main" id="{004FF6A3-8CEB-A766-C924-E48A6B5BDEA9}"/>
              </a:ext>
            </a:extLst>
          </p:cNvPr>
          <p:cNvSpPr>
            <a:spLocks noGrp="1"/>
          </p:cNvSpPr>
          <p:nvPr>
            <p:ph type="body" idx="1"/>
          </p:nvPr>
        </p:nvSpPr>
        <p:spPr>
          <a:xfrm>
            <a:off x="720000" y="1017725"/>
            <a:ext cx="7704000" cy="3798568"/>
          </a:xfrm>
        </p:spPr>
        <p:txBody>
          <a:bodyPr/>
          <a:lstStyle/>
          <a:p>
            <a:pPr marL="152400" indent="0">
              <a:buNone/>
            </a:pPr>
            <a:endParaRPr lang="en-US" dirty="0"/>
          </a:p>
          <a:p>
            <a:pPr marL="152400" indent="0">
              <a:buNone/>
            </a:pPr>
            <a:endParaRPr lang="en-US" dirty="0"/>
          </a:p>
          <a:p>
            <a:pPr marL="152400" indent="0">
              <a:buNone/>
            </a:pPr>
            <a:endParaRPr lang="en-US" dirty="0"/>
          </a:p>
        </p:txBody>
      </p:sp>
      <p:sp>
        <p:nvSpPr>
          <p:cNvPr id="4" name="Text Placeholder 2">
            <a:extLst>
              <a:ext uri="{FF2B5EF4-FFF2-40B4-BE49-F238E27FC236}">
                <a16:creationId xmlns:a16="http://schemas.microsoft.com/office/drawing/2014/main" id="{843B16A2-977B-362C-3970-D87A7DAB22BA}"/>
              </a:ext>
            </a:extLst>
          </p:cNvPr>
          <p:cNvSpPr txBox="1">
            <a:spLocks/>
          </p:cNvSpPr>
          <p:nvPr/>
        </p:nvSpPr>
        <p:spPr>
          <a:xfrm>
            <a:off x="834300" y="1017725"/>
            <a:ext cx="7704000" cy="37985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2"/>
              </a:buClr>
              <a:buSzPts val="1200"/>
              <a:buFont typeface="Montserrat Medium"/>
              <a:buChar char="■"/>
              <a:defRPr sz="1400" b="0" i="0" u="none" strike="noStrike" cap="none">
                <a:solidFill>
                  <a:schemeClr val="dk1"/>
                </a:solidFill>
                <a:latin typeface="Montserrat"/>
                <a:ea typeface="Montserrat"/>
                <a:cs typeface="Montserrat"/>
                <a:sym typeface="Montserrat"/>
              </a:defRPr>
            </a:lvl1pPr>
            <a:lvl2pPr marL="914400" marR="0" lvl="1" indent="-304800" algn="l" rtl="0">
              <a:lnSpc>
                <a:spcPct val="100000"/>
              </a:lnSpc>
              <a:spcBef>
                <a:spcPts val="0"/>
              </a:spcBef>
              <a:spcAft>
                <a:spcPts val="0"/>
              </a:spcAft>
              <a:buClr>
                <a:srgbClr val="434343"/>
              </a:buClr>
              <a:buSzPts val="1200"/>
              <a:buFont typeface="Roboto Condensed Light"/>
              <a:buChar char="○"/>
              <a:defRPr sz="1200" b="0" i="0" u="none" strike="noStrike" cap="none">
                <a:solidFill>
                  <a:schemeClr val="dk1"/>
                </a:solidFill>
                <a:latin typeface="Montserrat Medium"/>
                <a:ea typeface="Montserrat Medium"/>
                <a:cs typeface="Montserrat Medium"/>
                <a:sym typeface="Montserrat Medium"/>
              </a:defRPr>
            </a:lvl2pPr>
            <a:lvl3pPr marL="1371600" marR="0" lvl="2" indent="-304800" algn="l" rtl="0">
              <a:lnSpc>
                <a:spcPct val="100000"/>
              </a:lnSpc>
              <a:spcBef>
                <a:spcPts val="0"/>
              </a:spcBef>
              <a:spcAft>
                <a:spcPts val="0"/>
              </a:spcAft>
              <a:buClr>
                <a:srgbClr val="434343"/>
              </a:buClr>
              <a:buSzPts val="1200"/>
              <a:buFont typeface="Roboto Condensed Light"/>
              <a:buChar char="■"/>
              <a:defRPr sz="1200" b="0" i="0" u="none" strike="noStrike" cap="none">
                <a:solidFill>
                  <a:schemeClr val="dk1"/>
                </a:solidFill>
                <a:latin typeface="Montserrat Medium"/>
                <a:ea typeface="Montserrat Medium"/>
                <a:cs typeface="Montserrat Medium"/>
                <a:sym typeface="Montserrat Medium"/>
              </a:defRPr>
            </a:lvl3pPr>
            <a:lvl4pPr marL="1828800" marR="0" lvl="3" indent="-304800" algn="l" rtl="0">
              <a:lnSpc>
                <a:spcPct val="100000"/>
              </a:lnSpc>
              <a:spcBef>
                <a:spcPts val="0"/>
              </a:spcBef>
              <a:spcAft>
                <a:spcPts val="0"/>
              </a:spcAft>
              <a:buClr>
                <a:srgbClr val="434343"/>
              </a:buClr>
              <a:buSzPts val="1200"/>
              <a:buFont typeface="Roboto Condensed Light"/>
              <a:buChar char="●"/>
              <a:defRPr sz="1200" b="0" i="0" u="none" strike="noStrike" cap="none">
                <a:solidFill>
                  <a:schemeClr val="dk1"/>
                </a:solidFill>
                <a:latin typeface="Montserrat Medium"/>
                <a:ea typeface="Montserrat Medium"/>
                <a:cs typeface="Montserrat Medium"/>
                <a:sym typeface="Montserrat Medium"/>
              </a:defRPr>
            </a:lvl4pPr>
            <a:lvl5pPr marL="2286000" marR="0" lvl="4" indent="-304800" algn="l" rtl="0">
              <a:lnSpc>
                <a:spcPct val="100000"/>
              </a:lnSpc>
              <a:spcBef>
                <a:spcPts val="0"/>
              </a:spcBef>
              <a:spcAft>
                <a:spcPts val="0"/>
              </a:spcAft>
              <a:buClr>
                <a:srgbClr val="434343"/>
              </a:buClr>
              <a:buSzPts val="1200"/>
              <a:buFont typeface="Roboto Condensed Light"/>
              <a:buChar char="○"/>
              <a:defRPr sz="1200" b="0" i="0" u="none" strike="noStrike" cap="none">
                <a:solidFill>
                  <a:schemeClr val="dk1"/>
                </a:solidFill>
                <a:latin typeface="Montserrat Medium"/>
                <a:ea typeface="Montserrat Medium"/>
                <a:cs typeface="Montserrat Medium"/>
                <a:sym typeface="Montserrat Medium"/>
              </a:defRPr>
            </a:lvl5pPr>
            <a:lvl6pPr marL="2743200" marR="0" lvl="5" indent="-304800" algn="l" rtl="0">
              <a:lnSpc>
                <a:spcPct val="100000"/>
              </a:lnSpc>
              <a:spcBef>
                <a:spcPts val="0"/>
              </a:spcBef>
              <a:spcAft>
                <a:spcPts val="0"/>
              </a:spcAft>
              <a:buClr>
                <a:srgbClr val="434343"/>
              </a:buClr>
              <a:buSzPts val="1200"/>
              <a:buFont typeface="Roboto Condensed Light"/>
              <a:buChar char="■"/>
              <a:defRPr sz="1200" b="0" i="0" u="none" strike="noStrike" cap="none">
                <a:solidFill>
                  <a:schemeClr val="dk1"/>
                </a:solidFill>
                <a:latin typeface="Montserrat Medium"/>
                <a:ea typeface="Montserrat Medium"/>
                <a:cs typeface="Montserrat Medium"/>
                <a:sym typeface="Montserrat Medium"/>
              </a:defRPr>
            </a:lvl6pPr>
            <a:lvl7pPr marL="3200400" marR="0" lvl="6" indent="-304800" algn="l" rtl="0">
              <a:lnSpc>
                <a:spcPct val="100000"/>
              </a:lnSpc>
              <a:spcBef>
                <a:spcPts val="0"/>
              </a:spcBef>
              <a:spcAft>
                <a:spcPts val="0"/>
              </a:spcAft>
              <a:buClr>
                <a:srgbClr val="434343"/>
              </a:buClr>
              <a:buSzPts val="1200"/>
              <a:buFont typeface="Roboto Condensed Light"/>
              <a:buChar char="●"/>
              <a:defRPr sz="1200" b="0" i="0" u="none" strike="noStrike" cap="none">
                <a:solidFill>
                  <a:schemeClr val="dk1"/>
                </a:solidFill>
                <a:latin typeface="Montserrat Medium"/>
                <a:ea typeface="Montserrat Medium"/>
                <a:cs typeface="Montserrat Medium"/>
                <a:sym typeface="Montserrat Medium"/>
              </a:defRPr>
            </a:lvl7pPr>
            <a:lvl8pPr marL="3657600" marR="0" lvl="7" indent="-304800" algn="l" rtl="0">
              <a:lnSpc>
                <a:spcPct val="100000"/>
              </a:lnSpc>
              <a:spcBef>
                <a:spcPts val="0"/>
              </a:spcBef>
              <a:spcAft>
                <a:spcPts val="0"/>
              </a:spcAft>
              <a:buClr>
                <a:srgbClr val="434343"/>
              </a:buClr>
              <a:buSzPts val="1200"/>
              <a:buFont typeface="Roboto Condensed Light"/>
              <a:buChar char="○"/>
              <a:defRPr sz="1200" b="0" i="0" u="none" strike="noStrike" cap="none">
                <a:solidFill>
                  <a:schemeClr val="dk1"/>
                </a:solidFill>
                <a:latin typeface="Montserrat Medium"/>
                <a:ea typeface="Montserrat Medium"/>
                <a:cs typeface="Montserrat Medium"/>
                <a:sym typeface="Montserrat Medium"/>
              </a:defRPr>
            </a:lvl8pPr>
            <a:lvl9pPr marL="4114800" marR="0" lvl="8" indent="-304800" algn="l" rtl="0">
              <a:lnSpc>
                <a:spcPct val="100000"/>
              </a:lnSpc>
              <a:spcBef>
                <a:spcPts val="0"/>
              </a:spcBef>
              <a:spcAft>
                <a:spcPts val="0"/>
              </a:spcAft>
              <a:buClr>
                <a:srgbClr val="434343"/>
              </a:buClr>
              <a:buSzPts val="1200"/>
              <a:buFont typeface="Roboto Condensed Light"/>
              <a:buChar char="■"/>
              <a:defRPr sz="1200" b="0" i="0" u="none" strike="noStrike" cap="none">
                <a:solidFill>
                  <a:schemeClr val="dk1"/>
                </a:solidFill>
                <a:latin typeface="Montserrat Medium"/>
                <a:ea typeface="Montserrat Medium"/>
                <a:cs typeface="Montserrat Medium"/>
                <a:sym typeface="Montserrat Medium"/>
              </a:defRPr>
            </a:lvl9pPr>
          </a:lstStyle>
          <a:p>
            <a:pPr marL="152400" indent="0">
              <a:buFont typeface="Montserrat Medium"/>
              <a:buNone/>
            </a:pPr>
            <a:r>
              <a:rPr lang="en-US" b="1" dirty="0"/>
              <a:t>Costs:</a:t>
            </a:r>
          </a:p>
          <a:p>
            <a:pPr marL="152400" indent="0">
              <a:buFont typeface="Montserrat Medium"/>
              <a:buNone/>
            </a:pPr>
            <a:endParaRPr lang="en-US" b="1" dirty="0"/>
          </a:p>
          <a:p>
            <a:pPr marL="495300" indent="-342900">
              <a:buFont typeface="+mj-lt"/>
              <a:buAutoNum type="arabicPeriod"/>
            </a:pPr>
            <a:r>
              <a:rPr lang="en-US" dirty="0"/>
              <a:t>Integration of systems + processes</a:t>
            </a:r>
          </a:p>
          <a:p>
            <a:pPr marL="495300" indent="-342900">
              <a:buFont typeface="+mj-lt"/>
              <a:buAutoNum type="arabicPeriod"/>
            </a:pPr>
            <a:r>
              <a:rPr lang="en-US" dirty="0"/>
              <a:t>Advertising joint programs</a:t>
            </a:r>
          </a:p>
          <a:p>
            <a:pPr marL="495300" indent="-342900">
              <a:buFont typeface="+mj-lt"/>
              <a:buAutoNum type="arabicPeriod"/>
            </a:pPr>
            <a:r>
              <a:rPr lang="en-US" dirty="0"/>
              <a:t>Legal compliances and expenses</a:t>
            </a:r>
          </a:p>
          <a:p>
            <a:pPr marL="495300" indent="-342900">
              <a:buFont typeface="+mj-lt"/>
              <a:buAutoNum type="arabicPeriod"/>
            </a:pPr>
            <a:r>
              <a:rPr lang="en-US" dirty="0">
                <a:hlinkClick r:id="rId2"/>
              </a:rPr>
              <a:t>KPI tracking </a:t>
            </a:r>
            <a:endParaRPr lang="en-US" dirty="0"/>
          </a:p>
          <a:p>
            <a:pPr marL="152400" indent="0">
              <a:buFont typeface="Montserrat Medium"/>
              <a:buNone/>
            </a:pPr>
            <a:endParaRPr lang="en-US" dirty="0"/>
          </a:p>
          <a:p>
            <a:pPr marL="152400" indent="0">
              <a:buFont typeface="Montserrat Medium"/>
              <a:buNone/>
            </a:pPr>
            <a:r>
              <a:rPr lang="en-US" b="1" dirty="0"/>
              <a:t>Benefits:</a:t>
            </a:r>
          </a:p>
          <a:p>
            <a:pPr marL="152400" indent="0">
              <a:buFont typeface="Montserrat Medium"/>
              <a:buNone/>
            </a:pPr>
            <a:endParaRPr lang="en-US" b="1" dirty="0"/>
          </a:p>
          <a:p>
            <a:pPr marL="495300" indent="-342900">
              <a:buFont typeface="+mj-lt"/>
              <a:buAutoNum type="arabicPeriod"/>
            </a:pPr>
            <a:r>
              <a:rPr lang="en-US" dirty="0"/>
              <a:t>Increased customer retention</a:t>
            </a:r>
          </a:p>
          <a:p>
            <a:pPr marL="495300" indent="-342900">
              <a:buFont typeface="+mj-lt"/>
              <a:buAutoNum type="arabicPeriod"/>
            </a:pPr>
            <a:r>
              <a:rPr lang="en-US" dirty="0"/>
              <a:t>Reduced default rates</a:t>
            </a:r>
          </a:p>
          <a:p>
            <a:pPr marL="495300" indent="-342900">
              <a:buFont typeface="+mj-lt"/>
              <a:buAutoNum type="arabicPeriod"/>
            </a:pPr>
            <a:r>
              <a:rPr lang="en-US" dirty="0"/>
              <a:t>Customer satisfaction</a:t>
            </a:r>
          </a:p>
          <a:p>
            <a:pPr marL="495300" indent="-342900">
              <a:buFont typeface="+mj-lt"/>
              <a:buAutoNum type="arabicPeriod"/>
            </a:pPr>
            <a:r>
              <a:rPr lang="en-US" dirty="0"/>
              <a:t>Brand loyalty</a:t>
            </a:r>
          </a:p>
          <a:p>
            <a:pPr marL="495300" indent="-342900">
              <a:buFont typeface="+mj-lt"/>
              <a:buAutoNum type="arabicPeriod"/>
            </a:pPr>
            <a:r>
              <a:rPr lang="en-US" dirty="0"/>
              <a:t>Community impact</a:t>
            </a:r>
          </a:p>
          <a:p>
            <a:pPr marL="495300" indent="-342900">
              <a:buFont typeface="+mj-lt"/>
              <a:buAutoNum type="arabicPeriod"/>
            </a:pPr>
            <a:r>
              <a:rPr lang="en-US" dirty="0"/>
              <a:t>Potential savings (more efficient loan processing)</a:t>
            </a:r>
          </a:p>
          <a:p>
            <a:pPr marL="495300" indent="-342900">
              <a:buFont typeface="+mj-lt"/>
              <a:buAutoNum type="arabicPeriod"/>
            </a:pPr>
            <a:r>
              <a:rPr lang="en-US" dirty="0"/>
              <a:t>Improved credit scores</a:t>
            </a:r>
          </a:p>
          <a:p>
            <a:pPr marL="495300" indent="-342900">
              <a:buFont typeface="+mj-lt"/>
              <a:buAutoNum type="arabicPeriod"/>
            </a:pPr>
            <a:r>
              <a:rPr lang="en-US" dirty="0"/>
              <a:t>Additional cross-selling opportunities (i.e., incorporating a new workshop/program)</a:t>
            </a:r>
          </a:p>
          <a:p>
            <a:pPr marL="152400" indent="0">
              <a:buFont typeface="Montserrat Medium"/>
              <a:buNone/>
            </a:pPr>
            <a:endParaRPr lang="en-US" dirty="0"/>
          </a:p>
        </p:txBody>
      </p:sp>
      <p:sp>
        <p:nvSpPr>
          <p:cNvPr id="5" name="TextBox 4">
            <a:extLst>
              <a:ext uri="{FF2B5EF4-FFF2-40B4-BE49-F238E27FC236}">
                <a16:creationId xmlns:a16="http://schemas.microsoft.com/office/drawing/2014/main" id="{186F001B-E891-8B3D-832C-FAAEB75AEBD0}"/>
              </a:ext>
            </a:extLst>
          </p:cNvPr>
          <p:cNvSpPr txBox="1"/>
          <p:nvPr/>
        </p:nvSpPr>
        <p:spPr>
          <a:xfrm>
            <a:off x="5255350" y="2571750"/>
            <a:ext cx="3397250" cy="307777"/>
          </a:xfrm>
          <a:prstGeom prst="rect">
            <a:avLst/>
          </a:prstGeom>
          <a:noFill/>
        </p:spPr>
        <p:txBody>
          <a:bodyPr wrap="square" rtlCol="0">
            <a:spAutoFit/>
          </a:bodyPr>
          <a:lstStyle/>
          <a:p>
            <a:r>
              <a:rPr lang="en-US" dirty="0"/>
              <a:t>Total Benefit – Total Costs = Net Benefit</a:t>
            </a:r>
            <a:endParaRPr lang="en-CA" dirty="0"/>
          </a:p>
        </p:txBody>
      </p:sp>
      <p:sp>
        <p:nvSpPr>
          <p:cNvPr id="6" name="TextBox 5">
            <a:extLst>
              <a:ext uri="{FF2B5EF4-FFF2-40B4-BE49-F238E27FC236}">
                <a16:creationId xmlns:a16="http://schemas.microsoft.com/office/drawing/2014/main" id="{0C9964EF-3812-3671-E3F9-E17B2C08D298}"/>
              </a:ext>
            </a:extLst>
          </p:cNvPr>
          <p:cNvSpPr txBox="1"/>
          <p:nvPr/>
        </p:nvSpPr>
        <p:spPr>
          <a:xfrm>
            <a:off x="5255350" y="2953079"/>
            <a:ext cx="3397250" cy="307777"/>
          </a:xfrm>
          <a:prstGeom prst="rect">
            <a:avLst/>
          </a:prstGeom>
          <a:noFill/>
        </p:spPr>
        <p:txBody>
          <a:bodyPr wrap="square" rtlCol="0">
            <a:spAutoFit/>
          </a:bodyPr>
          <a:lstStyle/>
          <a:p>
            <a:r>
              <a:rPr lang="en-US" dirty="0"/>
              <a:t>(Net Benefit/Total Costs) * 100 = ROI</a:t>
            </a:r>
            <a:endParaRPr lang="en-CA" dirty="0"/>
          </a:p>
        </p:txBody>
      </p:sp>
      <p:sp>
        <p:nvSpPr>
          <p:cNvPr id="8" name="Right Brace 7">
            <a:extLst>
              <a:ext uri="{FF2B5EF4-FFF2-40B4-BE49-F238E27FC236}">
                <a16:creationId xmlns:a16="http://schemas.microsoft.com/office/drawing/2014/main" id="{53DAF4CA-2FCB-A8FB-5973-79332B1B9E7C}"/>
              </a:ext>
            </a:extLst>
          </p:cNvPr>
          <p:cNvSpPr/>
          <p:nvPr/>
        </p:nvSpPr>
        <p:spPr>
          <a:xfrm rot="16200000">
            <a:off x="6798400" y="1275750"/>
            <a:ext cx="311150" cy="201930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CA"/>
          </a:p>
        </p:txBody>
      </p:sp>
      <p:sp>
        <p:nvSpPr>
          <p:cNvPr id="10" name="TextBox 9">
            <a:extLst>
              <a:ext uri="{FF2B5EF4-FFF2-40B4-BE49-F238E27FC236}">
                <a16:creationId xmlns:a16="http://schemas.microsoft.com/office/drawing/2014/main" id="{1FE7F634-661F-0DF9-F85D-E7ED6607772B}"/>
              </a:ext>
            </a:extLst>
          </p:cNvPr>
          <p:cNvSpPr txBox="1"/>
          <p:nvPr/>
        </p:nvSpPr>
        <p:spPr>
          <a:xfrm>
            <a:off x="5709375" y="1500570"/>
            <a:ext cx="2489200" cy="523220"/>
          </a:xfrm>
          <a:prstGeom prst="rect">
            <a:avLst/>
          </a:prstGeom>
          <a:noFill/>
        </p:spPr>
        <p:txBody>
          <a:bodyPr wrap="square" rtlCol="0">
            <a:spAutoFit/>
          </a:bodyPr>
          <a:lstStyle/>
          <a:p>
            <a:pPr algn="ctr"/>
            <a:r>
              <a:rPr lang="en-US" dirty="0"/>
              <a:t>Can only be determined after partnership is established</a:t>
            </a:r>
            <a:endParaRPr lang="en-CA" dirty="0"/>
          </a:p>
        </p:txBody>
      </p:sp>
      <p:sp>
        <p:nvSpPr>
          <p:cNvPr id="11" name="Rectangle 10">
            <a:extLst>
              <a:ext uri="{FF2B5EF4-FFF2-40B4-BE49-F238E27FC236}">
                <a16:creationId xmlns:a16="http://schemas.microsoft.com/office/drawing/2014/main" id="{952327F6-D8C7-BC55-40E1-807B31066B19}"/>
              </a:ext>
            </a:extLst>
          </p:cNvPr>
          <p:cNvSpPr/>
          <p:nvPr/>
        </p:nvSpPr>
        <p:spPr>
          <a:xfrm>
            <a:off x="5255350" y="2571750"/>
            <a:ext cx="3329850" cy="74295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47209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6624-65CB-1DC0-C212-4417192389CD}"/>
              </a:ext>
            </a:extLst>
          </p:cNvPr>
          <p:cNvSpPr>
            <a:spLocks noGrp="1"/>
          </p:cNvSpPr>
          <p:nvPr>
            <p:ph type="title"/>
          </p:nvPr>
        </p:nvSpPr>
        <p:spPr/>
        <p:txBody>
          <a:bodyPr/>
          <a:lstStyle/>
          <a:p>
            <a:r>
              <a:rPr lang="en-US" dirty="0"/>
              <a:t>Long-Term Vision?</a:t>
            </a:r>
            <a:endParaRPr lang="en-CA" dirty="0"/>
          </a:p>
        </p:txBody>
      </p:sp>
      <p:sp>
        <p:nvSpPr>
          <p:cNvPr id="3" name="Text Placeholder 2">
            <a:extLst>
              <a:ext uri="{FF2B5EF4-FFF2-40B4-BE49-F238E27FC236}">
                <a16:creationId xmlns:a16="http://schemas.microsoft.com/office/drawing/2014/main" id="{004FF6A3-8CEB-A766-C924-E48A6B5BDEA9}"/>
              </a:ext>
            </a:extLst>
          </p:cNvPr>
          <p:cNvSpPr>
            <a:spLocks noGrp="1"/>
          </p:cNvSpPr>
          <p:nvPr>
            <p:ph type="body" idx="1"/>
          </p:nvPr>
        </p:nvSpPr>
        <p:spPr>
          <a:xfrm>
            <a:off x="720000" y="1017725"/>
            <a:ext cx="7704000" cy="3798568"/>
          </a:xfrm>
        </p:spPr>
        <p:txBody>
          <a:bodyPr/>
          <a:lstStyle/>
          <a:p>
            <a:pPr marL="152400" indent="0">
              <a:buNone/>
            </a:pPr>
            <a:endParaRPr lang="en-US" dirty="0"/>
          </a:p>
          <a:p>
            <a:pPr marL="152400" indent="0">
              <a:buNone/>
            </a:pPr>
            <a:endParaRPr lang="en-US" dirty="0"/>
          </a:p>
          <a:p>
            <a:pPr marL="152400" indent="0">
              <a:buNone/>
            </a:pPr>
            <a:endParaRPr lang="en-US" dirty="0"/>
          </a:p>
        </p:txBody>
      </p:sp>
      <p:sp>
        <p:nvSpPr>
          <p:cNvPr id="4" name="Text Placeholder 2">
            <a:extLst>
              <a:ext uri="{FF2B5EF4-FFF2-40B4-BE49-F238E27FC236}">
                <a16:creationId xmlns:a16="http://schemas.microsoft.com/office/drawing/2014/main" id="{843B16A2-977B-362C-3970-D87A7DAB22BA}"/>
              </a:ext>
            </a:extLst>
          </p:cNvPr>
          <p:cNvSpPr txBox="1">
            <a:spLocks/>
          </p:cNvSpPr>
          <p:nvPr/>
        </p:nvSpPr>
        <p:spPr>
          <a:xfrm>
            <a:off x="834300" y="1017725"/>
            <a:ext cx="7704000" cy="379856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dk2"/>
              </a:buClr>
              <a:buSzPts val="1200"/>
              <a:buFont typeface="Montserrat Medium"/>
              <a:buChar char="■"/>
              <a:defRPr sz="1400" b="0" i="0" u="none" strike="noStrike" cap="none">
                <a:solidFill>
                  <a:schemeClr val="dk1"/>
                </a:solidFill>
                <a:latin typeface="Montserrat"/>
                <a:ea typeface="Montserrat"/>
                <a:cs typeface="Montserrat"/>
                <a:sym typeface="Montserrat"/>
              </a:defRPr>
            </a:lvl1pPr>
            <a:lvl2pPr marL="914400" marR="0" lvl="1" indent="-304800" algn="l" rtl="0">
              <a:lnSpc>
                <a:spcPct val="100000"/>
              </a:lnSpc>
              <a:spcBef>
                <a:spcPts val="0"/>
              </a:spcBef>
              <a:spcAft>
                <a:spcPts val="0"/>
              </a:spcAft>
              <a:buClr>
                <a:srgbClr val="434343"/>
              </a:buClr>
              <a:buSzPts val="1200"/>
              <a:buFont typeface="Roboto Condensed Light"/>
              <a:buChar char="○"/>
              <a:defRPr sz="1200" b="0" i="0" u="none" strike="noStrike" cap="none">
                <a:solidFill>
                  <a:schemeClr val="dk1"/>
                </a:solidFill>
                <a:latin typeface="Montserrat Medium"/>
                <a:ea typeface="Montserrat Medium"/>
                <a:cs typeface="Montserrat Medium"/>
                <a:sym typeface="Montserrat Medium"/>
              </a:defRPr>
            </a:lvl2pPr>
            <a:lvl3pPr marL="1371600" marR="0" lvl="2" indent="-304800" algn="l" rtl="0">
              <a:lnSpc>
                <a:spcPct val="100000"/>
              </a:lnSpc>
              <a:spcBef>
                <a:spcPts val="0"/>
              </a:spcBef>
              <a:spcAft>
                <a:spcPts val="0"/>
              </a:spcAft>
              <a:buClr>
                <a:srgbClr val="434343"/>
              </a:buClr>
              <a:buSzPts val="1200"/>
              <a:buFont typeface="Roboto Condensed Light"/>
              <a:buChar char="■"/>
              <a:defRPr sz="1200" b="0" i="0" u="none" strike="noStrike" cap="none">
                <a:solidFill>
                  <a:schemeClr val="dk1"/>
                </a:solidFill>
                <a:latin typeface="Montserrat Medium"/>
                <a:ea typeface="Montserrat Medium"/>
                <a:cs typeface="Montserrat Medium"/>
                <a:sym typeface="Montserrat Medium"/>
              </a:defRPr>
            </a:lvl3pPr>
            <a:lvl4pPr marL="1828800" marR="0" lvl="3" indent="-304800" algn="l" rtl="0">
              <a:lnSpc>
                <a:spcPct val="100000"/>
              </a:lnSpc>
              <a:spcBef>
                <a:spcPts val="0"/>
              </a:spcBef>
              <a:spcAft>
                <a:spcPts val="0"/>
              </a:spcAft>
              <a:buClr>
                <a:srgbClr val="434343"/>
              </a:buClr>
              <a:buSzPts val="1200"/>
              <a:buFont typeface="Roboto Condensed Light"/>
              <a:buChar char="●"/>
              <a:defRPr sz="1200" b="0" i="0" u="none" strike="noStrike" cap="none">
                <a:solidFill>
                  <a:schemeClr val="dk1"/>
                </a:solidFill>
                <a:latin typeface="Montserrat Medium"/>
                <a:ea typeface="Montserrat Medium"/>
                <a:cs typeface="Montserrat Medium"/>
                <a:sym typeface="Montserrat Medium"/>
              </a:defRPr>
            </a:lvl4pPr>
            <a:lvl5pPr marL="2286000" marR="0" lvl="4" indent="-304800" algn="l" rtl="0">
              <a:lnSpc>
                <a:spcPct val="100000"/>
              </a:lnSpc>
              <a:spcBef>
                <a:spcPts val="0"/>
              </a:spcBef>
              <a:spcAft>
                <a:spcPts val="0"/>
              </a:spcAft>
              <a:buClr>
                <a:srgbClr val="434343"/>
              </a:buClr>
              <a:buSzPts val="1200"/>
              <a:buFont typeface="Roboto Condensed Light"/>
              <a:buChar char="○"/>
              <a:defRPr sz="1200" b="0" i="0" u="none" strike="noStrike" cap="none">
                <a:solidFill>
                  <a:schemeClr val="dk1"/>
                </a:solidFill>
                <a:latin typeface="Montserrat Medium"/>
                <a:ea typeface="Montserrat Medium"/>
                <a:cs typeface="Montserrat Medium"/>
                <a:sym typeface="Montserrat Medium"/>
              </a:defRPr>
            </a:lvl5pPr>
            <a:lvl6pPr marL="2743200" marR="0" lvl="5" indent="-304800" algn="l" rtl="0">
              <a:lnSpc>
                <a:spcPct val="100000"/>
              </a:lnSpc>
              <a:spcBef>
                <a:spcPts val="0"/>
              </a:spcBef>
              <a:spcAft>
                <a:spcPts val="0"/>
              </a:spcAft>
              <a:buClr>
                <a:srgbClr val="434343"/>
              </a:buClr>
              <a:buSzPts val="1200"/>
              <a:buFont typeface="Roboto Condensed Light"/>
              <a:buChar char="■"/>
              <a:defRPr sz="1200" b="0" i="0" u="none" strike="noStrike" cap="none">
                <a:solidFill>
                  <a:schemeClr val="dk1"/>
                </a:solidFill>
                <a:latin typeface="Montserrat Medium"/>
                <a:ea typeface="Montserrat Medium"/>
                <a:cs typeface="Montserrat Medium"/>
                <a:sym typeface="Montserrat Medium"/>
              </a:defRPr>
            </a:lvl6pPr>
            <a:lvl7pPr marL="3200400" marR="0" lvl="6" indent="-304800" algn="l" rtl="0">
              <a:lnSpc>
                <a:spcPct val="100000"/>
              </a:lnSpc>
              <a:spcBef>
                <a:spcPts val="0"/>
              </a:spcBef>
              <a:spcAft>
                <a:spcPts val="0"/>
              </a:spcAft>
              <a:buClr>
                <a:srgbClr val="434343"/>
              </a:buClr>
              <a:buSzPts val="1200"/>
              <a:buFont typeface="Roboto Condensed Light"/>
              <a:buChar char="●"/>
              <a:defRPr sz="1200" b="0" i="0" u="none" strike="noStrike" cap="none">
                <a:solidFill>
                  <a:schemeClr val="dk1"/>
                </a:solidFill>
                <a:latin typeface="Montserrat Medium"/>
                <a:ea typeface="Montserrat Medium"/>
                <a:cs typeface="Montserrat Medium"/>
                <a:sym typeface="Montserrat Medium"/>
              </a:defRPr>
            </a:lvl7pPr>
            <a:lvl8pPr marL="3657600" marR="0" lvl="7" indent="-304800" algn="l" rtl="0">
              <a:lnSpc>
                <a:spcPct val="100000"/>
              </a:lnSpc>
              <a:spcBef>
                <a:spcPts val="0"/>
              </a:spcBef>
              <a:spcAft>
                <a:spcPts val="0"/>
              </a:spcAft>
              <a:buClr>
                <a:srgbClr val="434343"/>
              </a:buClr>
              <a:buSzPts val="1200"/>
              <a:buFont typeface="Roboto Condensed Light"/>
              <a:buChar char="○"/>
              <a:defRPr sz="1200" b="0" i="0" u="none" strike="noStrike" cap="none">
                <a:solidFill>
                  <a:schemeClr val="dk1"/>
                </a:solidFill>
                <a:latin typeface="Montserrat Medium"/>
                <a:ea typeface="Montserrat Medium"/>
                <a:cs typeface="Montserrat Medium"/>
                <a:sym typeface="Montserrat Medium"/>
              </a:defRPr>
            </a:lvl8pPr>
            <a:lvl9pPr marL="4114800" marR="0" lvl="8" indent="-304800" algn="l" rtl="0">
              <a:lnSpc>
                <a:spcPct val="100000"/>
              </a:lnSpc>
              <a:spcBef>
                <a:spcPts val="0"/>
              </a:spcBef>
              <a:spcAft>
                <a:spcPts val="0"/>
              </a:spcAft>
              <a:buClr>
                <a:srgbClr val="434343"/>
              </a:buClr>
              <a:buSzPts val="1200"/>
              <a:buFont typeface="Roboto Condensed Light"/>
              <a:buChar char="■"/>
              <a:defRPr sz="1200" b="0" i="0" u="none" strike="noStrike" cap="none">
                <a:solidFill>
                  <a:schemeClr val="dk1"/>
                </a:solidFill>
                <a:latin typeface="Montserrat Medium"/>
                <a:ea typeface="Montserrat Medium"/>
                <a:cs typeface="Montserrat Medium"/>
                <a:sym typeface="Montserrat Medium"/>
              </a:defRPr>
            </a:lvl9pPr>
          </a:lstStyle>
          <a:p>
            <a:pPr marL="152400" indent="0">
              <a:buFont typeface="Montserrat Medium"/>
              <a:buNone/>
            </a:pPr>
            <a:r>
              <a:rPr lang="en-US" b="1" dirty="0"/>
              <a:t>The CCS compliments Parachute’s desire for expansion:</a:t>
            </a:r>
          </a:p>
          <a:p>
            <a:pPr marL="152400" indent="0">
              <a:buFont typeface="Montserrat Medium"/>
              <a:buNone/>
            </a:pPr>
            <a:endParaRPr lang="en-US" b="1" dirty="0"/>
          </a:p>
          <a:p>
            <a:pPr marL="495300" indent="-342900">
              <a:buFont typeface="+mj-lt"/>
              <a:buAutoNum type="arabicPeriod"/>
            </a:pPr>
            <a:r>
              <a:rPr lang="en-US" dirty="0"/>
              <a:t>Parachute would like to expand throughout Canadian provinces and additional countries (US and UK)</a:t>
            </a:r>
          </a:p>
          <a:p>
            <a:pPr marL="495300" indent="-342900">
              <a:buFont typeface="+mj-lt"/>
              <a:buAutoNum type="arabicPeriod"/>
            </a:pPr>
            <a:r>
              <a:rPr lang="en-US" dirty="0"/>
              <a:t>Parachute would like to implement graduate programs that reach beyond subprime borrowers</a:t>
            </a:r>
          </a:p>
          <a:p>
            <a:pPr marL="495300" indent="-342900">
              <a:buFont typeface="+mj-lt"/>
              <a:buAutoNum type="arabicPeriod"/>
            </a:pPr>
            <a:r>
              <a:rPr lang="en-US" dirty="0"/>
              <a:t>The CCS has began building a more national presence, which can be supported through the collaboration with Parachute</a:t>
            </a:r>
          </a:p>
          <a:p>
            <a:pPr marL="495300" indent="-342900">
              <a:buFont typeface="+mj-lt"/>
              <a:buAutoNum type="arabicPeriod"/>
            </a:pPr>
            <a:r>
              <a:rPr lang="en-US" dirty="0"/>
              <a:t>By the time Parachute is ready to expand, the CCS will be more developed nationally (potentially internationally), which will help Parachute do the same</a:t>
            </a:r>
          </a:p>
          <a:p>
            <a:pPr marL="495300" indent="-342900">
              <a:buFont typeface="+mj-lt"/>
              <a:buAutoNum type="arabicPeriod"/>
            </a:pPr>
            <a:endParaRPr lang="en-US" dirty="0"/>
          </a:p>
          <a:p>
            <a:pPr marL="152400" indent="0">
              <a:buNone/>
            </a:pPr>
            <a:r>
              <a:rPr lang="en-US" b="1" dirty="0"/>
              <a:t>Create a new norm:</a:t>
            </a:r>
          </a:p>
          <a:p>
            <a:pPr marL="152400" indent="0">
              <a:buNone/>
            </a:pPr>
            <a:endParaRPr lang="en-US" b="1" dirty="0"/>
          </a:p>
          <a:p>
            <a:pPr marL="495300" indent="-342900">
              <a:buFont typeface="+mj-lt"/>
              <a:buAutoNum type="arabicPeriod"/>
            </a:pPr>
            <a:r>
              <a:rPr lang="en-US" dirty="0"/>
              <a:t>That customers of all credit scores can receive help in one way or another</a:t>
            </a:r>
          </a:p>
          <a:p>
            <a:pPr marL="495300" indent="-342900">
              <a:buFont typeface="+mj-lt"/>
              <a:buAutoNum type="arabicPeriod"/>
            </a:pPr>
            <a:r>
              <a:rPr lang="en-US" dirty="0"/>
              <a:t>Streamline financial awareness and education alongside the loan application process</a:t>
            </a:r>
          </a:p>
        </p:txBody>
      </p:sp>
    </p:spTree>
    <p:extLst>
      <p:ext uri="{BB962C8B-B14F-4D97-AF65-F5344CB8AC3E}">
        <p14:creationId xmlns:p14="http://schemas.microsoft.com/office/powerpoint/2010/main" val="41626654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6624-65CB-1DC0-C212-4417192389CD}"/>
              </a:ext>
            </a:extLst>
          </p:cNvPr>
          <p:cNvSpPr>
            <a:spLocks noGrp="1"/>
          </p:cNvSpPr>
          <p:nvPr>
            <p:ph type="title"/>
          </p:nvPr>
        </p:nvSpPr>
        <p:spPr/>
        <p:txBody>
          <a:bodyPr/>
          <a:lstStyle/>
          <a:p>
            <a:r>
              <a:rPr lang="en-US" dirty="0"/>
              <a:t>Estimation Calculations</a:t>
            </a:r>
            <a:endParaRPr lang="en-CA" dirty="0"/>
          </a:p>
        </p:txBody>
      </p:sp>
      <p:pic>
        <p:nvPicPr>
          <p:cNvPr id="5" name="Picture 4" descr="A close-up of a newspaper&#10;&#10;Description automatically generated">
            <a:extLst>
              <a:ext uri="{FF2B5EF4-FFF2-40B4-BE49-F238E27FC236}">
                <a16:creationId xmlns:a16="http://schemas.microsoft.com/office/drawing/2014/main" id="{00E9CC43-4A44-65BD-8550-13DFA57FEEA8}"/>
              </a:ext>
            </a:extLst>
          </p:cNvPr>
          <p:cNvPicPr>
            <a:picLocks noChangeAspect="1"/>
          </p:cNvPicPr>
          <p:nvPr/>
        </p:nvPicPr>
        <p:blipFill rotWithShape="1">
          <a:blip r:embed="rId2"/>
          <a:srcRect t="30719" b="21699"/>
          <a:stretch/>
        </p:blipFill>
        <p:spPr>
          <a:xfrm>
            <a:off x="720000" y="1578624"/>
            <a:ext cx="5066638" cy="3119851"/>
          </a:xfrm>
          <a:prstGeom prst="rect">
            <a:avLst/>
          </a:prstGeom>
        </p:spPr>
      </p:pic>
    </p:spTree>
    <p:extLst>
      <p:ext uri="{BB962C8B-B14F-4D97-AF65-F5344CB8AC3E}">
        <p14:creationId xmlns:p14="http://schemas.microsoft.com/office/powerpoint/2010/main" val="272224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6624-65CB-1DC0-C212-4417192389CD}"/>
              </a:ext>
            </a:extLst>
          </p:cNvPr>
          <p:cNvSpPr>
            <a:spLocks noGrp="1"/>
          </p:cNvSpPr>
          <p:nvPr>
            <p:ph type="title"/>
          </p:nvPr>
        </p:nvSpPr>
        <p:spPr/>
        <p:txBody>
          <a:bodyPr/>
          <a:lstStyle/>
          <a:p>
            <a:r>
              <a:rPr lang="en-CA"/>
              <a:t>Reputability of CCS</a:t>
            </a:r>
          </a:p>
        </p:txBody>
      </p:sp>
      <p:pic>
        <p:nvPicPr>
          <p:cNvPr id="5" name="Picture 4" descr="A close-up of a newspaper&#10;&#10;Description automatically generated">
            <a:extLst>
              <a:ext uri="{FF2B5EF4-FFF2-40B4-BE49-F238E27FC236}">
                <a16:creationId xmlns:a16="http://schemas.microsoft.com/office/drawing/2014/main" id="{AAC14A89-25D2-3610-2A5F-4D7AA7B88477}"/>
              </a:ext>
            </a:extLst>
          </p:cNvPr>
          <p:cNvPicPr>
            <a:picLocks noChangeAspect="1"/>
          </p:cNvPicPr>
          <p:nvPr/>
        </p:nvPicPr>
        <p:blipFill>
          <a:blip r:embed="rId2"/>
          <a:stretch>
            <a:fillRect/>
          </a:stretch>
        </p:blipFill>
        <p:spPr>
          <a:xfrm>
            <a:off x="720000" y="1437563"/>
            <a:ext cx="2519796" cy="3260912"/>
          </a:xfrm>
          <a:prstGeom prst="rect">
            <a:avLst/>
          </a:prstGeom>
          <a:ln>
            <a:solidFill>
              <a:schemeClr val="tx1"/>
            </a:solidFill>
          </a:ln>
        </p:spPr>
      </p:pic>
      <p:sp>
        <p:nvSpPr>
          <p:cNvPr id="6" name="Google Shape;3330;p45">
            <a:extLst>
              <a:ext uri="{FF2B5EF4-FFF2-40B4-BE49-F238E27FC236}">
                <a16:creationId xmlns:a16="http://schemas.microsoft.com/office/drawing/2014/main" id="{BB80CC48-364F-53E4-BCF3-DCB3A6602C41}"/>
              </a:ext>
            </a:extLst>
          </p:cNvPr>
          <p:cNvSpPr/>
          <p:nvPr/>
        </p:nvSpPr>
        <p:spPr>
          <a:xfrm>
            <a:off x="3341593" y="1437563"/>
            <a:ext cx="5446059" cy="326091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latin typeface="Montserrat" panose="00000500000000000000" pitchFamily="2" charset="0"/>
              </a:rPr>
              <a:t>“My wife and I were extremely worried about our financial situation after I lost my job due to illness...The gentleman who helped us was fantastic. He was very kind and understanding and put us at ease...I would recommend CCS to anyone who is dealing with a </a:t>
            </a:r>
            <a:r>
              <a:rPr lang="en-US" b="1">
                <a:latin typeface="Montserrat" panose="00000500000000000000" pitchFamily="2" charset="0"/>
              </a:rPr>
              <a:t>mountain of debt</a:t>
            </a:r>
            <a:r>
              <a:rPr lang="en-US">
                <a:latin typeface="Montserrat" panose="00000500000000000000" pitchFamily="2" charset="0"/>
              </a:rPr>
              <a:t>. Thank You CCS. We couldn’t have done it without you.”</a:t>
            </a:r>
            <a:r>
              <a:rPr lang="en-US" baseline="30000">
                <a:latin typeface="Montserrat" panose="00000500000000000000" pitchFamily="2" charset="0"/>
              </a:rPr>
              <a:t>1</a:t>
            </a:r>
            <a:endParaRPr lang="en-US" baseline="30000">
              <a:solidFill>
                <a:schemeClr val="dk1"/>
              </a:solidFill>
              <a:latin typeface="Montserrat" panose="00000500000000000000" pitchFamily="2" charset="0"/>
              <a:ea typeface="Montserrat Medium"/>
              <a:cs typeface="Montserrat Medium"/>
              <a:sym typeface="Montserrat Medium"/>
            </a:endParaRPr>
          </a:p>
        </p:txBody>
      </p:sp>
    </p:spTree>
    <p:extLst>
      <p:ext uri="{BB962C8B-B14F-4D97-AF65-F5344CB8AC3E}">
        <p14:creationId xmlns:p14="http://schemas.microsoft.com/office/powerpoint/2010/main" val="542115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0893C-2E9D-A26B-01A8-E7165F3F5927}"/>
              </a:ext>
            </a:extLst>
          </p:cNvPr>
          <p:cNvSpPr>
            <a:spLocks noGrp="1"/>
          </p:cNvSpPr>
          <p:nvPr>
            <p:ph type="title"/>
          </p:nvPr>
        </p:nvSpPr>
        <p:spPr>
          <a:xfrm>
            <a:off x="720000" y="157094"/>
            <a:ext cx="7704000" cy="572700"/>
          </a:xfrm>
        </p:spPr>
        <p:txBody>
          <a:bodyPr/>
          <a:lstStyle/>
          <a:p>
            <a:r>
              <a:rPr lang="en-US"/>
              <a:t>Risks, Contingency and Mitigation</a:t>
            </a:r>
          </a:p>
        </p:txBody>
      </p:sp>
      <p:sp>
        <p:nvSpPr>
          <p:cNvPr id="3" name="Text Placeholder 2">
            <a:extLst>
              <a:ext uri="{FF2B5EF4-FFF2-40B4-BE49-F238E27FC236}">
                <a16:creationId xmlns:a16="http://schemas.microsoft.com/office/drawing/2014/main" id="{FAD6349A-C5F6-8606-858B-FE7088840839}"/>
              </a:ext>
            </a:extLst>
          </p:cNvPr>
          <p:cNvSpPr>
            <a:spLocks noGrp="1"/>
          </p:cNvSpPr>
          <p:nvPr>
            <p:ph type="body" idx="1"/>
          </p:nvPr>
        </p:nvSpPr>
        <p:spPr>
          <a:xfrm>
            <a:off x="3402997" y="810567"/>
            <a:ext cx="5553240" cy="3396300"/>
          </a:xfrm>
        </p:spPr>
        <p:txBody>
          <a:bodyPr/>
          <a:lstStyle/>
          <a:p>
            <a:pPr marL="495300" indent="-342900">
              <a:buAutoNum type="arabicPeriod"/>
            </a:pPr>
            <a:r>
              <a:rPr lang="en-US" sz="1100">
                <a:solidFill>
                  <a:srgbClr val="000000"/>
                </a:solidFill>
              </a:rPr>
              <a:t>CCS rejects collaboration offer </a:t>
            </a:r>
          </a:p>
          <a:p>
            <a:pPr marL="152400" indent="0">
              <a:buNone/>
            </a:pPr>
            <a:r>
              <a:rPr lang="en-US" sz="1100" b="1">
                <a:solidFill>
                  <a:srgbClr val="000000"/>
                </a:solidFill>
              </a:rPr>
              <a:t>Contingency: </a:t>
            </a:r>
            <a:r>
              <a:rPr lang="en-US" sz="1100">
                <a:solidFill>
                  <a:srgbClr val="000000"/>
                </a:solidFill>
              </a:rPr>
              <a:t> address any worries CCS may have about the partnership.</a:t>
            </a:r>
          </a:p>
          <a:p>
            <a:pPr marL="152400" indent="0">
              <a:buNone/>
            </a:pPr>
            <a:r>
              <a:rPr lang="en-US" sz="1100" b="1">
                <a:solidFill>
                  <a:srgbClr val="000000"/>
                </a:solidFill>
              </a:rPr>
              <a:t>Mitigation:</a:t>
            </a:r>
            <a:r>
              <a:rPr lang="en-US" sz="1100">
                <a:solidFill>
                  <a:srgbClr val="000000"/>
                </a:solidFill>
              </a:rPr>
              <a:t> Before a full-scale implementation, Parachute might also suggest a pilot initiative to test the partnership on a smaller scale. This enables the two companies to evaluate the effects and deal with any unexpected challenges.</a:t>
            </a:r>
          </a:p>
          <a:p>
            <a:pPr marL="152400" indent="0">
              <a:buNone/>
            </a:pPr>
            <a:endParaRPr lang="en-US" sz="1100">
              <a:solidFill>
                <a:srgbClr val="000000"/>
              </a:solidFill>
            </a:endParaRPr>
          </a:p>
          <a:p>
            <a:pPr marL="152400" indent="0">
              <a:buNone/>
            </a:pPr>
            <a:r>
              <a:rPr lang="en-US" sz="1100">
                <a:solidFill>
                  <a:srgbClr val="000000"/>
                </a:solidFill>
              </a:rPr>
              <a:t>2.       Low Customer Acquisition Despite Partnership with Credit Counselling Society</a:t>
            </a:r>
          </a:p>
          <a:p>
            <a:pPr marL="152400" indent="0">
              <a:buNone/>
            </a:pPr>
            <a:r>
              <a:rPr lang="en-US" sz="1100" b="1">
                <a:solidFill>
                  <a:srgbClr val="000000"/>
                </a:solidFill>
              </a:rPr>
              <a:t>Contingency:</a:t>
            </a:r>
            <a:r>
              <a:rPr lang="en-US" sz="1100">
                <a:solidFill>
                  <a:srgbClr val="000000"/>
                </a:solidFill>
              </a:rPr>
              <a:t> Review customer feedback, understand their experiences, identify any challenges, and use this information to enhance the customer acquisition process. Also, carry out an in-depth analysis of the performance indicators and client acquisition tactics.</a:t>
            </a:r>
          </a:p>
          <a:p>
            <a:pPr marL="152400" indent="0">
              <a:buNone/>
            </a:pPr>
            <a:r>
              <a:rPr lang="en-US" sz="1100" b="1">
                <a:solidFill>
                  <a:srgbClr val="000000"/>
                </a:solidFill>
              </a:rPr>
              <a:t>Mitigation:</a:t>
            </a:r>
            <a:r>
              <a:rPr lang="en-US" sz="1100">
                <a:solidFill>
                  <a:srgbClr val="000000"/>
                </a:solidFill>
              </a:rPr>
              <a:t> Work together to enhance marketing campaigns with CCS.</a:t>
            </a:r>
            <a:endParaRPr lang="en-US"/>
          </a:p>
          <a:p>
            <a:pPr marL="152400" indent="0">
              <a:buNone/>
            </a:pPr>
            <a:endParaRPr lang="en-US" sz="1100">
              <a:solidFill>
                <a:srgbClr val="000000"/>
              </a:solidFill>
            </a:endParaRPr>
          </a:p>
          <a:p>
            <a:pPr marL="152400" indent="0">
              <a:buNone/>
            </a:pPr>
            <a:r>
              <a:rPr lang="en-US" sz="1100">
                <a:solidFill>
                  <a:srgbClr val="000000"/>
                </a:solidFill>
              </a:rPr>
              <a:t>3.       CCS clients still facing rejection </a:t>
            </a:r>
          </a:p>
          <a:p>
            <a:pPr marL="152400" indent="0">
              <a:buNone/>
            </a:pPr>
            <a:r>
              <a:rPr lang="en-US" sz="1100" b="1">
                <a:solidFill>
                  <a:srgbClr val="000000"/>
                </a:solidFill>
              </a:rPr>
              <a:t>Contingency:</a:t>
            </a:r>
            <a:r>
              <a:rPr lang="en-US" sz="1100">
                <a:solidFill>
                  <a:srgbClr val="000000"/>
                </a:solidFill>
              </a:rPr>
              <a:t> Develop a process for appeals for situations in which a client's credit score is so low that they are rejected. In this procedure, financial conditions other than credit score may be reviewed for each individual.</a:t>
            </a:r>
          </a:p>
          <a:p>
            <a:pPr marL="152400" indent="0">
              <a:buNone/>
            </a:pPr>
            <a:r>
              <a:rPr lang="en-US" sz="1100" b="1">
                <a:solidFill>
                  <a:srgbClr val="000000"/>
                </a:solidFill>
              </a:rPr>
              <a:t>Mitigation:</a:t>
            </a:r>
            <a:r>
              <a:rPr lang="en-US" sz="1100">
                <a:solidFill>
                  <a:srgbClr val="000000"/>
                </a:solidFill>
              </a:rPr>
              <a:t> Collaborate with CCS to create a pre-screening system that identifies customers whose credit scores are probably going to meet Parachute's minimum criteria.</a:t>
            </a:r>
            <a:endParaRPr lang="en-US"/>
          </a:p>
        </p:txBody>
      </p:sp>
      <p:pic>
        <p:nvPicPr>
          <p:cNvPr id="4" name="Picture 3" descr="A diagram of impact and impact levels&#10;&#10;Description automatically generated">
            <a:extLst>
              <a:ext uri="{FF2B5EF4-FFF2-40B4-BE49-F238E27FC236}">
                <a16:creationId xmlns:a16="http://schemas.microsoft.com/office/drawing/2014/main" id="{796E19E6-000A-E6E1-9B34-39FF7D56D8FF}"/>
              </a:ext>
            </a:extLst>
          </p:cNvPr>
          <p:cNvPicPr>
            <a:picLocks noChangeAspect="1"/>
          </p:cNvPicPr>
          <p:nvPr/>
        </p:nvPicPr>
        <p:blipFill>
          <a:blip r:embed="rId2"/>
          <a:stretch>
            <a:fillRect/>
          </a:stretch>
        </p:blipFill>
        <p:spPr>
          <a:xfrm>
            <a:off x="429488" y="1016570"/>
            <a:ext cx="3050968" cy="3273691"/>
          </a:xfrm>
          <a:prstGeom prst="rect">
            <a:avLst/>
          </a:prstGeom>
        </p:spPr>
      </p:pic>
    </p:spTree>
    <p:extLst>
      <p:ext uri="{BB962C8B-B14F-4D97-AF65-F5344CB8AC3E}">
        <p14:creationId xmlns:p14="http://schemas.microsoft.com/office/powerpoint/2010/main" val="38118521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6624-65CB-1DC0-C212-4417192389CD}"/>
              </a:ext>
            </a:extLst>
          </p:cNvPr>
          <p:cNvSpPr>
            <a:spLocks noGrp="1"/>
          </p:cNvSpPr>
          <p:nvPr>
            <p:ph type="title"/>
          </p:nvPr>
        </p:nvSpPr>
        <p:spPr/>
        <p:txBody>
          <a:bodyPr/>
          <a:lstStyle/>
          <a:p>
            <a:r>
              <a:rPr lang="en-US"/>
              <a:t>Gantt Chart</a:t>
            </a:r>
            <a:endParaRPr lang="en-CA"/>
          </a:p>
        </p:txBody>
      </p:sp>
      <p:graphicFrame>
        <p:nvGraphicFramePr>
          <p:cNvPr id="4" name="Google Shape;3006;p39">
            <a:extLst>
              <a:ext uri="{FF2B5EF4-FFF2-40B4-BE49-F238E27FC236}">
                <a16:creationId xmlns:a16="http://schemas.microsoft.com/office/drawing/2014/main" id="{1581F392-2E56-4597-3F67-E578C5659BF5}"/>
              </a:ext>
            </a:extLst>
          </p:cNvPr>
          <p:cNvGraphicFramePr/>
          <p:nvPr>
            <p:extLst>
              <p:ext uri="{D42A27DB-BD31-4B8C-83A1-F6EECF244321}">
                <p14:modId xmlns:p14="http://schemas.microsoft.com/office/powerpoint/2010/main" val="541712663"/>
              </p:ext>
            </p:extLst>
          </p:nvPr>
        </p:nvGraphicFramePr>
        <p:xfrm>
          <a:off x="719775" y="1074425"/>
          <a:ext cx="7704075" cy="3529000"/>
        </p:xfrm>
        <a:graphic>
          <a:graphicData uri="http://schemas.openxmlformats.org/drawingml/2006/table">
            <a:tbl>
              <a:tblPr>
                <a:noFill/>
                <a:tableStyleId>{CB7CDC23-92B4-4378-9DD0-2D71DABE4FA4}</a:tableStyleId>
              </a:tblPr>
              <a:tblGrid>
                <a:gridCol w="1438478">
                  <a:extLst>
                    <a:ext uri="{9D8B030D-6E8A-4147-A177-3AD203B41FA5}">
                      <a16:colId xmlns:a16="http://schemas.microsoft.com/office/drawing/2014/main" val="20000"/>
                    </a:ext>
                  </a:extLst>
                </a:gridCol>
                <a:gridCol w="820271">
                  <a:extLst>
                    <a:ext uri="{9D8B030D-6E8A-4147-A177-3AD203B41FA5}">
                      <a16:colId xmlns:a16="http://schemas.microsoft.com/office/drawing/2014/main" val="20003"/>
                    </a:ext>
                  </a:extLst>
                </a:gridCol>
                <a:gridCol w="524801">
                  <a:extLst>
                    <a:ext uri="{9D8B030D-6E8A-4147-A177-3AD203B41FA5}">
                      <a16:colId xmlns:a16="http://schemas.microsoft.com/office/drawing/2014/main" val="20004"/>
                    </a:ext>
                  </a:extLst>
                </a:gridCol>
                <a:gridCol w="546725">
                  <a:extLst>
                    <a:ext uri="{9D8B030D-6E8A-4147-A177-3AD203B41FA5}">
                      <a16:colId xmlns:a16="http://schemas.microsoft.com/office/drawing/2014/main" val="20005"/>
                    </a:ext>
                  </a:extLst>
                </a:gridCol>
                <a:gridCol w="546725">
                  <a:extLst>
                    <a:ext uri="{9D8B030D-6E8A-4147-A177-3AD203B41FA5}">
                      <a16:colId xmlns:a16="http://schemas.microsoft.com/office/drawing/2014/main" val="20006"/>
                    </a:ext>
                  </a:extLst>
                </a:gridCol>
                <a:gridCol w="546725">
                  <a:extLst>
                    <a:ext uri="{9D8B030D-6E8A-4147-A177-3AD203B41FA5}">
                      <a16:colId xmlns:a16="http://schemas.microsoft.com/office/drawing/2014/main" val="20007"/>
                    </a:ext>
                  </a:extLst>
                </a:gridCol>
                <a:gridCol w="546725">
                  <a:extLst>
                    <a:ext uri="{9D8B030D-6E8A-4147-A177-3AD203B41FA5}">
                      <a16:colId xmlns:a16="http://schemas.microsoft.com/office/drawing/2014/main" val="20008"/>
                    </a:ext>
                  </a:extLst>
                </a:gridCol>
                <a:gridCol w="546725">
                  <a:extLst>
                    <a:ext uri="{9D8B030D-6E8A-4147-A177-3AD203B41FA5}">
                      <a16:colId xmlns:a16="http://schemas.microsoft.com/office/drawing/2014/main" val="20009"/>
                    </a:ext>
                  </a:extLst>
                </a:gridCol>
                <a:gridCol w="546725">
                  <a:extLst>
                    <a:ext uri="{9D8B030D-6E8A-4147-A177-3AD203B41FA5}">
                      <a16:colId xmlns:a16="http://schemas.microsoft.com/office/drawing/2014/main" val="20010"/>
                    </a:ext>
                  </a:extLst>
                </a:gridCol>
                <a:gridCol w="546725">
                  <a:extLst>
                    <a:ext uri="{9D8B030D-6E8A-4147-A177-3AD203B41FA5}">
                      <a16:colId xmlns:a16="http://schemas.microsoft.com/office/drawing/2014/main" val="20011"/>
                    </a:ext>
                  </a:extLst>
                </a:gridCol>
                <a:gridCol w="546725">
                  <a:extLst>
                    <a:ext uri="{9D8B030D-6E8A-4147-A177-3AD203B41FA5}">
                      <a16:colId xmlns:a16="http://schemas.microsoft.com/office/drawing/2014/main" val="20012"/>
                    </a:ext>
                  </a:extLst>
                </a:gridCol>
                <a:gridCol w="546725">
                  <a:extLst>
                    <a:ext uri="{9D8B030D-6E8A-4147-A177-3AD203B41FA5}">
                      <a16:colId xmlns:a16="http://schemas.microsoft.com/office/drawing/2014/main" val="20013"/>
                    </a:ext>
                  </a:extLst>
                </a:gridCol>
              </a:tblGrid>
              <a:tr h="359400">
                <a:tc>
                  <a:txBody>
                    <a:bodyPr/>
                    <a:lstStyle/>
                    <a:p>
                      <a:pPr marL="0" lvl="0" indent="0" algn="l" rtl="0">
                        <a:spcBef>
                          <a:spcPts val="0"/>
                        </a:spcBef>
                        <a:spcAft>
                          <a:spcPts val="0"/>
                        </a:spcAft>
                        <a:buNone/>
                      </a:pPr>
                      <a:r>
                        <a:rPr lang="en" sz="1200" b="1">
                          <a:solidFill>
                            <a:schemeClr val="lt1"/>
                          </a:solidFill>
                          <a:latin typeface="Montserrat"/>
                          <a:ea typeface="Montserrat"/>
                          <a:cs typeface="Montserrat"/>
                          <a:sym typeface="Montserrat"/>
                        </a:rPr>
                        <a:t>STEPS</a:t>
                      </a:r>
                      <a:endParaRPr sz="1200" b="1">
                        <a:solidFill>
                          <a:schemeClr val="lt1"/>
                        </a:solidFill>
                        <a:latin typeface="Montserrat"/>
                        <a:ea typeface="Montserrat"/>
                        <a:cs typeface="Montserrat"/>
                        <a:sym typeface="Montserrat"/>
                      </a:endParaRPr>
                    </a:p>
                  </a:txBody>
                  <a:tcPr marL="91425" marR="91425"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MONTH</a:t>
                      </a:r>
                      <a:endParaRPr sz="1200" b="1">
                        <a:solidFill>
                          <a:schemeClr val="lt1"/>
                        </a:solidFill>
                        <a:latin typeface="Montserrat"/>
                        <a:ea typeface="Montserrat"/>
                        <a:cs typeface="Montserrat"/>
                        <a:sym typeface="Montserrat"/>
                      </a:endParaRPr>
                    </a:p>
                  </a:txBody>
                  <a:tcPr marL="91425" marR="91425" marT="0" marB="0" anchor="ctr">
                    <a:lnL w="19050" cap="flat" cmpd="sng" algn="ctr">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1</a:t>
                      </a:r>
                      <a:endParaRPr sz="1200" b="1">
                        <a:solidFill>
                          <a:schemeClr val="lt1"/>
                        </a:solidFill>
                        <a:latin typeface="Montserrat"/>
                        <a:ea typeface="Montserrat"/>
                        <a:cs typeface="Montserrat"/>
                        <a:sym typeface="Montserrat"/>
                      </a:endParaRPr>
                    </a:p>
                  </a:txBody>
                  <a:tcPr marL="91425" marR="91425"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2</a:t>
                      </a:r>
                      <a:endParaRPr sz="1200" b="1">
                        <a:solidFill>
                          <a:schemeClr val="lt1"/>
                        </a:solidFill>
                        <a:latin typeface="Montserrat"/>
                        <a:ea typeface="Montserrat"/>
                        <a:cs typeface="Montserrat"/>
                        <a:sym typeface="Montserrat"/>
                      </a:endParaRPr>
                    </a:p>
                  </a:txBody>
                  <a:tcPr marL="91425" marR="91425"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3</a:t>
                      </a:r>
                      <a:endParaRPr sz="1200" b="1">
                        <a:solidFill>
                          <a:schemeClr val="lt1"/>
                        </a:solidFill>
                        <a:latin typeface="Montserrat"/>
                        <a:ea typeface="Montserrat"/>
                        <a:cs typeface="Montserrat"/>
                        <a:sym typeface="Montserrat"/>
                      </a:endParaRPr>
                    </a:p>
                  </a:txBody>
                  <a:tcPr marL="91425" marR="91425"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4</a:t>
                      </a:r>
                      <a:endParaRPr sz="1200" b="1">
                        <a:solidFill>
                          <a:schemeClr val="lt1"/>
                        </a:solidFill>
                        <a:latin typeface="Montserrat"/>
                        <a:ea typeface="Montserrat"/>
                        <a:cs typeface="Montserrat"/>
                        <a:sym typeface="Montserrat"/>
                      </a:endParaRPr>
                    </a:p>
                  </a:txBody>
                  <a:tcPr marL="91425" marR="91425"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8</a:t>
                      </a:r>
                      <a:endParaRPr sz="1200" b="1">
                        <a:solidFill>
                          <a:schemeClr val="lt1"/>
                        </a:solidFill>
                        <a:latin typeface="Montserrat"/>
                        <a:ea typeface="Montserrat"/>
                        <a:cs typeface="Montserrat"/>
                        <a:sym typeface="Montserrat"/>
                      </a:endParaRPr>
                    </a:p>
                  </a:txBody>
                  <a:tcPr marL="91425" marR="91425"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12</a:t>
                      </a:r>
                      <a:endParaRPr sz="1200" b="1">
                        <a:solidFill>
                          <a:schemeClr val="lt1"/>
                        </a:solidFill>
                        <a:latin typeface="Montserrat"/>
                        <a:ea typeface="Montserrat"/>
                        <a:cs typeface="Montserrat"/>
                        <a:sym typeface="Montserrat"/>
                      </a:endParaRPr>
                    </a:p>
                  </a:txBody>
                  <a:tcPr marL="91425" marR="91425"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US" sz="1200" b="1">
                          <a:solidFill>
                            <a:schemeClr val="lt1"/>
                          </a:solidFill>
                          <a:latin typeface="Montserrat"/>
                          <a:ea typeface="Montserrat"/>
                          <a:cs typeface="Montserrat"/>
                          <a:sym typeface="Montserrat"/>
                        </a:rPr>
                        <a:t>15</a:t>
                      </a:r>
                      <a:endParaRPr sz="1200" b="1">
                        <a:solidFill>
                          <a:schemeClr val="lt1"/>
                        </a:solidFill>
                        <a:latin typeface="Montserrat"/>
                        <a:ea typeface="Montserrat"/>
                        <a:cs typeface="Montserrat"/>
                        <a:sym typeface="Montserrat"/>
                      </a:endParaRPr>
                    </a:p>
                  </a:txBody>
                  <a:tcPr marL="91425" marR="91425"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18</a:t>
                      </a:r>
                      <a:endParaRPr sz="1200" b="1">
                        <a:solidFill>
                          <a:schemeClr val="lt1"/>
                        </a:solidFill>
                        <a:latin typeface="Montserrat"/>
                        <a:ea typeface="Montserrat"/>
                        <a:cs typeface="Montserrat"/>
                        <a:sym typeface="Montserrat"/>
                      </a:endParaRPr>
                    </a:p>
                  </a:txBody>
                  <a:tcPr marL="91425" marR="91425"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21</a:t>
                      </a:r>
                      <a:endParaRPr sz="1200" b="1">
                        <a:solidFill>
                          <a:schemeClr val="lt1"/>
                        </a:solidFill>
                        <a:latin typeface="Montserrat"/>
                        <a:ea typeface="Montserrat"/>
                        <a:cs typeface="Montserrat"/>
                        <a:sym typeface="Montserrat"/>
                      </a:endParaRPr>
                    </a:p>
                  </a:txBody>
                  <a:tcPr marL="91425" marR="91425"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en" sz="1200" b="1">
                          <a:solidFill>
                            <a:schemeClr val="lt1"/>
                          </a:solidFill>
                          <a:latin typeface="Montserrat"/>
                          <a:ea typeface="Montserrat"/>
                          <a:cs typeface="Montserrat"/>
                          <a:sym typeface="Montserrat"/>
                        </a:rPr>
                        <a:t>24</a:t>
                      </a:r>
                      <a:endParaRPr sz="1200" b="1">
                        <a:solidFill>
                          <a:schemeClr val="lt1"/>
                        </a:solidFill>
                        <a:latin typeface="Montserrat"/>
                        <a:ea typeface="Montserrat"/>
                        <a:cs typeface="Montserrat"/>
                        <a:sym typeface="Montserrat"/>
                      </a:endParaRPr>
                    </a:p>
                  </a:txBody>
                  <a:tcPr marL="91425" marR="91425" marT="0" marB="0" anchor="ctr">
                    <a:lnL w="19050" cap="flat" cmpd="sng">
                      <a:solidFill>
                        <a:schemeClr val="lt2"/>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96200">
                <a:tc>
                  <a:txBody>
                    <a:bodyPr/>
                    <a:lstStyle/>
                    <a:p>
                      <a:pPr marL="0" lvl="0" indent="0" algn="l" rtl="0">
                        <a:spcBef>
                          <a:spcPts val="0"/>
                        </a:spcBef>
                        <a:spcAft>
                          <a:spcPts val="0"/>
                        </a:spcAft>
                        <a:buNone/>
                      </a:pPr>
                      <a:r>
                        <a:rPr lang="en" sz="1200">
                          <a:solidFill>
                            <a:schemeClr val="dk1"/>
                          </a:solidFill>
                          <a:latin typeface="Montserrat SemiBold"/>
                          <a:ea typeface="Montserrat SemiBold"/>
                          <a:cs typeface="Montserrat SemiBold"/>
                          <a:sym typeface="Montserrat SemiBold"/>
                        </a:rPr>
                        <a:t>1. Kick-off</a:t>
                      </a:r>
                      <a:endParaRPr sz="1200">
                        <a:solidFill>
                          <a:schemeClr val="dk1"/>
                        </a:solidFill>
                        <a:latin typeface="Montserrat SemiBold"/>
                        <a:ea typeface="Montserrat SemiBold"/>
                        <a:cs typeface="Montserrat SemiBold"/>
                        <a:sym typeface="Montserrat SemiBold"/>
                      </a:endParaRPr>
                    </a:p>
                  </a:txBody>
                  <a:tcPr marL="91425" marR="91425" marT="0" marB="0" anchor="ctr">
                    <a:lnL w="19050" cap="flat" cmpd="sng">
                      <a:solidFill>
                        <a:schemeClr val="accent3"/>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19050" cap="flat" cmpd="sng" algn="ctr">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en" sz="1200">
                          <a:solidFill>
                            <a:schemeClr val="dk1"/>
                          </a:solidFill>
                          <a:latin typeface="Montserrat SemiBold"/>
                          <a:ea typeface="Montserrat SemiBold"/>
                          <a:cs typeface="Montserrat SemiBold"/>
                          <a:sym typeface="Montserrat SemiBold"/>
                        </a:rPr>
                        <a:t>2. Business Insights</a:t>
                      </a:r>
                      <a:endParaRPr sz="1200">
                        <a:solidFill>
                          <a:schemeClr val="dk1"/>
                        </a:solidFill>
                        <a:latin typeface="Montserrat SemiBold"/>
                        <a:ea typeface="Montserrat SemiBold"/>
                        <a:cs typeface="Montserrat SemiBold"/>
                        <a:sym typeface="Montserrat SemiBold"/>
                      </a:endParaRPr>
                    </a:p>
                  </a:txBody>
                  <a:tcPr marL="91425" marR="91425" marT="0" marB="0" anchor="ctr">
                    <a:lnL w="19050" cap="flat" cmpd="sng">
                      <a:solidFill>
                        <a:schemeClr val="accent3"/>
                      </a:solidFill>
                      <a:prstDash val="solid"/>
                      <a:round/>
                      <a:headEnd type="none" w="sm" len="sm"/>
                      <a:tailEnd type="none" w="sm" len="sm"/>
                    </a:lnL>
                    <a:lnR w="19050" cap="flat" cmpd="sng">
                      <a:solidFill>
                        <a:schemeClr val="lt2"/>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19050" cap="flat" cmpd="sng" algn="ctr">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en" sz="1200">
                          <a:solidFill>
                            <a:schemeClr val="dk1"/>
                          </a:solidFill>
                          <a:latin typeface="Montserrat SemiBold"/>
                          <a:ea typeface="Montserrat SemiBold"/>
                          <a:cs typeface="Montserrat SemiBold"/>
                          <a:sym typeface="Montserrat SemiBold"/>
                        </a:rPr>
                        <a:t>3. Mission</a:t>
                      </a:r>
                      <a:endParaRPr sz="1200">
                        <a:solidFill>
                          <a:schemeClr val="dk1"/>
                        </a:solidFill>
                        <a:latin typeface="Montserrat SemiBold"/>
                        <a:ea typeface="Montserrat SemiBold"/>
                        <a:cs typeface="Montserrat SemiBold"/>
                        <a:sym typeface="Montserrat SemiBold"/>
                      </a:endParaRPr>
                    </a:p>
                    <a:p>
                      <a:pPr marL="0" lvl="0" indent="0" algn="l" rtl="0">
                        <a:spcBef>
                          <a:spcPts val="0"/>
                        </a:spcBef>
                        <a:spcAft>
                          <a:spcPts val="0"/>
                        </a:spcAft>
                        <a:buNone/>
                      </a:pPr>
                      <a:r>
                        <a:rPr lang="en" sz="1200">
                          <a:solidFill>
                            <a:schemeClr val="dk1"/>
                          </a:solidFill>
                          <a:latin typeface="Montserrat SemiBold"/>
                          <a:ea typeface="Montserrat SemiBold"/>
                          <a:cs typeface="Montserrat SemiBold"/>
                          <a:sym typeface="Montserrat SemiBold"/>
                        </a:rPr>
                        <a:t>and Vision</a:t>
                      </a:r>
                      <a:endParaRPr sz="1200">
                        <a:solidFill>
                          <a:schemeClr val="dk1"/>
                        </a:solidFill>
                        <a:latin typeface="Montserrat SemiBold"/>
                        <a:ea typeface="Montserrat SemiBold"/>
                        <a:cs typeface="Montserrat SemiBold"/>
                        <a:sym typeface="Montserrat SemiBold"/>
                      </a:endParaRPr>
                    </a:p>
                  </a:txBody>
                  <a:tcPr marL="91425" marR="91425" marT="0" marB="0" anchor="ctr">
                    <a:lnL w="19050" cap="flat" cmpd="sng">
                      <a:solidFill>
                        <a:schemeClr val="accent3"/>
                      </a:solidFill>
                      <a:prstDash val="solid"/>
                      <a:round/>
                      <a:headEnd type="none" w="sm" len="sm"/>
                      <a:tailEnd type="none" w="sm" len="sm"/>
                    </a:lnL>
                    <a:lnR w="19050" cap="flat" cmpd="sng">
                      <a:solidFill>
                        <a:schemeClr val="lt2"/>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19050" cap="flat" cmpd="sng" algn="ctr">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en" sz="1200">
                          <a:solidFill>
                            <a:schemeClr val="dk1"/>
                          </a:solidFill>
                          <a:latin typeface="Montserrat SemiBold"/>
                          <a:ea typeface="Montserrat SemiBold"/>
                          <a:cs typeface="Montserrat SemiBold"/>
                          <a:sym typeface="Montserrat SemiBold"/>
                        </a:rPr>
                        <a:t>4. Develop Marketing Plan</a:t>
                      </a:r>
                      <a:endParaRPr sz="1200">
                        <a:solidFill>
                          <a:schemeClr val="dk1"/>
                        </a:solidFill>
                        <a:latin typeface="Montserrat SemiBold"/>
                        <a:ea typeface="Montserrat SemiBold"/>
                        <a:cs typeface="Montserrat SemiBold"/>
                        <a:sym typeface="Montserrat SemiBold"/>
                      </a:endParaRPr>
                    </a:p>
                  </a:txBody>
                  <a:tcPr marL="91425" marR="91425" marT="0" marB="0" anchor="ctr">
                    <a:lnL w="19050" cap="flat" cmpd="sng">
                      <a:solidFill>
                        <a:schemeClr val="accent3"/>
                      </a:solidFill>
                      <a:prstDash val="solid"/>
                      <a:round/>
                      <a:headEnd type="none" w="sm" len="sm"/>
                      <a:tailEnd type="none" w="sm" len="sm"/>
                    </a:lnL>
                    <a:lnR w="19050" cap="flat" cmpd="sng">
                      <a:solidFill>
                        <a:schemeClr val="lt2"/>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19050" cap="flat" cmpd="sng" algn="ctr">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r h="396200">
                <a:tc>
                  <a:txBody>
                    <a:bodyPr/>
                    <a:lstStyle/>
                    <a:p>
                      <a:pPr marL="0" lvl="0" indent="0" algn="l" rtl="0">
                        <a:spcBef>
                          <a:spcPts val="0"/>
                        </a:spcBef>
                        <a:spcAft>
                          <a:spcPts val="0"/>
                        </a:spcAft>
                        <a:buNone/>
                      </a:pPr>
                      <a:r>
                        <a:rPr lang="en" sz="1200">
                          <a:solidFill>
                            <a:schemeClr val="dk1"/>
                          </a:solidFill>
                          <a:latin typeface="Montserrat SemiBold"/>
                          <a:ea typeface="Montserrat SemiBold"/>
                          <a:cs typeface="Montserrat SemiBold"/>
                          <a:sym typeface="Montserrat SemiBold"/>
                        </a:rPr>
                        <a:t>5. Strategy Meetings</a:t>
                      </a:r>
                      <a:endParaRPr sz="1200">
                        <a:solidFill>
                          <a:schemeClr val="dk1"/>
                        </a:solidFill>
                        <a:latin typeface="Montserrat SemiBold"/>
                        <a:ea typeface="Montserrat SemiBold"/>
                        <a:cs typeface="Montserrat SemiBold"/>
                        <a:sym typeface="Montserrat SemiBold"/>
                      </a:endParaRPr>
                    </a:p>
                  </a:txBody>
                  <a:tcPr marL="91425" marR="91425" marT="0" marB="0" anchor="ctr">
                    <a:lnL w="19050" cap="flat" cmpd="sng">
                      <a:solidFill>
                        <a:schemeClr val="accent3"/>
                      </a:solidFill>
                      <a:prstDash val="solid"/>
                      <a:round/>
                      <a:headEnd type="none" w="sm" len="sm"/>
                      <a:tailEnd type="none" w="sm" len="sm"/>
                    </a:lnL>
                    <a:lnR w="19050" cap="flat" cmpd="sng">
                      <a:solidFill>
                        <a:schemeClr val="lt2"/>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19050" cap="flat" cmpd="sng" algn="ctr">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5"/>
                  </a:ext>
                </a:extLst>
              </a:tr>
              <a:tr h="396200">
                <a:tc>
                  <a:txBody>
                    <a:bodyPr/>
                    <a:lstStyle/>
                    <a:p>
                      <a:pPr marL="0" lvl="0" indent="0" algn="l" rtl="0">
                        <a:spcBef>
                          <a:spcPts val="0"/>
                        </a:spcBef>
                        <a:spcAft>
                          <a:spcPts val="0"/>
                        </a:spcAft>
                        <a:buNone/>
                      </a:pPr>
                      <a:r>
                        <a:rPr lang="en" sz="1200">
                          <a:solidFill>
                            <a:schemeClr val="dk1"/>
                          </a:solidFill>
                          <a:latin typeface="Montserrat SemiBold"/>
                          <a:ea typeface="Montserrat SemiBold"/>
                          <a:cs typeface="Montserrat SemiBold"/>
                          <a:sym typeface="Montserrat SemiBold"/>
                        </a:rPr>
                        <a:t>6. Review Financials</a:t>
                      </a:r>
                      <a:endParaRPr sz="1200">
                        <a:solidFill>
                          <a:schemeClr val="dk1"/>
                        </a:solidFill>
                        <a:latin typeface="Montserrat SemiBold"/>
                        <a:ea typeface="Montserrat SemiBold"/>
                        <a:cs typeface="Montserrat SemiBold"/>
                        <a:sym typeface="Montserrat SemiBold"/>
                      </a:endParaRPr>
                    </a:p>
                  </a:txBody>
                  <a:tcPr marL="91425" marR="91425" marT="0" marB="0" anchor="ctr">
                    <a:lnL w="19050" cap="flat" cmpd="sng">
                      <a:solidFill>
                        <a:schemeClr val="accent3"/>
                      </a:solidFill>
                      <a:prstDash val="solid"/>
                      <a:round/>
                      <a:headEnd type="none" w="sm" len="sm"/>
                      <a:tailEnd type="none" w="sm" len="sm"/>
                    </a:lnL>
                    <a:lnR w="19050" cap="flat" cmpd="sng">
                      <a:solidFill>
                        <a:schemeClr val="lt2"/>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19050" cap="flat" cmpd="sng" algn="ctr">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6"/>
                  </a:ext>
                </a:extLst>
              </a:tr>
              <a:tr h="396200">
                <a:tc>
                  <a:txBody>
                    <a:bodyPr/>
                    <a:lstStyle/>
                    <a:p>
                      <a:pPr marL="0" lvl="0" indent="0" algn="l" rtl="0">
                        <a:spcBef>
                          <a:spcPts val="0"/>
                        </a:spcBef>
                        <a:spcAft>
                          <a:spcPts val="0"/>
                        </a:spcAft>
                        <a:buNone/>
                      </a:pPr>
                      <a:r>
                        <a:rPr lang="en" sz="1200">
                          <a:solidFill>
                            <a:schemeClr val="dk1"/>
                          </a:solidFill>
                          <a:latin typeface="Montserrat SemiBold"/>
                          <a:ea typeface="Montserrat SemiBold"/>
                          <a:cs typeface="Montserrat SemiBold"/>
                          <a:sym typeface="Montserrat SemiBold"/>
                        </a:rPr>
                        <a:t>7. Launch Marketing</a:t>
                      </a:r>
                      <a:endParaRPr sz="1200">
                        <a:solidFill>
                          <a:schemeClr val="dk1"/>
                        </a:solidFill>
                        <a:latin typeface="Montserrat SemiBold"/>
                        <a:ea typeface="Montserrat SemiBold"/>
                        <a:cs typeface="Montserrat SemiBold"/>
                        <a:sym typeface="Montserrat SemiBold"/>
                      </a:endParaRPr>
                    </a:p>
                  </a:txBody>
                  <a:tcPr marL="91425" marR="91425" marT="0" marB="0" anchor="ctr">
                    <a:lnL w="19050" cap="flat" cmpd="sng">
                      <a:solidFill>
                        <a:schemeClr val="accent3"/>
                      </a:solidFill>
                      <a:prstDash val="solid"/>
                      <a:round/>
                      <a:headEnd type="none" w="sm" len="sm"/>
                      <a:tailEnd type="none" w="sm" len="sm"/>
                    </a:lnL>
                    <a:lnR w="19050" cap="flat" cmpd="sng">
                      <a:solidFill>
                        <a:schemeClr val="lt2"/>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9525" cap="flat" cmpd="sng">
                      <a:solidFill>
                        <a:schemeClr val="dk1">
                          <a:alpha val="0"/>
                        </a:schemeClr>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19050" cap="flat" cmpd="sng" algn="ctr">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lgn="ctr">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extLst>
                  <a:ext uri="{0D108BD9-81ED-4DB2-BD59-A6C34878D82A}">
                    <a16:rowId xmlns:a16="http://schemas.microsoft.com/office/drawing/2014/main" val="10007"/>
                  </a:ext>
                </a:extLst>
              </a:tr>
              <a:tr h="396200">
                <a:tc>
                  <a:txBody>
                    <a:bodyPr/>
                    <a:lstStyle/>
                    <a:p>
                      <a:pPr marL="0" lvl="0" indent="0" algn="l" rtl="0">
                        <a:spcBef>
                          <a:spcPts val="0"/>
                        </a:spcBef>
                        <a:spcAft>
                          <a:spcPts val="0"/>
                        </a:spcAft>
                        <a:buNone/>
                      </a:pPr>
                      <a:r>
                        <a:rPr lang="en" sz="1200">
                          <a:solidFill>
                            <a:schemeClr val="dk1"/>
                          </a:solidFill>
                          <a:latin typeface="Montserrat SemiBold"/>
                          <a:ea typeface="Montserrat SemiBold"/>
                          <a:cs typeface="Montserrat SemiBold"/>
                          <a:sym typeface="Montserrat SemiBold"/>
                        </a:rPr>
                        <a:t>8. Review Feedback</a:t>
                      </a:r>
                      <a:endParaRPr sz="1200">
                        <a:solidFill>
                          <a:schemeClr val="dk1"/>
                        </a:solidFill>
                        <a:latin typeface="Montserrat SemiBold"/>
                        <a:ea typeface="Montserrat SemiBold"/>
                        <a:cs typeface="Montserrat SemiBold"/>
                        <a:sym typeface="Montserrat SemiBold"/>
                      </a:endParaRPr>
                    </a:p>
                  </a:txBody>
                  <a:tcPr marL="91425" marR="91425" marT="0" marB="0" anchor="ctr">
                    <a:lnL w="19050" cap="flat" cmpd="sng">
                      <a:solidFill>
                        <a:schemeClr val="accent3"/>
                      </a:solidFill>
                      <a:prstDash val="solid"/>
                      <a:round/>
                      <a:headEnd type="none" w="sm" len="sm"/>
                      <a:tailEnd type="none" w="sm" len="sm"/>
                    </a:lnL>
                    <a:lnR w="19050" cap="flat" cmpd="sng">
                      <a:solidFill>
                        <a:schemeClr val="lt2"/>
                      </a:solidFill>
                      <a:prstDash val="solid"/>
                      <a:round/>
                      <a:headEnd type="none" w="sm" len="sm"/>
                      <a:tailEnd type="none" w="sm" len="sm"/>
                    </a:lnR>
                    <a:lnT w="9525" cap="flat" cmpd="sng">
                      <a:solidFill>
                        <a:schemeClr val="dk1">
                          <a:alpha val="0"/>
                        </a:schemeClr>
                      </a:solidFill>
                      <a:prstDash val="solid"/>
                      <a:round/>
                      <a:headEnd type="none" w="sm" len="sm"/>
                      <a:tailEnd type="none" w="sm" len="sm"/>
                    </a:lnT>
                    <a:lnB w="19050" cap="flat" cmpd="sng">
                      <a:solidFill>
                        <a:schemeClr val="accent3"/>
                      </a:solidFill>
                      <a:prstDash val="solid"/>
                      <a:round/>
                      <a:headEnd type="none" w="sm" len="sm"/>
                      <a:tailEnd type="none" w="sm" len="sm"/>
                    </a:lnB>
                    <a:solidFill>
                      <a:schemeClr val="accent3"/>
                    </a:solidFill>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19050" cap="flat" cmpd="sng" algn="ctr">
                      <a:solidFill>
                        <a:schemeClr val="lt2"/>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lgn="ctr">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1"/>
                    </a:solidFill>
                  </a:tcPr>
                </a:tc>
                <a:tc>
                  <a:txBody>
                    <a:bodyPr/>
                    <a:lstStyle/>
                    <a:p>
                      <a:pPr marL="0" lvl="0" indent="0" algn="l" rtl="0">
                        <a:spcBef>
                          <a:spcPts val="0"/>
                        </a:spcBef>
                        <a:spcAft>
                          <a:spcPts val="0"/>
                        </a:spcAft>
                        <a:buNone/>
                      </a:pPr>
                      <a:endParaRPr sz="1200">
                        <a:solidFill>
                          <a:schemeClr val="dk1"/>
                        </a:solidFill>
                        <a:latin typeface="Montserrat"/>
                        <a:ea typeface="Montserrat"/>
                        <a:cs typeface="Montserrat"/>
                        <a:sym typeface="Montserrat"/>
                      </a:endParaRPr>
                    </a:p>
                  </a:txBody>
                  <a:tcPr marL="91425" marR="91425" marT="91425" marB="91425">
                    <a:lnL w="9525" cap="flat" cmpd="sng">
                      <a:solidFill>
                        <a:srgbClr val="9E9E9E">
                          <a:alpha val="0"/>
                        </a:srgbClr>
                      </a:solidFill>
                      <a:prstDash val="solid"/>
                      <a:round/>
                      <a:headEnd type="none" w="sm" len="sm"/>
                      <a:tailEnd type="none" w="sm" len="sm"/>
                    </a:lnL>
                    <a:lnR w="19050" cap="flat" cmpd="sng">
                      <a:solidFill>
                        <a:schemeClr val="lt2"/>
                      </a:solidFill>
                      <a:prstDash val="solid"/>
                      <a:round/>
                      <a:headEnd type="none" w="sm" len="sm"/>
                      <a:tailEnd type="none" w="sm" len="sm"/>
                    </a:lnR>
                    <a:lnT w="19050" cap="flat" cmpd="sng">
                      <a:solidFill>
                        <a:schemeClr val="lt2"/>
                      </a:solidFill>
                      <a:prstDash val="solid"/>
                      <a:round/>
                      <a:headEnd type="none" w="sm" len="sm"/>
                      <a:tailEnd type="none" w="sm" len="sm"/>
                    </a:lnT>
                    <a:lnB w="19050" cap="flat" cmpd="sng">
                      <a:solidFill>
                        <a:schemeClr val="lt2"/>
                      </a:solidFill>
                      <a:prstDash val="solid"/>
                      <a:round/>
                      <a:headEnd type="none" w="sm" len="sm"/>
                      <a:tailEnd type="none" w="sm" len="sm"/>
                    </a:lnB>
                    <a:solidFill>
                      <a:schemeClr val="accent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305468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D6624-65CB-1DC0-C212-4417192389CD}"/>
              </a:ext>
            </a:extLst>
          </p:cNvPr>
          <p:cNvSpPr>
            <a:spLocks noGrp="1"/>
          </p:cNvSpPr>
          <p:nvPr>
            <p:ph type="title"/>
          </p:nvPr>
        </p:nvSpPr>
        <p:spPr/>
        <p:txBody>
          <a:bodyPr/>
          <a:lstStyle/>
          <a:p>
            <a:r>
              <a:rPr lang="en-US" dirty="0"/>
              <a:t>Other Statistics</a:t>
            </a:r>
            <a:endParaRPr lang="en-CA" dirty="0"/>
          </a:p>
        </p:txBody>
      </p:sp>
      <p:sp>
        <p:nvSpPr>
          <p:cNvPr id="3" name="Text Placeholder 2">
            <a:extLst>
              <a:ext uri="{FF2B5EF4-FFF2-40B4-BE49-F238E27FC236}">
                <a16:creationId xmlns:a16="http://schemas.microsoft.com/office/drawing/2014/main" id="{004FF6A3-8CEB-A766-C924-E48A6B5BDEA9}"/>
              </a:ext>
            </a:extLst>
          </p:cNvPr>
          <p:cNvSpPr>
            <a:spLocks noGrp="1"/>
          </p:cNvSpPr>
          <p:nvPr>
            <p:ph type="body" idx="1"/>
          </p:nvPr>
        </p:nvSpPr>
        <p:spPr>
          <a:xfrm>
            <a:off x="720000" y="1017725"/>
            <a:ext cx="7704000" cy="3798568"/>
          </a:xfrm>
        </p:spPr>
        <p:txBody>
          <a:bodyPr/>
          <a:lstStyle/>
          <a:p>
            <a:pPr marL="152400" indent="0">
              <a:buNone/>
            </a:pPr>
            <a:r>
              <a:rPr lang="en-US" b="1" dirty="0"/>
              <a:t>Supporting Statistics:</a:t>
            </a:r>
          </a:p>
          <a:p>
            <a:pPr marL="152400" indent="0">
              <a:buNone/>
            </a:pPr>
            <a:endParaRPr lang="en-US" dirty="0"/>
          </a:p>
          <a:p>
            <a:pPr marL="152400" indent="0">
              <a:buNone/>
            </a:pPr>
            <a:r>
              <a:rPr lang="en-US" dirty="0"/>
              <a:t>A study conducted by Visual Objects shows that </a:t>
            </a:r>
            <a:r>
              <a:rPr lang="en-US" b="1" dirty="0"/>
              <a:t>71%</a:t>
            </a:r>
            <a:r>
              <a:rPr lang="en-US" dirty="0"/>
              <a:t> of consumers express a strong preference for co-branding partnerships. Additionally,</a:t>
            </a:r>
            <a:r>
              <a:rPr lang="en-US" b="1" dirty="0"/>
              <a:t> 43% </a:t>
            </a:r>
            <a:r>
              <a:rPr lang="en-US" dirty="0"/>
              <a:t>of consumers are inclined to try a co-branded product offered from a company they already liked.</a:t>
            </a:r>
            <a:r>
              <a:rPr lang="en-US" baseline="30000" dirty="0"/>
              <a:t>2</a:t>
            </a:r>
          </a:p>
          <a:p>
            <a:pPr marL="152400" indent="0">
              <a:buNone/>
            </a:pPr>
            <a:endParaRPr lang="en-US" baseline="30000" dirty="0"/>
          </a:p>
          <a:p>
            <a:pPr marL="152400" indent="0">
              <a:buNone/>
            </a:pPr>
            <a:r>
              <a:rPr lang="en-US" dirty="0"/>
              <a:t>According to a Ipsos survey by MNP LTD in 2018, many Canadians agreed there is a lack of financial literacy within the Canadian population. Less than </a:t>
            </a:r>
            <a:r>
              <a:rPr lang="en-US" b="1" dirty="0"/>
              <a:t>15% </a:t>
            </a:r>
            <a:r>
              <a:rPr lang="en-US" dirty="0"/>
              <a:t>of Canadians believe they have strong financial literacy skills, while </a:t>
            </a:r>
            <a:r>
              <a:rPr lang="en-US" b="1" dirty="0"/>
              <a:t>39% </a:t>
            </a:r>
            <a:r>
              <a:rPr lang="en-US" dirty="0"/>
              <a:t>rate their knowledge as poor.</a:t>
            </a:r>
            <a:r>
              <a:rPr lang="en-US" baseline="30000" dirty="0"/>
              <a:t>3</a:t>
            </a:r>
          </a:p>
          <a:p>
            <a:pPr marL="152400" indent="0">
              <a:buNone/>
            </a:pPr>
            <a:endParaRPr lang="en-US" baseline="30000" dirty="0"/>
          </a:p>
        </p:txBody>
      </p:sp>
    </p:spTree>
    <p:extLst>
      <p:ext uri="{BB962C8B-B14F-4D97-AF65-F5344CB8AC3E}">
        <p14:creationId xmlns:p14="http://schemas.microsoft.com/office/powerpoint/2010/main" val="12249219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37"/>
        <p:cNvGrpSpPr/>
        <p:nvPr/>
      </p:nvGrpSpPr>
      <p:grpSpPr>
        <a:xfrm>
          <a:off x="0" y="0"/>
          <a:ext cx="0" cy="0"/>
          <a:chOff x="0" y="0"/>
          <a:chExt cx="0" cy="0"/>
        </a:xfrm>
      </p:grpSpPr>
      <p:sp>
        <p:nvSpPr>
          <p:cNvPr id="2795" name="Google Shape;2795;p34"/>
          <p:cNvSpPr txBox="1">
            <a:spLocks noGrp="1"/>
          </p:cNvSpPr>
          <p:nvPr>
            <p:ph type="ctrTitle"/>
          </p:nvPr>
        </p:nvSpPr>
        <p:spPr>
          <a:xfrm>
            <a:off x="427075" y="464110"/>
            <a:ext cx="4144925" cy="97076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a:t>References</a:t>
            </a:r>
            <a:endParaRPr sz="3000" dirty="0"/>
          </a:p>
        </p:txBody>
      </p:sp>
      <p:sp>
        <p:nvSpPr>
          <p:cNvPr id="2" name="Rectangle 1">
            <a:extLst>
              <a:ext uri="{FF2B5EF4-FFF2-40B4-BE49-F238E27FC236}">
                <a16:creationId xmlns:a16="http://schemas.microsoft.com/office/drawing/2014/main" id="{2950909B-4D7D-7F91-E8AD-43781D2E07C8}"/>
              </a:ext>
            </a:extLst>
          </p:cNvPr>
          <p:cNvSpPr/>
          <p:nvPr/>
        </p:nvSpPr>
        <p:spPr>
          <a:xfrm rot="5400000">
            <a:off x="247651" y="-1023938"/>
            <a:ext cx="794870" cy="21812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D88B9832-35FB-3290-18A7-C5C5F21967D5}"/>
              </a:ext>
            </a:extLst>
          </p:cNvPr>
          <p:cNvSpPr txBox="1"/>
          <p:nvPr/>
        </p:nvSpPr>
        <p:spPr>
          <a:xfrm>
            <a:off x="427075" y="1371599"/>
            <a:ext cx="8289850" cy="4647426"/>
          </a:xfrm>
          <a:prstGeom prst="rect">
            <a:avLst/>
          </a:prstGeom>
          <a:noFill/>
        </p:spPr>
        <p:txBody>
          <a:bodyPr wrap="square" rtlCol="0">
            <a:spAutoFit/>
          </a:bodyPr>
          <a:lstStyle/>
          <a:p>
            <a:pPr marL="228600" indent="-228600">
              <a:lnSpc>
                <a:spcPct val="200000"/>
              </a:lnSpc>
              <a:buAutoNum type="arabicPeriod"/>
            </a:pPr>
            <a:r>
              <a:rPr lang="en-US" sz="1200" i="0" dirty="0">
                <a:solidFill>
                  <a:srgbClr val="333333"/>
                </a:solidFill>
                <a:effectLst/>
                <a:latin typeface="Montserrat" panose="00000500000000000000" pitchFamily="2" charset="0"/>
              </a:rPr>
              <a:t>Credit Counselling Society Annual Report. Credit Counselling Society. (2022). </a:t>
            </a:r>
          </a:p>
          <a:p>
            <a:pPr>
              <a:lnSpc>
                <a:spcPct val="200000"/>
              </a:lnSpc>
            </a:pPr>
            <a:r>
              <a:rPr lang="en-US" sz="1200" dirty="0">
                <a:solidFill>
                  <a:srgbClr val="333333"/>
                </a:solidFill>
                <a:latin typeface="Montserrat" panose="00000500000000000000" pitchFamily="2" charset="0"/>
              </a:rPr>
              <a:t>	</a:t>
            </a:r>
            <a:r>
              <a:rPr lang="en-US" sz="1200" dirty="0">
                <a:solidFill>
                  <a:srgbClr val="333333"/>
                </a:solidFill>
                <a:latin typeface="Montserrat" panose="00000500000000000000" pitchFamily="2" charset="0"/>
                <a:hlinkClick r:id="rId3"/>
              </a:rPr>
              <a:t>https://nomoredebts.org/about-us/credit-counselling-society/ccs-annual-report</a:t>
            </a:r>
            <a:endParaRPr lang="en-US" sz="1200" dirty="0">
              <a:solidFill>
                <a:srgbClr val="333333"/>
              </a:solidFill>
              <a:latin typeface="Montserrat" panose="00000500000000000000" pitchFamily="2" charset="0"/>
            </a:endParaRPr>
          </a:p>
          <a:p>
            <a:pPr marL="180000" indent="-457200">
              <a:lnSpc>
                <a:spcPct val="200000"/>
              </a:lnSpc>
            </a:pPr>
            <a:r>
              <a:rPr lang="en-US" sz="1200" dirty="0">
                <a:latin typeface="Montserrat" panose="00000500000000000000" pitchFamily="2" charset="0"/>
              </a:rPr>
              <a:t>2. 4 essentials for co-branding Success. Visual Objects. (n.d.).                                            	</a:t>
            </a:r>
            <a:r>
              <a:rPr lang="en-US" sz="1200" u="sng" dirty="0">
                <a:latin typeface="Montserrat" panose="00000500000000000000" pitchFamily="2" charset="0"/>
                <a:hlinkClick r:id="rId4"/>
              </a:rPr>
              <a:t>https://visualobjects.com/digital-</a:t>
            </a:r>
            <a:r>
              <a:rPr lang="en-US" sz="1200" u="sng" dirty="0">
                <a:latin typeface="Montserrat" panose="00000500000000000000" pitchFamily="2" charset="0"/>
              </a:rPr>
              <a:t>   marketing/blog/cobranding  </a:t>
            </a:r>
          </a:p>
          <a:p>
            <a:pPr marL="180000" indent="-457200">
              <a:lnSpc>
                <a:spcPct val="200000"/>
              </a:lnSpc>
            </a:pPr>
            <a:r>
              <a:rPr lang="en-US" sz="1200" dirty="0">
                <a:latin typeface="Montserrat" panose="00000500000000000000" pitchFamily="2" charset="0"/>
              </a:rPr>
              <a:t>3. Financial Literacy in Canada lack of skills and education contributing to surging consumer debt.                                     	MNPDebt.ca. (n.d.). </a:t>
            </a:r>
            <a:r>
              <a:rPr lang="en-US" sz="1200" u="sng" dirty="0">
                <a:latin typeface="Montserrat" panose="00000500000000000000" pitchFamily="2" charset="0"/>
                <a:hlinkClick r:id="rId5"/>
              </a:rPr>
              <a:t>https://mnpdebt.ca/en/resources/mnp-debt-blog/financial-literacy-in-</a:t>
            </a:r>
            <a:r>
              <a:rPr lang="en-US" sz="1200" dirty="0">
                <a:latin typeface="Montserrat" panose="00000500000000000000" pitchFamily="2" charset="0"/>
              </a:rPr>
              <a:t>	</a:t>
            </a:r>
            <a:r>
              <a:rPr lang="en-US" sz="1200" u="sng" dirty="0">
                <a:latin typeface="Montserrat" panose="00000500000000000000" pitchFamily="2" charset="0"/>
              </a:rPr>
              <a:t>canada-lack-of-skills-and-education-contributing-to-surging-consumer-debt </a:t>
            </a:r>
          </a:p>
          <a:p>
            <a:pPr marL="180000" indent="-457200">
              <a:lnSpc>
                <a:spcPct val="200000"/>
              </a:lnSpc>
            </a:pPr>
            <a:r>
              <a:rPr lang="en-US" sz="1200" dirty="0">
                <a:latin typeface="Montserrat" panose="00000500000000000000" pitchFamily="2" charset="0"/>
              </a:rPr>
              <a:t>4. What’s new. (n.d.). https://www.csnpe-nslsc.canada.ca/en/what-is-new </a:t>
            </a:r>
            <a:endParaRPr lang="en-US" sz="1200" dirty="0">
              <a:solidFill>
                <a:srgbClr val="333333"/>
              </a:solidFill>
              <a:latin typeface="Montserrat" panose="00000500000000000000" pitchFamily="2" charset="0"/>
            </a:endParaRPr>
          </a:p>
          <a:p>
            <a:pPr marL="180000" indent="-457200">
              <a:lnSpc>
                <a:spcPct val="200000"/>
              </a:lnSpc>
            </a:pPr>
            <a:endParaRPr lang="en-US" sz="1200" dirty="0">
              <a:latin typeface="Montserrat" panose="00000500000000000000" pitchFamily="2" charset="0"/>
            </a:endParaRPr>
          </a:p>
          <a:p>
            <a:pPr marL="180000" indent="-457200">
              <a:lnSpc>
                <a:spcPct val="200000"/>
              </a:lnSpc>
            </a:pPr>
            <a:endParaRPr lang="en-US" sz="1200" dirty="0">
              <a:latin typeface="Montserrat" panose="00000500000000000000" pitchFamily="2" charset="0"/>
            </a:endParaRPr>
          </a:p>
          <a:p>
            <a:endParaRPr lang="en-US" u="sng" dirty="0">
              <a:latin typeface="Montserrat" panose="00000500000000000000" pitchFamily="2" charset="0"/>
            </a:endParaRPr>
          </a:p>
          <a:p>
            <a:endParaRPr lang="en-US" u="sng" dirty="0">
              <a:latin typeface="Montserrat" panose="00000500000000000000" pitchFamily="2" charset="0"/>
            </a:endParaRPr>
          </a:p>
          <a:p>
            <a:endParaRPr lang="en-US" u="sng" dirty="0">
              <a:latin typeface="Montserrat" panose="00000500000000000000" pitchFamily="2" charset="0"/>
            </a:endParaRPr>
          </a:p>
          <a:p>
            <a:endParaRPr lang="en-CA" u="sng" dirty="0">
              <a:latin typeface="Montserrat" panose="00000500000000000000" pitchFamily="2" charset="0"/>
            </a:endParaRPr>
          </a:p>
        </p:txBody>
      </p:sp>
    </p:spTree>
    <p:extLst>
      <p:ext uri="{BB962C8B-B14F-4D97-AF65-F5344CB8AC3E}">
        <p14:creationId xmlns:p14="http://schemas.microsoft.com/office/powerpoint/2010/main" val="6359248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37"/>
        <p:cNvGrpSpPr/>
        <p:nvPr/>
      </p:nvGrpSpPr>
      <p:grpSpPr>
        <a:xfrm>
          <a:off x="0" y="0"/>
          <a:ext cx="0" cy="0"/>
          <a:chOff x="0" y="0"/>
          <a:chExt cx="0" cy="0"/>
        </a:xfrm>
      </p:grpSpPr>
      <p:sp>
        <p:nvSpPr>
          <p:cNvPr id="2795" name="Google Shape;2795;p34"/>
          <p:cNvSpPr txBox="1">
            <a:spLocks noGrp="1"/>
          </p:cNvSpPr>
          <p:nvPr>
            <p:ph type="ctrTitle"/>
          </p:nvPr>
        </p:nvSpPr>
        <p:spPr>
          <a:xfrm>
            <a:off x="427075" y="464110"/>
            <a:ext cx="4144925" cy="970766"/>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000" dirty="0"/>
              <a:t>Liscences</a:t>
            </a:r>
            <a:endParaRPr sz="3000" dirty="0"/>
          </a:p>
        </p:txBody>
      </p:sp>
      <p:sp>
        <p:nvSpPr>
          <p:cNvPr id="2" name="Rectangle 1">
            <a:extLst>
              <a:ext uri="{FF2B5EF4-FFF2-40B4-BE49-F238E27FC236}">
                <a16:creationId xmlns:a16="http://schemas.microsoft.com/office/drawing/2014/main" id="{2950909B-4D7D-7F91-E8AD-43781D2E07C8}"/>
              </a:ext>
            </a:extLst>
          </p:cNvPr>
          <p:cNvSpPr/>
          <p:nvPr/>
        </p:nvSpPr>
        <p:spPr>
          <a:xfrm rot="5400000">
            <a:off x="247651" y="-1023938"/>
            <a:ext cx="794870" cy="21812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D88B9832-35FB-3290-18A7-C5C5F21967D5}"/>
              </a:ext>
            </a:extLst>
          </p:cNvPr>
          <p:cNvSpPr txBox="1"/>
          <p:nvPr/>
        </p:nvSpPr>
        <p:spPr>
          <a:xfrm>
            <a:off x="427075" y="1371599"/>
            <a:ext cx="8289850" cy="1169551"/>
          </a:xfrm>
          <a:prstGeom prst="rect">
            <a:avLst/>
          </a:prstGeom>
          <a:noFill/>
        </p:spPr>
        <p:txBody>
          <a:bodyPr wrap="square" rtlCol="0">
            <a:spAutoFit/>
          </a:bodyPr>
          <a:lstStyle/>
          <a:p>
            <a:r>
              <a:rPr lang="en-US" dirty="0">
                <a:latin typeface="Montserrat" panose="00000500000000000000" pitchFamily="2" charset="0"/>
              </a:rPr>
              <a:t>All vector icons are made by Pixel perfect from </a:t>
            </a:r>
            <a:r>
              <a:rPr lang="en-US" dirty="0">
                <a:latin typeface="Montserrat" panose="00000500000000000000" pitchFamily="2" charset="0"/>
                <a:hlinkClick r:id="rId3"/>
              </a:rPr>
              <a:t>www.flaticon.com</a:t>
            </a:r>
            <a:endParaRPr lang="en-US" dirty="0">
              <a:latin typeface="Montserrat" panose="00000500000000000000" pitchFamily="2" charset="0"/>
            </a:endParaRPr>
          </a:p>
          <a:p>
            <a:endParaRPr lang="en-US" dirty="0">
              <a:latin typeface="Montserrat" panose="00000500000000000000" pitchFamily="2" charset="0"/>
            </a:endParaRPr>
          </a:p>
          <a:p>
            <a:r>
              <a:rPr lang="en-US" dirty="0">
                <a:latin typeface="Montserrat" panose="00000500000000000000" pitchFamily="2" charset="0"/>
              </a:rPr>
              <a:t>PowerPoint template modified from </a:t>
            </a:r>
            <a:r>
              <a:rPr lang="en-US" dirty="0">
                <a:latin typeface="Montserrat" panose="00000500000000000000" pitchFamily="2" charset="0"/>
                <a:hlinkClick r:id="rId4"/>
              </a:rPr>
              <a:t>www.slidesgo.com</a:t>
            </a:r>
            <a:r>
              <a:rPr lang="en-US" dirty="0">
                <a:latin typeface="Montserrat" panose="00000500000000000000" pitchFamily="2" charset="0"/>
              </a:rPr>
              <a:t> </a:t>
            </a:r>
          </a:p>
          <a:p>
            <a:endParaRPr lang="en-US" dirty="0">
              <a:latin typeface="Montserrat" panose="00000500000000000000" pitchFamily="2" charset="0"/>
            </a:endParaRPr>
          </a:p>
          <a:p>
            <a:r>
              <a:rPr lang="en-US" dirty="0">
                <a:latin typeface="Montserrat" panose="00000500000000000000" pitchFamily="2" charset="0"/>
              </a:rPr>
              <a:t>Person Icons attributed to </a:t>
            </a:r>
            <a:r>
              <a:rPr lang="en-US" dirty="0">
                <a:latin typeface="Montserrat" panose="00000500000000000000" pitchFamily="2" charset="0"/>
                <a:hlinkClick r:id="rId5"/>
              </a:rPr>
              <a:t>www.vecteezy.com</a:t>
            </a:r>
            <a:r>
              <a:rPr lang="en-US" dirty="0">
                <a:latin typeface="Montserrat" panose="00000500000000000000" pitchFamily="2" charset="0"/>
              </a:rPr>
              <a:t> </a:t>
            </a:r>
            <a:endParaRPr lang="en-CA" dirty="0">
              <a:latin typeface="Montserrat" panose="00000500000000000000" pitchFamily="2" charset="0"/>
            </a:endParaRPr>
          </a:p>
        </p:txBody>
      </p:sp>
    </p:spTree>
    <p:extLst>
      <p:ext uri="{BB962C8B-B14F-4D97-AF65-F5344CB8AC3E}">
        <p14:creationId xmlns:p14="http://schemas.microsoft.com/office/powerpoint/2010/main" val="2596383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ith different facial expressions&#10;&#10;Description automatically generated">
            <a:extLst>
              <a:ext uri="{FF2B5EF4-FFF2-40B4-BE49-F238E27FC236}">
                <a16:creationId xmlns:a16="http://schemas.microsoft.com/office/drawing/2014/main" id="{BC9FA48B-6B78-7593-B48E-421D14347E4D}"/>
              </a:ext>
            </a:extLst>
          </p:cNvPr>
          <p:cNvPicPr>
            <a:picLocks noChangeAspect="1"/>
          </p:cNvPicPr>
          <p:nvPr/>
        </p:nvPicPr>
        <p:blipFill>
          <a:blip r:embed="rId2"/>
          <a:stretch>
            <a:fillRect/>
          </a:stretch>
        </p:blipFill>
        <p:spPr>
          <a:xfrm>
            <a:off x="149551" y="20826"/>
            <a:ext cx="8844897" cy="5107188"/>
          </a:xfrm>
          <a:prstGeom prst="rect">
            <a:avLst/>
          </a:prstGeom>
        </p:spPr>
      </p:pic>
    </p:spTree>
    <p:extLst>
      <p:ext uri="{BB962C8B-B14F-4D97-AF65-F5344CB8AC3E}">
        <p14:creationId xmlns:p14="http://schemas.microsoft.com/office/powerpoint/2010/main" val="544488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1135"/>
        </a:solid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72CA3CE7-001F-13E6-2067-CD288BF5AF48}"/>
              </a:ext>
            </a:extLst>
          </p:cNvPr>
          <p:cNvSpPr txBox="1"/>
          <p:nvPr/>
        </p:nvSpPr>
        <p:spPr>
          <a:xfrm>
            <a:off x="7439840" y="2154039"/>
            <a:ext cx="1259518" cy="752674"/>
          </a:xfrm>
          <a:prstGeom prst="rect">
            <a:avLst/>
          </a:prstGeom>
          <a:noFill/>
          <a:effectLst>
            <a:outerShdw blurRad="50800" dist="38100" dir="2700000" algn="tl" rotWithShape="0">
              <a:prstClr val="black">
                <a:alpha val="40000"/>
              </a:prstClr>
            </a:outerShdw>
          </a:effectLst>
        </p:spPr>
        <p:txBody>
          <a:bodyPr wrap="square" rtlCol="0">
            <a:normAutofit fontScale="47500" lnSpcReduction="20000"/>
          </a:bodyPr>
          <a:lstStyle/>
          <a:p>
            <a:r>
              <a:rPr lang="en-US" sz="5400">
                <a:solidFill>
                  <a:srgbClr val="BFACF6"/>
                </a:solidFill>
                <a:latin typeface="Brush Script MT" panose="03060802040406070304" pitchFamily="66" charset="0"/>
              </a:rPr>
              <a:t>Meet Our</a:t>
            </a:r>
            <a:endParaRPr lang="en-CA" sz="5400">
              <a:solidFill>
                <a:srgbClr val="BFACF6"/>
              </a:solidFill>
              <a:latin typeface="Brush Script MT" panose="03060802040406070304" pitchFamily="66" charset="0"/>
            </a:endParaRPr>
          </a:p>
        </p:txBody>
      </p:sp>
      <p:sp>
        <p:nvSpPr>
          <p:cNvPr id="43" name="TextBox 42">
            <a:extLst>
              <a:ext uri="{FF2B5EF4-FFF2-40B4-BE49-F238E27FC236}">
                <a16:creationId xmlns:a16="http://schemas.microsoft.com/office/drawing/2014/main" id="{8CAD7E38-4913-75AD-2F18-4D1ED329C66B}"/>
              </a:ext>
            </a:extLst>
          </p:cNvPr>
          <p:cNvSpPr txBox="1"/>
          <p:nvPr/>
        </p:nvSpPr>
        <p:spPr>
          <a:xfrm>
            <a:off x="6920709" y="2366064"/>
            <a:ext cx="2318160" cy="1279540"/>
          </a:xfrm>
          <a:prstGeom prst="rect">
            <a:avLst/>
          </a:prstGeom>
          <a:noFill/>
        </p:spPr>
        <p:txBody>
          <a:bodyPr wrap="square" rtlCol="0">
            <a:normAutofit fontScale="47500" lnSpcReduction="20000"/>
          </a:bodyPr>
          <a:lstStyle/>
          <a:p>
            <a:r>
              <a:rPr lang="en-US" sz="9600">
                <a:solidFill>
                  <a:schemeClr val="accent6"/>
                </a:solidFill>
                <a:latin typeface="Bebas Neue" panose="020B0606020202050201" pitchFamily="34" charset="0"/>
              </a:rPr>
              <a:t>CUSTOMERS</a:t>
            </a:r>
            <a:endParaRPr lang="en-CA" sz="9600">
              <a:solidFill>
                <a:schemeClr val="accent6"/>
              </a:solidFill>
              <a:latin typeface="Bebas Neue" panose="020B0606020202050201" pitchFamily="34" charset="0"/>
            </a:endParaRPr>
          </a:p>
        </p:txBody>
      </p:sp>
      <p:grpSp>
        <p:nvGrpSpPr>
          <p:cNvPr id="140" name="Group 139">
            <a:extLst>
              <a:ext uri="{FF2B5EF4-FFF2-40B4-BE49-F238E27FC236}">
                <a16:creationId xmlns:a16="http://schemas.microsoft.com/office/drawing/2014/main" id="{EC719A89-B0BE-7D17-6C68-C788FB62CA4E}"/>
              </a:ext>
            </a:extLst>
          </p:cNvPr>
          <p:cNvGrpSpPr/>
          <p:nvPr/>
        </p:nvGrpSpPr>
        <p:grpSpPr>
          <a:xfrm>
            <a:off x="-1226632" y="-6350"/>
            <a:ext cx="8627364" cy="5143500"/>
            <a:chOff x="0" y="-9940"/>
            <a:chExt cx="8627364" cy="5143500"/>
          </a:xfrm>
        </p:grpSpPr>
        <p:sp>
          <p:nvSpPr>
            <p:cNvPr id="141" name="Freeform: Shape 140">
              <a:extLst>
                <a:ext uri="{FF2B5EF4-FFF2-40B4-BE49-F238E27FC236}">
                  <a16:creationId xmlns:a16="http://schemas.microsoft.com/office/drawing/2014/main" id="{7AB434D3-D9B3-9101-38AA-6627B69DE97A}"/>
                </a:ext>
              </a:extLst>
            </p:cNvPr>
            <p:cNvSpPr/>
            <p:nvPr/>
          </p:nvSpPr>
          <p:spPr>
            <a:xfrm>
              <a:off x="0" y="-9940"/>
              <a:ext cx="8627364" cy="5143500"/>
            </a:xfrm>
            <a:custGeom>
              <a:avLst/>
              <a:gdLst>
                <a:gd name="connsiteX0" fmla="*/ 0 w 8627364"/>
                <a:gd name="connsiteY0" fmla="*/ 0 h 5143500"/>
                <a:gd name="connsiteX1" fmla="*/ 8174736 w 8627364"/>
                <a:gd name="connsiteY1" fmla="*/ 0 h 5143500"/>
                <a:gd name="connsiteX2" fmla="*/ 8174736 w 8627364"/>
                <a:gd name="connsiteY2" fmla="*/ 3291840 h 5143500"/>
                <a:gd name="connsiteX3" fmla="*/ 8536684 w 8627364"/>
                <a:gd name="connsiteY3" fmla="*/ 3291840 h 5143500"/>
                <a:gd name="connsiteX4" fmla="*/ 8627364 w 8627364"/>
                <a:gd name="connsiteY4" fmla="*/ 3382520 h 5143500"/>
                <a:gd name="connsiteX5" fmla="*/ 8627364 w 8627364"/>
                <a:gd name="connsiteY5" fmla="*/ 3745228 h 5143500"/>
                <a:gd name="connsiteX6" fmla="*/ 8536684 w 8627364"/>
                <a:gd name="connsiteY6" fmla="*/ 3835908 h 5143500"/>
                <a:gd name="connsiteX7" fmla="*/ 8174736 w 8627364"/>
                <a:gd name="connsiteY7" fmla="*/ 3835908 h 5143500"/>
                <a:gd name="connsiteX8" fmla="*/ 8174736 w 8627364"/>
                <a:gd name="connsiteY8" fmla="*/ 5143500 h 5143500"/>
                <a:gd name="connsiteX9" fmla="*/ 0 w 8627364"/>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7364" h="5143500">
                  <a:moveTo>
                    <a:pt x="0" y="0"/>
                  </a:moveTo>
                  <a:lnTo>
                    <a:pt x="8174736" y="0"/>
                  </a:lnTo>
                  <a:lnTo>
                    <a:pt x="8174736" y="3291840"/>
                  </a:lnTo>
                  <a:lnTo>
                    <a:pt x="8536684" y="3291840"/>
                  </a:lnTo>
                  <a:cubicBezTo>
                    <a:pt x="8586765" y="3291840"/>
                    <a:pt x="8627364" y="3332439"/>
                    <a:pt x="8627364" y="3382520"/>
                  </a:cubicBezTo>
                  <a:lnTo>
                    <a:pt x="8627364" y="3745228"/>
                  </a:lnTo>
                  <a:cubicBezTo>
                    <a:pt x="8627364" y="3795309"/>
                    <a:pt x="8586765" y="3835908"/>
                    <a:pt x="8536684" y="3835908"/>
                  </a:cubicBezTo>
                  <a:lnTo>
                    <a:pt x="8174736" y="3835908"/>
                  </a:lnTo>
                  <a:lnTo>
                    <a:pt x="8174736" y="5143500"/>
                  </a:lnTo>
                  <a:lnTo>
                    <a:pt x="0" y="5143500"/>
                  </a:lnTo>
                  <a:close/>
                </a:path>
              </a:pathLst>
            </a:custGeom>
            <a:solidFill>
              <a:srgbClr val="412880"/>
            </a:solidFill>
            <a:ln>
              <a:noFill/>
            </a:ln>
            <a:effectLst>
              <a:outerShdw blurRad="127000" dist="635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42" name="TextBox 141">
              <a:extLst>
                <a:ext uri="{FF2B5EF4-FFF2-40B4-BE49-F238E27FC236}">
                  <a16:creationId xmlns:a16="http://schemas.microsoft.com/office/drawing/2014/main" id="{FA65507C-6784-94A4-24AD-FFD752BB93B9}"/>
                </a:ext>
              </a:extLst>
            </p:cNvPr>
            <p:cNvSpPr txBox="1"/>
            <p:nvPr/>
          </p:nvSpPr>
          <p:spPr>
            <a:xfrm>
              <a:off x="8149127" y="3192006"/>
              <a:ext cx="419100" cy="707886"/>
            </a:xfrm>
            <a:prstGeom prst="rect">
              <a:avLst/>
            </a:prstGeom>
            <a:noFill/>
          </p:spPr>
          <p:txBody>
            <a:bodyPr wrap="square" rtlCol="0">
              <a:spAutoFit/>
            </a:bodyPr>
            <a:lstStyle/>
            <a:p>
              <a:r>
                <a:rPr lang="en-US" sz="4000" b="1">
                  <a:solidFill>
                    <a:srgbClr val="251749"/>
                  </a:solidFill>
                </a:rPr>
                <a:t>1</a:t>
              </a:r>
              <a:endParaRPr lang="en-CA" sz="4800" b="1">
                <a:solidFill>
                  <a:srgbClr val="251749"/>
                </a:solidFill>
              </a:endParaRPr>
            </a:p>
          </p:txBody>
        </p:sp>
        <p:sp>
          <p:nvSpPr>
            <p:cNvPr id="143" name="TextBox 142">
              <a:extLst>
                <a:ext uri="{FF2B5EF4-FFF2-40B4-BE49-F238E27FC236}">
                  <a16:creationId xmlns:a16="http://schemas.microsoft.com/office/drawing/2014/main" id="{5F71249C-CD93-22EC-3B59-AAA93BF2DEC2}"/>
                </a:ext>
              </a:extLst>
            </p:cNvPr>
            <p:cNvSpPr txBox="1"/>
            <p:nvPr/>
          </p:nvSpPr>
          <p:spPr>
            <a:xfrm>
              <a:off x="4764405" y="381000"/>
              <a:ext cx="2579370" cy="1862048"/>
            </a:xfrm>
            <a:prstGeom prst="rect">
              <a:avLst/>
            </a:prstGeom>
            <a:noFill/>
          </p:spPr>
          <p:txBody>
            <a:bodyPr wrap="square" rtlCol="0">
              <a:spAutoFit/>
            </a:bodyPr>
            <a:lstStyle/>
            <a:p>
              <a:r>
                <a:rPr lang="en-US" sz="11500" b="1">
                  <a:solidFill>
                    <a:schemeClr val="accent6">
                      <a:alpha val="15000"/>
                    </a:schemeClr>
                  </a:solidFill>
                  <a:effectLst>
                    <a:outerShdw blurRad="50800" dist="50800" dir="5400000" algn="ctr" rotWithShape="0">
                      <a:srgbClr val="000000">
                        <a:alpha val="15000"/>
                      </a:srgbClr>
                    </a:outerShdw>
                  </a:effectLst>
                  <a:latin typeface="Montserrat" panose="00000500000000000000" pitchFamily="2" charset="0"/>
                </a:rPr>
                <a:t>01</a:t>
              </a:r>
              <a:endParaRPr lang="en-CA" sz="16600" b="1">
                <a:solidFill>
                  <a:schemeClr val="accent6">
                    <a:alpha val="15000"/>
                  </a:schemeClr>
                </a:solidFill>
                <a:effectLst>
                  <a:outerShdw blurRad="50800" dist="50800" dir="5400000" algn="ctr" rotWithShape="0">
                    <a:srgbClr val="000000">
                      <a:alpha val="15000"/>
                    </a:srgbClr>
                  </a:outerShdw>
                </a:effectLst>
                <a:latin typeface="Montserrat" panose="00000500000000000000" pitchFamily="2" charset="0"/>
              </a:endParaRPr>
            </a:p>
          </p:txBody>
        </p:sp>
        <p:sp>
          <p:nvSpPr>
            <p:cNvPr id="144" name="Title 4">
              <a:extLst>
                <a:ext uri="{FF2B5EF4-FFF2-40B4-BE49-F238E27FC236}">
                  <a16:creationId xmlns:a16="http://schemas.microsoft.com/office/drawing/2014/main" id="{AFC36882-0641-49E1-B5F1-9DFA03CBC358}"/>
                </a:ext>
              </a:extLst>
            </p:cNvPr>
            <p:cNvSpPr txBox="1">
              <a:spLocks/>
            </p:cNvSpPr>
            <p:nvPr/>
          </p:nvSpPr>
          <p:spPr>
            <a:xfrm>
              <a:off x="4186718" y="1609448"/>
              <a:ext cx="3081529"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chemeClr val="bg1"/>
                  </a:solidFill>
                  <a:latin typeface="Montserrat" panose="00000500000000000000" pitchFamily="2" charset="0"/>
                </a:rPr>
                <a:t>Hopeful Holly</a:t>
              </a:r>
            </a:p>
          </p:txBody>
        </p:sp>
        <p:pic>
          <p:nvPicPr>
            <p:cNvPr id="145" name="Picture 144" descr="A cartoon of a person with dark hair&#10;&#10;Description automatically generated">
              <a:extLst>
                <a:ext uri="{FF2B5EF4-FFF2-40B4-BE49-F238E27FC236}">
                  <a16:creationId xmlns:a16="http://schemas.microsoft.com/office/drawing/2014/main" id="{07268CAC-C494-A9B3-D70F-6708E877085D}"/>
                </a:ext>
              </a:extLst>
            </p:cNvPr>
            <p:cNvPicPr>
              <a:picLocks noChangeAspect="1"/>
            </p:cNvPicPr>
            <p:nvPr/>
          </p:nvPicPr>
          <p:blipFill>
            <a:blip r:embed="rId2"/>
            <a:stretch>
              <a:fillRect/>
            </a:stretch>
          </p:blipFill>
          <p:spPr>
            <a:xfrm>
              <a:off x="5126763" y="2134989"/>
              <a:ext cx="1201437" cy="1410960"/>
            </a:xfrm>
            <a:prstGeom prst="ellipse">
              <a:avLst/>
            </a:prstGeom>
            <a:ln w="63500" cap="rnd">
              <a:solidFill>
                <a:srgbClr val="251749"/>
              </a:solidFill>
            </a:ln>
            <a:effectLst/>
            <a:scene3d>
              <a:camera prst="orthographicFront"/>
              <a:lightRig rig="contrasting" dir="t">
                <a:rot lat="0" lon="0" rev="3000000"/>
              </a:lightRig>
            </a:scene3d>
            <a:sp3d contourW="7620">
              <a:bevelT w="95250" h="31750"/>
              <a:contourClr>
                <a:srgbClr val="333333"/>
              </a:contourClr>
            </a:sp3d>
          </p:spPr>
        </p:pic>
        <p:sp>
          <p:nvSpPr>
            <p:cNvPr id="146" name="TextBox 145">
              <a:extLst>
                <a:ext uri="{FF2B5EF4-FFF2-40B4-BE49-F238E27FC236}">
                  <a16:creationId xmlns:a16="http://schemas.microsoft.com/office/drawing/2014/main" id="{28CE1619-3F5F-35F0-1084-3F9328E4E568}"/>
                </a:ext>
              </a:extLst>
            </p:cNvPr>
            <p:cNvSpPr txBox="1"/>
            <p:nvPr/>
          </p:nvSpPr>
          <p:spPr>
            <a:xfrm>
              <a:off x="4637822" y="3774790"/>
              <a:ext cx="2179320" cy="1169551"/>
            </a:xfrm>
            <a:prstGeom prst="rect">
              <a:avLst/>
            </a:prstGeom>
            <a:noFill/>
          </p:spPr>
          <p:txBody>
            <a:bodyPr wrap="square" rtlCol="0">
              <a:spAutoFit/>
            </a:bodyPr>
            <a:lstStyle/>
            <a:p>
              <a:pPr algn="ctr"/>
              <a:r>
                <a:rPr lang="en-US">
                  <a:solidFill>
                    <a:schemeClr val="bg1"/>
                  </a:solidFill>
                  <a:latin typeface="Montserrat" panose="00000500000000000000" pitchFamily="2" charset="0"/>
                </a:rPr>
                <a:t>Background: </a:t>
              </a:r>
            </a:p>
            <a:p>
              <a:pPr algn="ctr"/>
              <a:endParaRPr lang="en-US">
                <a:solidFill>
                  <a:schemeClr val="bg1"/>
                </a:solidFill>
                <a:latin typeface="Montserrat" panose="00000500000000000000" pitchFamily="2" charset="0"/>
              </a:endParaRPr>
            </a:p>
            <a:p>
              <a:pPr algn="ctr"/>
              <a:r>
                <a:rPr lang="en-US">
                  <a:solidFill>
                    <a:schemeClr val="bg1"/>
                  </a:solidFill>
                  <a:latin typeface="Montserrat" panose="00000500000000000000" pitchFamily="2" charset="0"/>
                </a:rPr>
                <a:t>Laurier graduate, $ 20,000 in debt, willing to seek help</a:t>
              </a:r>
              <a:endParaRPr lang="en-CA">
                <a:solidFill>
                  <a:schemeClr val="bg1"/>
                </a:solidFill>
                <a:latin typeface="Montserrat" panose="00000500000000000000" pitchFamily="2" charset="0"/>
              </a:endParaRPr>
            </a:p>
          </p:txBody>
        </p:sp>
      </p:grpSp>
      <p:grpSp>
        <p:nvGrpSpPr>
          <p:cNvPr id="147" name="Group 146">
            <a:extLst>
              <a:ext uri="{FF2B5EF4-FFF2-40B4-BE49-F238E27FC236}">
                <a16:creationId xmlns:a16="http://schemas.microsoft.com/office/drawing/2014/main" id="{A7C66A96-3BDB-5F9A-1667-1D625CB8A7FC}"/>
              </a:ext>
            </a:extLst>
          </p:cNvPr>
          <p:cNvGrpSpPr/>
          <p:nvPr/>
        </p:nvGrpSpPr>
        <p:grpSpPr>
          <a:xfrm>
            <a:off x="-1683832" y="-6350"/>
            <a:ext cx="8627364" cy="5143500"/>
            <a:chOff x="0" y="0"/>
            <a:chExt cx="8627364" cy="5143500"/>
          </a:xfrm>
        </p:grpSpPr>
        <p:sp>
          <p:nvSpPr>
            <p:cNvPr id="148" name="Freeform: Shape 147">
              <a:extLst>
                <a:ext uri="{FF2B5EF4-FFF2-40B4-BE49-F238E27FC236}">
                  <a16:creationId xmlns:a16="http://schemas.microsoft.com/office/drawing/2014/main" id="{6DEB4778-3F61-50CC-F413-A5D4FFAABAD3}"/>
                </a:ext>
              </a:extLst>
            </p:cNvPr>
            <p:cNvSpPr/>
            <p:nvPr/>
          </p:nvSpPr>
          <p:spPr>
            <a:xfrm>
              <a:off x="0" y="0"/>
              <a:ext cx="8627364" cy="5143500"/>
            </a:xfrm>
            <a:custGeom>
              <a:avLst/>
              <a:gdLst>
                <a:gd name="connsiteX0" fmla="*/ 0 w 8627364"/>
                <a:gd name="connsiteY0" fmla="*/ 0 h 5143500"/>
                <a:gd name="connsiteX1" fmla="*/ 8174736 w 8627364"/>
                <a:gd name="connsiteY1" fmla="*/ 0 h 5143500"/>
                <a:gd name="connsiteX2" fmla="*/ 8174736 w 8627364"/>
                <a:gd name="connsiteY2" fmla="*/ 2511552 h 5143500"/>
                <a:gd name="connsiteX3" fmla="*/ 8536684 w 8627364"/>
                <a:gd name="connsiteY3" fmla="*/ 2511552 h 5143500"/>
                <a:gd name="connsiteX4" fmla="*/ 8627364 w 8627364"/>
                <a:gd name="connsiteY4" fmla="*/ 2602232 h 5143500"/>
                <a:gd name="connsiteX5" fmla="*/ 8627364 w 8627364"/>
                <a:gd name="connsiteY5" fmla="*/ 2964940 h 5143500"/>
                <a:gd name="connsiteX6" fmla="*/ 8536684 w 8627364"/>
                <a:gd name="connsiteY6" fmla="*/ 3055620 h 5143500"/>
                <a:gd name="connsiteX7" fmla="*/ 8174736 w 8627364"/>
                <a:gd name="connsiteY7" fmla="*/ 3055620 h 5143500"/>
                <a:gd name="connsiteX8" fmla="*/ 8174736 w 8627364"/>
                <a:gd name="connsiteY8" fmla="*/ 5143500 h 5143500"/>
                <a:gd name="connsiteX9" fmla="*/ 0 w 8627364"/>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7364" h="5143500">
                  <a:moveTo>
                    <a:pt x="0" y="0"/>
                  </a:moveTo>
                  <a:lnTo>
                    <a:pt x="8174736" y="0"/>
                  </a:lnTo>
                  <a:lnTo>
                    <a:pt x="8174736" y="2511552"/>
                  </a:lnTo>
                  <a:lnTo>
                    <a:pt x="8536684" y="2511552"/>
                  </a:lnTo>
                  <a:cubicBezTo>
                    <a:pt x="8586765" y="2511552"/>
                    <a:pt x="8627364" y="2552151"/>
                    <a:pt x="8627364" y="2602232"/>
                  </a:cubicBezTo>
                  <a:lnTo>
                    <a:pt x="8627364" y="2964940"/>
                  </a:lnTo>
                  <a:cubicBezTo>
                    <a:pt x="8627364" y="3015021"/>
                    <a:pt x="8586765" y="3055620"/>
                    <a:pt x="8536684" y="3055620"/>
                  </a:cubicBezTo>
                  <a:lnTo>
                    <a:pt x="8174736" y="3055620"/>
                  </a:lnTo>
                  <a:lnTo>
                    <a:pt x="8174736" y="5143500"/>
                  </a:lnTo>
                  <a:lnTo>
                    <a:pt x="0" y="5143500"/>
                  </a:lnTo>
                  <a:close/>
                </a:path>
              </a:pathLst>
            </a:custGeom>
            <a:solidFill>
              <a:srgbClr val="7030A0"/>
            </a:solidFill>
            <a:ln>
              <a:noFill/>
            </a:ln>
            <a:effectLst>
              <a:outerShdw blurRad="127000" dist="635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49" name="TextBox 148">
              <a:extLst>
                <a:ext uri="{FF2B5EF4-FFF2-40B4-BE49-F238E27FC236}">
                  <a16:creationId xmlns:a16="http://schemas.microsoft.com/office/drawing/2014/main" id="{D2D058DF-B988-E285-FF20-D4CB90AB52EF}"/>
                </a:ext>
              </a:extLst>
            </p:cNvPr>
            <p:cNvSpPr txBox="1"/>
            <p:nvPr/>
          </p:nvSpPr>
          <p:spPr>
            <a:xfrm>
              <a:off x="8162843" y="2414766"/>
              <a:ext cx="419100" cy="707886"/>
            </a:xfrm>
            <a:prstGeom prst="rect">
              <a:avLst/>
            </a:prstGeom>
            <a:noFill/>
          </p:spPr>
          <p:txBody>
            <a:bodyPr wrap="square" rtlCol="0">
              <a:spAutoFit/>
            </a:bodyPr>
            <a:lstStyle/>
            <a:p>
              <a:r>
                <a:rPr lang="en-US" sz="4000" b="1">
                  <a:solidFill>
                    <a:srgbClr val="412880"/>
                  </a:solidFill>
                </a:rPr>
                <a:t>2</a:t>
              </a:r>
              <a:endParaRPr lang="en-CA" sz="4800" b="1">
                <a:solidFill>
                  <a:srgbClr val="412880"/>
                </a:solidFill>
              </a:endParaRPr>
            </a:p>
          </p:txBody>
        </p:sp>
        <p:sp>
          <p:nvSpPr>
            <p:cNvPr id="150" name="Title 4">
              <a:extLst>
                <a:ext uri="{FF2B5EF4-FFF2-40B4-BE49-F238E27FC236}">
                  <a16:creationId xmlns:a16="http://schemas.microsoft.com/office/drawing/2014/main" id="{978DEA49-1E78-A421-DA45-FE892A6E00DF}"/>
                </a:ext>
              </a:extLst>
            </p:cNvPr>
            <p:cNvSpPr txBox="1">
              <a:spLocks/>
            </p:cNvSpPr>
            <p:nvPr/>
          </p:nvSpPr>
          <p:spPr>
            <a:xfrm>
              <a:off x="4196243" y="1609448"/>
              <a:ext cx="3081529"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chemeClr val="bg1"/>
                  </a:solidFill>
                  <a:latin typeface="Montserrat" panose="00000500000000000000" pitchFamily="2" charset="0"/>
                </a:rPr>
                <a:t>Doubtful Dan</a:t>
              </a:r>
            </a:p>
          </p:txBody>
        </p:sp>
        <p:sp>
          <p:nvSpPr>
            <p:cNvPr id="151" name="TextBox 150">
              <a:extLst>
                <a:ext uri="{FF2B5EF4-FFF2-40B4-BE49-F238E27FC236}">
                  <a16:creationId xmlns:a16="http://schemas.microsoft.com/office/drawing/2014/main" id="{6833215B-C6D5-0340-BFA6-E8C067429733}"/>
                </a:ext>
              </a:extLst>
            </p:cNvPr>
            <p:cNvSpPr txBox="1"/>
            <p:nvPr/>
          </p:nvSpPr>
          <p:spPr>
            <a:xfrm>
              <a:off x="4666397" y="3774790"/>
              <a:ext cx="2179320" cy="1169551"/>
            </a:xfrm>
            <a:prstGeom prst="rect">
              <a:avLst/>
            </a:prstGeom>
            <a:noFill/>
          </p:spPr>
          <p:txBody>
            <a:bodyPr wrap="square" rtlCol="0">
              <a:spAutoFit/>
            </a:bodyPr>
            <a:lstStyle/>
            <a:p>
              <a:pPr algn="ctr"/>
              <a:r>
                <a:rPr lang="en-US">
                  <a:solidFill>
                    <a:schemeClr val="bg1"/>
                  </a:solidFill>
                  <a:latin typeface="Montserrat" panose="00000500000000000000" pitchFamily="2" charset="0"/>
                </a:rPr>
                <a:t>Background:</a:t>
              </a:r>
            </a:p>
            <a:p>
              <a:pPr algn="ctr"/>
              <a:endParaRPr lang="en-US">
                <a:solidFill>
                  <a:schemeClr val="bg1"/>
                </a:solidFill>
                <a:latin typeface="Montserrat" panose="00000500000000000000" pitchFamily="2" charset="0"/>
              </a:endParaRPr>
            </a:p>
            <a:p>
              <a:pPr algn="ctr"/>
              <a:r>
                <a:rPr lang="en-US">
                  <a:solidFill>
                    <a:schemeClr val="bg1"/>
                  </a:solidFill>
                  <a:latin typeface="Montserrat" panose="00000500000000000000" pitchFamily="2" charset="0"/>
                </a:rPr>
                <a:t> Conestoga graduate, $ 20,000 in debt, stubborn to seek help</a:t>
              </a:r>
              <a:endParaRPr lang="en-CA">
                <a:solidFill>
                  <a:schemeClr val="bg1"/>
                </a:solidFill>
                <a:latin typeface="Montserrat" panose="00000500000000000000" pitchFamily="2" charset="0"/>
              </a:endParaRPr>
            </a:p>
          </p:txBody>
        </p:sp>
        <p:pic>
          <p:nvPicPr>
            <p:cNvPr id="152" name="Picture 151" descr="A person with a beard&#10;&#10;Description automatically generated">
              <a:extLst>
                <a:ext uri="{FF2B5EF4-FFF2-40B4-BE49-F238E27FC236}">
                  <a16:creationId xmlns:a16="http://schemas.microsoft.com/office/drawing/2014/main" id="{172161FC-93E9-B3B8-1DC2-60A5F21D8386}"/>
                </a:ext>
              </a:extLst>
            </p:cNvPr>
            <p:cNvPicPr>
              <a:picLocks noChangeAspect="1"/>
            </p:cNvPicPr>
            <p:nvPr/>
          </p:nvPicPr>
          <p:blipFill>
            <a:blip r:embed="rId3"/>
            <a:stretch>
              <a:fillRect/>
            </a:stretch>
          </p:blipFill>
          <p:spPr>
            <a:xfrm>
              <a:off x="5159701" y="2145536"/>
              <a:ext cx="1192711" cy="1452488"/>
            </a:xfrm>
            <a:prstGeom prst="ellipse">
              <a:avLst/>
            </a:prstGeom>
            <a:ln w="63500" cap="rnd">
              <a:solidFill>
                <a:srgbClr val="CFABF7"/>
              </a:solidFill>
            </a:ln>
            <a:effectLst/>
            <a:scene3d>
              <a:camera prst="orthographicFront"/>
              <a:lightRig rig="contrasting" dir="t">
                <a:rot lat="0" lon="0" rev="3000000"/>
              </a:lightRig>
            </a:scene3d>
            <a:sp3d contourW="7620">
              <a:bevelT w="95250" h="31750"/>
              <a:contourClr>
                <a:srgbClr val="333333"/>
              </a:contourClr>
            </a:sp3d>
          </p:spPr>
        </p:pic>
        <p:sp>
          <p:nvSpPr>
            <p:cNvPr id="153" name="TextBox 152">
              <a:extLst>
                <a:ext uri="{FF2B5EF4-FFF2-40B4-BE49-F238E27FC236}">
                  <a16:creationId xmlns:a16="http://schemas.microsoft.com/office/drawing/2014/main" id="{B0267657-C577-3F51-05B4-733D48CCE050}"/>
                </a:ext>
              </a:extLst>
            </p:cNvPr>
            <p:cNvSpPr txBox="1"/>
            <p:nvPr/>
          </p:nvSpPr>
          <p:spPr>
            <a:xfrm>
              <a:off x="4673807" y="399586"/>
              <a:ext cx="2254678" cy="1862048"/>
            </a:xfrm>
            <a:prstGeom prst="rect">
              <a:avLst/>
            </a:prstGeom>
            <a:noFill/>
          </p:spPr>
          <p:txBody>
            <a:bodyPr wrap="square" rtlCol="0">
              <a:spAutoFit/>
            </a:bodyPr>
            <a:lstStyle/>
            <a:p>
              <a:r>
                <a:rPr lang="en-US" sz="11500" b="1">
                  <a:solidFill>
                    <a:schemeClr val="bg1">
                      <a:alpha val="15000"/>
                    </a:schemeClr>
                  </a:solidFill>
                  <a:effectLst>
                    <a:outerShdw blurRad="50800" dist="50800" dir="5400000" algn="ctr" rotWithShape="0">
                      <a:srgbClr val="000000">
                        <a:alpha val="15000"/>
                      </a:srgbClr>
                    </a:outerShdw>
                  </a:effectLst>
                  <a:latin typeface="Montserrat" panose="00000500000000000000" pitchFamily="2" charset="0"/>
                </a:rPr>
                <a:t>02</a:t>
              </a:r>
              <a:endParaRPr lang="en-CA" sz="16600" b="1">
                <a:solidFill>
                  <a:schemeClr val="bg1">
                    <a:alpha val="15000"/>
                  </a:schemeClr>
                </a:solidFill>
                <a:effectLst>
                  <a:outerShdw blurRad="50800" dist="50800" dir="5400000" algn="ctr" rotWithShape="0">
                    <a:srgbClr val="000000">
                      <a:alpha val="15000"/>
                    </a:srgbClr>
                  </a:outerShdw>
                </a:effectLst>
                <a:latin typeface="Montserrat" panose="00000500000000000000" pitchFamily="2" charset="0"/>
              </a:endParaRPr>
            </a:p>
          </p:txBody>
        </p:sp>
      </p:grpSp>
      <p:grpSp>
        <p:nvGrpSpPr>
          <p:cNvPr id="154" name="Group 153">
            <a:extLst>
              <a:ext uri="{FF2B5EF4-FFF2-40B4-BE49-F238E27FC236}">
                <a16:creationId xmlns:a16="http://schemas.microsoft.com/office/drawing/2014/main" id="{7E58B23F-558B-DE06-1788-248048C12811}"/>
              </a:ext>
            </a:extLst>
          </p:cNvPr>
          <p:cNvGrpSpPr/>
          <p:nvPr/>
        </p:nvGrpSpPr>
        <p:grpSpPr>
          <a:xfrm>
            <a:off x="-2140225" y="-6350"/>
            <a:ext cx="8631936" cy="5143500"/>
            <a:chOff x="0" y="0"/>
            <a:chExt cx="8631936" cy="5143500"/>
          </a:xfrm>
        </p:grpSpPr>
        <p:sp>
          <p:nvSpPr>
            <p:cNvPr id="155" name="Freeform: Shape 154">
              <a:extLst>
                <a:ext uri="{FF2B5EF4-FFF2-40B4-BE49-F238E27FC236}">
                  <a16:creationId xmlns:a16="http://schemas.microsoft.com/office/drawing/2014/main" id="{7D233986-6EF5-2B7D-AAA1-A568AF0D5A93}"/>
                </a:ext>
              </a:extLst>
            </p:cNvPr>
            <p:cNvSpPr/>
            <p:nvPr/>
          </p:nvSpPr>
          <p:spPr>
            <a:xfrm>
              <a:off x="0" y="0"/>
              <a:ext cx="8631936" cy="5143500"/>
            </a:xfrm>
            <a:custGeom>
              <a:avLst/>
              <a:gdLst>
                <a:gd name="connsiteX0" fmla="*/ 0 w 8631936"/>
                <a:gd name="connsiteY0" fmla="*/ 0 h 5143500"/>
                <a:gd name="connsiteX1" fmla="*/ 8174736 w 8631936"/>
                <a:gd name="connsiteY1" fmla="*/ 0 h 5143500"/>
                <a:gd name="connsiteX2" fmla="*/ 8174736 w 8631936"/>
                <a:gd name="connsiteY2" fmla="*/ 1731264 h 5143500"/>
                <a:gd name="connsiteX3" fmla="*/ 8541256 w 8631936"/>
                <a:gd name="connsiteY3" fmla="*/ 1731264 h 5143500"/>
                <a:gd name="connsiteX4" fmla="*/ 8631936 w 8631936"/>
                <a:gd name="connsiteY4" fmla="*/ 1821944 h 5143500"/>
                <a:gd name="connsiteX5" fmla="*/ 8631936 w 8631936"/>
                <a:gd name="connsiteY5" fmla="*/ 2184652 h 5143500"/>
                <a:gd name="connsiteX6" fmla="*/ 8541256 w 8631936"/>
                <a:gd name="connsiteY6" fmla="*/ 2275332 h 5143500"/>
                <a:gd name="connsiteX7" fmla="*/ 8174736 w 8631936"/>
                <a:gd name="connsiteY7" fmla="*/ 2275332 h 5143500"/>
                <a:gd name="connsiteX8" fmla="*/ 8174736 w 8631936"/>
                <a:gd name="connsiteY8" fmla="*/ 5143500 h 5143500"/>
                <a:gd name="connsiteX9" fmla="*/ 0 w 8631936"/>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31936" h="5143500">
                  <a:moveTo>
                    <a:pt x="0" y="0"/>
                  </a:moveTo>
                  <a:lnTo>
                    <a:pt x="8174736" y="0"/>
                  </a:lnTo>
                  <a:lnTo>
                    <a:pt x="8174736" y="1731264"/>
                  </a:lnTo>
                  <a:lnTo>
                    <a:pt x="8541256" y="1731264"/>
                  </a:lnTo>
                  <a:cubicBezTo>
                    <a:pt x="8591337" y="1731264"/>
                    <a:pt x="8631936" y="1771863"/>
                    <a:pt x="8631936" y="1821944"/>
                  </a:cubicBezTo>
                  <a:lnTo>
                    <a:pt x="8631936" y="2184652"/>
                  </a:lnTo>
                  <a:cubicBezTo>
                    <a:pt x="8631936" y="2234733"/>
                    <a:pt x="8591337" y="2275332"/>
                    <a:pt x="8541256" y="2275332"/>
                  </a:cubicBezTo>
                  <a:lnTo>
                    <a:pt x="8174736" y="2275332"/>
                  </a:lnTo>
                  <a:lnTo>
                    <a:pt x="8174736" y="5143500"/>
                  </a:lnTo>
                  <a:lnTo>
                    <a:pt x="0" y="5143500"/>
                  </a:lnTo>
                  <a:close/>
                </a:path>
              </a:pathLst>
            </a:custGeom>
            <a:solidFill>
              <a:srgbClr val="BFACF6"/>
            </a:solidFill>
            <a:ln>
              <a:noFill/>
            </a:ln>
            <a:effectLst>
              <a:outerShdw blurRad="127000" dist="635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56" name="TextBox 155">
              <a:extLst>
                <a:ext uri="{FF2B5EF4-FFF2-40B4-BE49-F238E27FC236}">
                  <a16:creationId xmlns:a16="http://schemas.microsoft.com/office/drawing/2014/main" id="{862144BE-9ACE-B289-02DC-76D82CDAB4F8}"/>
                </a:ext>
              </a:extLst>
            </p:cNvPr>
            <p:cNvSpPr txBox="1"/>
            <p:nvPr/>
          </p:nvSpPr>
          <p:spPr>
            <a:xfrm>
              <a:off x="8150024" y="1638300"/>
              <a:ext cx="419100" cy="707886"/>
            </a:xfrm>
            <a:prstGeom prst="rect">
              <a:avLst/>
            </a:prstGeom>
            <a:noFill/>
          </p:spPr>
          <p:txBody>
            <a:bodyPr wrap="square" rtlCol="0">
              <a:spAutoFit/>
            </a:bodyPr>
            <a:lstStyle/>
            <a:p>
              <a:r>
                <a:rPr lang="en-US" sz="4000" b="1">
                  <a:solidFill>
                    <a:srgbClr val="7030A0"/>
                  </a:solidFill>
                </a:rPr>
                <a:t>3</a:t>
              </a:r>
              <a:endParaRPr lang="en-CA" sz="4800" b="1">
                <a:solidFill>
                  <a:srgbClr val="7030A0"/>
                </a:solidFill>
              </a:endParaRPr>
            </a:p>
          </p:txBody>
        </p:sp>
        <p:sp>
          <p:nvSpPr>
            <p:cNvPr id="157" name="TextBox 156">
              <a:extLst>
                <a:ext uri="{FF2B5EF4-FFF2-40B4-BE49-F238E27FC236}">
                  <a16:creationId xmlns:a16="http://schemas.microsoft.com/office/drawing/2014/main" id="{B8F00F43-6D84-132C-20FE-BEA35D3F9D34}"/>
                </a:ext>
              </a:extLst>
            </p:cNvPr>
            <p:cNvSpPr txBox="1"/>
            <p:nvPr/>
          </p:nvSpPr>
          <p:spPr>
            <a:xfrm>
              <a:off x="4163732" y="415416"/>
              <a:ext cx="2583180" cy="1862048"/>
            </a:xfrm>
            <a:prstGeom prst="rect">
              <a:avLst/>
            </a:prstGeom>
            <a:noFill/>
          </p:spPr>
          <p:txBody>
            <a:bodyPr wrap="square" rtlCol="0">
              <a:spAutoFit/>
            </a:bodyPr>
            <a:lstStyle/>
            <a:p>
              <a:r>
                <a:rPr lang="en-US" sz="11500" b="1">
                  <a:solidFill>
                    <a:schemeClr val="accent6">
                      <a:alpha val="15000"/>
                    </a:schemeClr>
                  </a:solidFill>
                  <a:effectLst>
                    <a:outerShdw blurRad="50800" dist="50800" dir="5400000" algn="ctr" rotWithShape="0">
                      <a:srgbClr val="000000">
                        <a:alpha val="15000"/>
                      </a:srgbClr>
                    </a:outerShdw>
                  </a:effectLst>
                  <a:latin typeface="Montserrat" panose="00000500000000000000" pitchFamily="2" charset="0"/>
                </a:rPr>
                <a:t>03</a:t>
              </a:r>
              <a:endParaRPr lang="en-CA" sz="16600" b="1">
                <a:solidFill>
                  <a:schemeClr val="accent6">
                    <a:alpha val="15000"/>
                  </a:schemeClr>
                </a:solidFill>
                <a:effectLst>
                  <a:outerShdw blurRad="50800" dist="50800" dir="5400000" algn="ctr" rotWithShape="0">
                    <a:srgbClr val="000000">
                      <a:alpha val="15000"/>
                    </a:srgbClr>
                  </a:outerShdw>
                </a:effectLst>
                <a:latin typeface="Montserrat" panose="00000500000000000000" pitchFamily="2" charset="0"/>
              </a:endParaRPr>
            </a:p>
          </p:txBody>
        </p:sp>
        <p:sp>
          <p:nvSpPr>
            <p:cNvPr id="158" name="Title 4">
              <a:extLst>
                <a:ext uri="{FF2B5EF4-FFF2-40B4-BE49-F238E27FC236}">
                  <a16:creationId xmlns:a16="http://schemas.microsoft.com/office/drawing/2014/main" id="{8F44DDBC-7FBB-C3C6-46CD-E0E3AF0FCA49}"/>
                </a:ext>
              </a:extLst>
            </p:cNvPr>
            <p:cNvSpPr txBox="1">
              <a:spLocks/>
            </p:cNvSpPr>
            <p:nvPr/>
          </p:nvSpPr>
          <p:spPr>
            <a:xfrm>
              <a:off x="3489961" y="1615484"/>
              <a:ext cx="3490432"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chemeClr val="bg1"/>
                  </a:solidFill>
                  <a:latin typeface="Montserrat" panose="00000500000000000000" pitchFamily="2" charset="0"/>
                </a:rPr>
                <a:t>What Should They Do?</a:t>
              </a:r>
            </a:p>
          </p:txBody>
        </p:sp>
        <p:sp>
          <p:nvSpPr>
            <p:cNvPr id="159" name="Rectangle: Rounded Corners 158">
              <a:extLst>
                <a:ext uri="{FF2B5EF4-FFF2-40B4-BE49-F238E27FC236}">
                  <a16:creationId xmlns:a16="http://schemas.microsoft.com/office/drawing/2014/main" id="{4C18EC8A-9659-F1DB-C35B-999D82A7665F}"/>
                </a:ext>
              </a:extLst>
            </p:cNvPr>
            <p:cNvSpPr/>
            <p:nvPr/>
          </p:nvSpPr>
          <p:spPr>
            <a:xfrm>
              <a:off x="3341071" y="2171313"/>
              <a:ext cx="1478280" cy="800874"/>
            </a:xfrm>
            <a:prstGeom prst="roundRect">
              <a:avLst/>
            </a:prstGeom>
            <a:solidFill>
              <a:srgbClr val="D9D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latin typeface="Montserrat" panose="00000500000000000000" pitchFamily="2" charset="0"/>
                </a:rPr>
                <a:t>Option A</a:t>
              </a:r>
              <a:endParaRPr lang="en-CA" sz="2000" b="1">
                <a:latin typeface="Montserrat" panose="00000500000000000000" pitchFamily="2" charset="0"/>
              </a:endParaRPr>
            </a:p>
          </p:txBody>
        </p:sp>
        <p:sp>
          <p:nvSpPr>
            <p:cNvPr id="160" name="Rectangle: Rounded Corners 159">
              <a:extLst>
                <a:ext uri="{FF2B5EF4-FFF2-40B4-BE49-F238E27FC236}">
                  <a16:creationId xmlns:a16="http://schemas.microsoft.com/office/drawing/2014/main" id="{4523918A-A0B7-979B-87E3-63E7CE0B19D2}"/>
                </a:ext>
              </a:extLst>
            </p:cNvPr>
            <p:cNvSpPr/>
            <p:nvPr/>
          </p:nvSpPr>
          <p:spPr>
            <a:xfrm>
              <a:off x="5752574" y="2171313"/>
              <a:ext cx="1478280" cy="800874"/>
            </a:xfrm>
            <a:prstGeom prst="roundRect">
              <a:avLst/>
            </a:prstGeom>
            <a:solidFill>
              <a:srgbClr val="D9D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latin typeface="Montserrat" panose="00000500000000000000" pitchFamily="2" charset="0"/>
                </a:rPr>
                <a:t>Option B</a:t>
              </a:r>
              <a:endParaRPr lang="en-CA" sz="2000" b="1">
                <a:latin typeface="Montserrat" panose="00000500000000000000" pitchFamily="2" charset="0"/>
              </a:endParaRPr>
            </a:p>
          </p:txBody>
        </p:sp>
        <p:sp>
          <p:nvSpPr>
            <p:cNvPr id="161" name="Title 4">
              <a:extLst>
                <a:ext uri="{FF2B5EF4-FFF2-40B4-BE49-F238E27FC236}">
                  <a16:creationId xmlns:a16="http://schemas.microsoft.com/office/drawing/2014/main" id="{B818E494-AD97-B895-52EE-82EE65815FCD}"/>
                </a:ext>
              </a:extLst>
            </p:cNvPr>
            <p:cNvSpPr txBox="1">
              <a:spLocks/>
            </p:cNvSpPr>
            <p:nvPr/>
          </p:nvSpPr>
          <p:spPr>
            <a:xfrm>
              <a:off x="2348812" y="2797315"/>
              <a:ext cx="3490432"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rgbClr val="412880">
                      <a:alpha val="60000"/>
                    </a:srgbClr>
                  </a:solidFill>
                  <a:latin typeface="Montserrat" panose="00000500000000000000" pitchFamily="2" charset="0"/>
                </a:rPr>
                <a:t>Holly’s Choice</a:t>
              </a:r>
            </a:p>
          </p:txBody>
        </p:sp>
        <p:sp>
          <p:nvSpPr>
            <p:cNvPr id="162" name="TextBox 161">
              <a:extLst>
                <a:ext uri="{FF2B5EF4-FFF2-40B4-BE49-F238E27FC236}">
                  <a16:creationId xmlns:a16="http://schemas.microsoft.com/office/drawing/2014/main" id="{33ED5EAE-B473-272C-A160-9CE506A05A2E}"/>
                </a:ext>
              </a:extLst>
            </p:cNvPr>
            <p:cNvSpPr txBox="1"/>
            <p:nvPr/>
          </p:nvSpPr>
          <p:spPr>
            <a:xfrm>
              <a:off x="5444020" y="3339432"/>
              <a:ext cx="2113474" cy="523220"/>
            </a:xfrm>
            <a:prstGeom prst="rect">
              <a:avLst/>
            </a:prstGeom>
            <a:noFill/>
          </p:spPr>
          <p:txBody>
            <a:bodyPr wrap="square" rtlCol="0">
              <a:spAutoFit/>
            </a:bodyPr>
            <a:lstStyle/>
            <a:p>
              <a:pPr algn="ctr"/>
              <a:r>
                <a:rPr lang="en-US">
                  <a:solidFill>
                    <a:schemeClr val="accent6"/>
                  </a:solidFill>
                  <a:latin typeface="Montserrat" panose="00000500000000000000" pitchFamily="2" charset="0"/>
                </a:rPr>
                <a:t>Continue paying high-interest  debt</a:t>
              </a:r>
              <a:endParaRPr lang="en-CA">
                <a:solidFill>
                  <a:schemeClr val="accent6"/>
                </a:solidFill>
                <a:latin typeface="Montserrat" panose="00000500000000000000" pitchFamily="2" charset="0"/>
              </a:endParaRPr>
            </a:p>
          </p:txBody>
        </p:sp>
        <p:sp>
          <p:nvSpPr>
            <p:cNvPr id="163" name="TextBox 162">
              <a:extLst>
                <a:ext uri="{FF2B5EF4-FFF2-40B4-BE49-F238E27FC236}">
                  <a16:creationId xmlns:a16="http://schemas.microsoft.com/office/drawing/2014/main" id="{35CFEAC4-16F0-28A7-5B21-6D4A7A312E68}"/>
                </a:ext>
              </a:extLst>
            </p:cNvPr>
            <p:cNvSpPr txBox="1"/>
            <p:nvPr/>
          </p:nvSpPr>
          <p:spPr>
            <a:xfrm>
              <a:off x="5696326" y="4124541"/>
              <a:ext cx="1590776" cy="523220"/>
            </a:xfrm>
            <a:prstGeom prst="rect">
              <a:avLst/>
            </a:prstGeom>
            <a:noFill/>
          </p:spPr>
          <p:txBody>
            <a:bodyPr wrap="square" rtlCol="0">
              <a:spAutoFit/>
            </a:bodyPr>
            <a:lstStyle/>
            <a:p>
              <a:r>
                <a:rPr lang="en-US">
                  <a:solidFill>
                    <a:schemeClr val="accent6"/>
                  </a:solidFill>
                  <a:latin typeface="Montserrat" panose="00000500000000000000" pitchFamily="2" charset="0"/>
                </a:rPr>
                <a:t> Continue this cycle in a spiral</a:t>
              </a:r>
              <a:endParaRPr lang="en-CA">
                <a:solidFill>
                  <a:schemeClr val="accent6"/>
                </a:solidFill>
                <a:latin typeface="Montserrat" panose="00000500000000000000" pitchFamily="2" charset="0"/>
              </a:endParaRPr>
            </a:p>
          </p:txBody>
        </p:sp>
        <p:sp>
          <p:nvSpPr>
            <p:cNvPr id="200" name="Title 4">
              <a:extLst>
                <a:ext uri="{FF2B5EF4-FFF2-40B4-BE49-F238E27FC236}">
                  <a16:creationId xmlns:a16="http://schemas.microsoft.com/office/drawing/2014/main" id="{FEF689E6-AE44-3C32-001B-5AED0D76CEA7}"/>
                </a:ext>
              </a:extLst>
            </p:cNvPr>
            <p:cNvSpPr txBox="1">
              <a:spLocks/>
            </p:cNvSpPr>
            <p:nvPr/>
          </p:nvSpPr>
          <p:spPr>
            <a:xfrm>
              <a:off x="4746498" y="2808865"/>
              <a:ext cx="3490432"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rgbClr val="412880">
                      <a:alpha val="60000"/>
                    </a:srgbClr>
                  </a:solidFill>
                  <a:latin typeface="Montserrat" panose="00000500000000000000" pitchFamily="2" charset="0"/>
                </a:rPr>
                <a:t>Dan’s Choice</a:t>
              </a:r>
            </a:p>
          </p:txBody>
        </p:sp>
        <p:sp>
          <p:nvSpPr>
            <p:cNvPr id="201" name="TextBox 200">
              <a:extLst>
                <a:ext uri="{FF2B5EF4-FFF2-40B4-BE49-F238E27FC236}">
                  <a16:creationId xmlns:a16="http://schemas.microsoft.com/office/drawing/2014/main" id="{D835A164-458D-82F1-A1F4-FB9CC68EB174}"/>
                </a:ext>
              </a:extLst>
            </p:cNvPr>
            <p:cNvSpPr txBox="1"/>
            <p:nvPr/>
          </p:nvSpPr>
          <p:spPr>
            <a:xfrm>
              <a:off x="3023474" y="3336579"/>
              <a:ext cx="2113474" cy="523220"/>
            </a:xfrm>
            <a:prstGeom prst="rect">
              <a:avLst/>
            </a:prstGeom>
            <a:noFill/>
          </p:spPr>
          <p:txBody>
            <a:bodyPr wrap="square" rtlCol="0">
              <a:spAutoFit/>
            </a:bodyPr>
            <a:lstStyle/>
            <a:p>
              <a:pPr algn="ctr"/>
              <a:r>
                <a:rPr lang="en-US">
                  <a:solidFill>
                    <a:schemeClr val="accent6"/>
                  </a:solidFill>
                  <a:latin typeface="Montserrat" panose="00000500000000000000" pitchFamily="2" charset="0"/>
                </a:rPr>
                <a:t>Seeks an alternative to their debt spiral</a:t>
              </a:r>
              <a:endParaRPr lang="en-CA">
                <a:solidFill>
                  <a:schemeClr val="accent6"/>
                </a:solidFill>
                <a:latin typeface="Montserrat" panose="00000500000000000000" pitchFamily="2" charset="0"/>
              </a:endParaRPr>
            </a:p>
          </p:txBody>
        </p:sp>
        <p:sp>
          <p:nvSpPr>
            <p:cNvPr id="202" name="TextBox 201">
              <a:extLst>
                <a:ext uri="{FF2B5EF4-FFF2-40B4-BE49-F238E27FC236}">
                  <a16:creationId xmlns:a16="http://schemas.microsoft.com/office/drawing/2014/main" id="{7D1C7903-2494-5B8D-EA51-33259FD09AC5}"/>
                </a:ext>
              </a:extLst>
            </p:cNvPr>
            <p:cNvSpPr txBox="1"/>
            <p:nvPr/>
          </p:nvSpPr>
          <p:spPr>
            <a:xfrm>
              <a:off x="3023474" y="4041279"/>
              <a:ext cx="2113474" cy="738664"/>
            </a:xfrm>
            <a:prstGeom prst="rect">
              <a:avLst/>
            </a:prstGeom>
            <a:noFill/>
          </p:spPr>
          <p:txBody>
            <a:bodyPr wrap="square" rtlCol="0">
              <a:spAutoFit/>
            </a:bodyPr>
            <a:lstStyle/>
            <a:p>
              <a:pPr algn="ctr"/>
              <a:r>
                <a:rPr lang="en-US">
                  <a:solidFill>
                    <a:schemeClr val="accent6"/>
                  </a:solidFill>
                  <a:latin typeface="Montserrat" panose="00000500000000000000" pitchFamily="2" charset="0"/>
                </a:rPr>
                <a:t>Reaches out to a credit counselling service</a:t>
              </a:r>
              <a:endParaRPr lang="en-CA">
                <a:solidFill>
                  <a:schemeClr val="accent6"/>
                </a:solidFill>
                <a:latin typeface="Montserrat" panose="00000500000000000000" pitchFamily="2" charset="0"/>
              </a:endParaRPr>
            </a:p>
          </p:txBody>
        </p:sp>
      </p:grpSp>
      <p:grpSp>
        <p:nvGrpSpPr>
          <p:cNvPr id="203" name="Group 202">
            <a:extLst>
              <a:ext uri="{FF2B5EF4-FFF2-40B4-BE49-F238E27FC236}">
                <a16:creationId xmlns:a16="http://schemas.microsoft.com/office/drawing/2014/main" id="{9577A06F-0769-1EEF-58E5-527296FE2E20}"/>
              </a:ext>
            </a:extLst>
          </p:cNvPr>
          <p:cNvGrpSpPr/>
          <p:nvPr/>
        </p:nvGrpSpPr>
        <p:grpSpPr>
          <a:xfrm>
            <a:off x="-7641021" y="0"/>
            <a:ext cx="8627364" cy="5143500"/>
            <a:chOff x="0" y="0"/>
            <a:chExt cx="8627364" cy="5143500"/>
          </a:xfrm>
        </p:grpSpPr>
        <p:sp>
          <p:nvSpPr>
            <p:cNvPr id="204" name="Freeform: Shape 203">
              <a:extLst>
                <a:ext uri="{FF2B5EF4-FFF2-40B4-BE49-F238E27FC236}">
                  <a16:creationId xmlns:a16="http://schemas.microsoft.com/office/drawing/2014/main" id="{501DF4A6-4783-2D43-7C9F-24709371810F}"/>
                </a:ext>
              </a:extLst>
            </p:cNvPr>
            <p:cNvSpPr/>
            <p:nvPr/>
          </p:nvSpPr>
          <p:spPr>
            <a:xfrm>
              <a:off x="0" y="0"/>
              <a:ext cx="8627364" cy="5143500"/>
            </a:xfrm>
            <a:custGeom>
              <a:avLst/>
              <a:gdLst>
                <a:gd name="connsiteX0" fmla="*/ 0 w 8627364"/>
                <a:gd name="connsiteY0" fmla="*/ 0 h 5143500"/>
                <a:gd name="connsiteX1" fmla="*/ 8174736 w 8627364"/>
                <a:gd name="connsiteY1" fmla="*/ 0 h 5143500"/>
                <a:gd name="connsiteX2" fmla="*/ 8174736 w 8627364"/>
                <a:gd name="connsiteY2" fmla="*/ 950976 h 5143500"/>
                <a:gd name="connsiteX3" fmla="*/ 8536684 w 8627364"/>
                <a:gd name="connsiteY3" fmla="*/ 950976 h 5143500"/>
                <a:gd name="connsiteX4" fmla="*/ 8627364 w 8627364"/>
                <a:gd name="connsiteY4" fmla="*/ 1041656 h 5143500"/>
                <a:gd name="connsiteX5" fmla="*/ 8627364 w 8627364"/>
                <a:gd name="connsiteY5" fmla="*/ 1404364 h 5143500"/>
                <a:gd name="connsiteX6" fmla="*/ 8536684 w 8627364"/>
                <a:gd name="connsiteY6" fmla="*/ 1495044 h 5143500"/>
                <a:gd name="connsiteX7" fmla="*/ 8174736 w 8627364"/>
                <a:gd name="connsiteY7" fmla="*/ 1495044 h 5143500"/>
                <a:gd name="connsiteX8" fmla="*/ 8174736 w 8627364"/>
                <a:gd name="connsiteY8" fmla="*/ 5143500 h 5143500"/>
                <a:gd name="connsiteX9" fmla="*/ 0 w 8627364"/>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7364" h="5143500">
                  <a:moveTo>
                    <a:pt x="0" y="0"/>
                  </a:moveTo>
                  <a:lnTo>
                    <a:pt x="8174736" y="0"/>
                  </a:lnTo>
                  <a:lnTo>
                    <a:pt x="8174736" y="950976"/>
                  </a:lnTo>
                  <a:lnTo>
                    <a:pt x="8536684" y="950976"/>
                  </a:lnTo>
                  <a:cubicBezTo>
                    <a:pt x="8586765" y="950976"/>
                    <a:pt x="8627364" y="991575"/>
                    <a:pt x="8627364" y="1041656"/>
                  </a:cubicBezTo>
                  <a:lnTo>
                    <a:pt x="8627364" y="1404364"/>
                  </a:lnTo>
                  <a:cubicBezTo>
                    <a:pt x="8627364" y="1454445"/>
                    <a:pt x="8586765" y="1495044"/>
                    <a:pt x="8536684" y="1495044"/>
                  </a:cubicBezTo>
                  <a:lnTo>
                    <a:pt x="8174736" y="1495044"/>
                  </a:lnTo>
                  <a:lnTo>
                    <a:pt x="8174736" y="5143500"/>
                  </a:lnTo>
                  <a:lnTo>
                    <a:pt x="0" y="5143500"/>
                  </a:lnTo>
                  <a:close/>
                </a:path>
              </a:pathLst>
            </a:custGeom>
            <a:solidFill>
              <a:srgbClr val="D9D0FC"/>
            </a:solidFill>
            <a:ln>
              <a:noFill/>
            </a:ln>
            <a:effectLst>
              <a:outerShdw blurRad="127000" dist="635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205" name="TextBox 204">
              <a:extLst>
                <a:ext uri="{FF2B5EF4-FFF2-40B4-BE49-F238E27FC236}">
                  <a16:creationId xmlns:a16="http://schemas.microsoft.com/office/drawing/2014/main" id="{2B62A3B8-06A1-8466-0F8A-9D3E69608D6F}"/>
                </a:ext>
              </a:extLst>
            </p:cNvPr>
            <p:cNvSpPr txBox="1"/>
            <p:nvPr/>
          </p:nvSpPr>
          <p:spPr>
            <a:xfrm>
              <a:off x="8145780" y="853440"/>
              <a:ext cx="419100" cy="707886"/>
            </a:xfrm>
            <a:prstGeom prst="rect">
              <a:avLst/>
            </a:prstGeom>
            <a:noFill/>
          </p:spPr>
          <p:txBody>
            <a:bodyPr wrap="square" rtlCol="0">
              <a:spAutoFit/>
            </a:bodyPr>
            <a:lstStyle/>
            <a:p>
              <a:r>
                <a:rPr lang="en-US" sz="4000" b="1">
                  <a:solidFill>
                    <a:srgbClr val="BFACF6"/>
                  </a:solidFill>
                </a:rPr>
                <a:t>4</a:t>
              </a:r>
              <a:endParaRPr lang="en-CA" sz="4800" b="1">
                <a:solidFill>
                  <a:srgbClr val="BFACF6"/>
                </a:solidFill>
              </a:endParaRPr>
            </a:p>
          </p:txBody>
        </p:sp>
        <p:sp>
          <p:nvSpPr>
            <p:cNvPr id="206" name="TextBox 205">
              <a:extLst>
                <a:ext uri="{FF2B5EF4-FFF2-40B4-BE49-F238E27FC236}">
                  <a16:creationId xmlns:a16="http://schemas.microsoft.com/office/drawing/2014/main" id="{1D7E0CAD-49DE-CEA4-B9E2-B8A9FC7CBF96}"/>
                </a:ext>
              </a:extLst>
            </p:cNvPr>
            <p:cNvSpPr txBox="1"/>
            <p:nvPr/>
          </p:nvSpPr>
          <p:spPr>
            <a:xfrm>
              <a:off x="4416632" y="437686"/>
              <a:ext cx="2254678" cy="1862048"/>
            </a:xfrm>
            <a:prstGeom prst="rect">
              <a:avLst/>
            </a:prstGeom>
            <a:noFill/>
          </p:spPr>
          <p:txBody>
            <a:bodyPr wrap="square" rtlCol="0">
              <a:spAutoFit/>
            </a:bodyPr>
            <a:lstStyle/>
            <a:p>
              <a:r>
                <a:rPr lang="en-US" sz="11500" b="1">
                  <a:solidFill>
                    <a:schemeClr val="bg1">
                      <a:alpha val="15000"/>
                    </a:schemeClr>
                  </a:solidFill>
                  <a:effectLst>
                    <a:outerShdw blurRad="50800" dist="50800" dir="5400000" algn="ctr" rotWithShape="0">
                      <a:srgbClr val="000000">
                        <a:alpha val="15000"/>
                      </a:srgbClr>
                    </a:outerShdw>
                  </a:effectLst>
                  <a:latin typeface="Montserrat" panose="00000500000000000000" pitchFamily="2" charset="0"/>
                </a:rPr>
                <a:t>04</a:t>
              </a:r>
              <a:endParaRPr lang="en-CA" sz="16600" b="1">
                <a:solidFill>
                  <a:schemeClr val="bg1">
                    <a:alpha val="15000"/>
                  </a:schemeClr>
                </a:solidFill>
                <a:effectLst>
                  <a:outerShdw blurRad="50800" dist="50800" dir="5400000" algn="ctr" rotWithShape="0">
                    <a:srgbClr val="000000">
                      <a:alpha val="15000"/>
                    </a:srgbClr>
                  </a:outerShdw>
                </a:effectLst>
                <a:latin typeface="Montserrat" panose="00000500000000000000" pitchFamily="2" charset="0"/>
              </a:endParaRPr>
            </a:p>
          </p:txBody>
        </p:sp>
        <p:sp>
          <p:nvSpPr>
            <p:cNvPr id="207" name="Title 4">
              <a:extLst>
                <a:ext uri="{FF2B5EF4-FFF2-40B4-BE49-F238E27FC236}">
                  <a16:creationId xmlns:a16="http://schemas.microsoft.com/office/drawing/2014/main" id="{1BCDB394-F619-3BC2-119B-47396BC42BAB}"/>
                </a:ext>
              </a:extLst>
            </p:cNvPr>
            <p:cNvSpPr txBox="1">
              <a:spLocks/>
            </p:cNvSpPr>
            <p:nvPr/>
          </p:nvSpPr>
          <p:spPr>
            <a:xfrm>
              <a:off x="3977168" y="1609448"/>
              <a:ext cx="3081529"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chemeClr val="bg1"/>
                  </a:solidFill>
                  <a:latin typeface="Montserrat" panose="00000500000000000000" pitchFamily="2" charset="0"/>
                </a:rPr>
                <a:t>Holly’s Discovery</a:t>
              </a:r>
            </a:p>
          </p:txBody>
        </p:sp>
        <p:sp>
          <p:nvSpPr>
            <p:cNvPr id="208" name="TextBox 207">
              <a:extLst>
                <a:ext uri="{FF2B5EF4-FFF2-40B4-BE49-F238E27FC236}">
                  <a16:creationId xmlns:a16="http://schemas.microsoft.com/office/drawing/2014/main" id="{C2AF3297-5E50-0771-A68F-E7D414F67912}"/>
                </a:ext>
              </a:extLst>
            </p:cNvPr>
            <p:cNvSpPr txBox="1"/>
            <p:nvPr/>
          </p:nvSpPr>
          <p:spPr>
            <a:xfrm>
              <a:off x="4428272" y="2105535"/>
              <a:ext cx="2179320" cy="523220"/>
            </a:xfrm>
            <a:prstGeom prst="rect">
              <a:avLst/>
            </a:prstGeom>
            <a:noFill/>
          </p:spPr>
          <p:txBody>
            <a:bodyPr wrap="square" rtlCol="0">
              <a:spAutoFit/>
            </a:bodyPr>
            <a:lstStyle/>
            <a:p>
              <a:pPr algn="ctr"/>
              <a:r>
                <a:rPr lang="en-US">
                  <a:solidFill>
                    <a:schemeClr val="bg1"/>
                  </a:solidFill>
                  <a:latin typeface="Montserrat" panose="00000500000000000000" pitchFamily="2" charset="0"/>
                </a:rPr>
                <a:t>Holly finds the Credit Counselling Society</a:t>
              </a:r>
            </a:p>
          </p:txBody>
        </p:sp>
        <p:sp>
          <p:nvSpPr>
            <p:cNvPr id="209" name="TextBox 208">
              <a:extLst>
                <a:ext uri="{FF2B5EF4-FFF2-40B4-BE49-F238E27FC236}">
                  <a16:creationId xmlns:a16="http://schemas.microsoft.com/office/drawing/2014/main" id="{5F96125C-D576-4A95-3B3D-4682709C588C}"/>
                </a:ext>
              </a:extLst>
            </p:cNvPr>
            <p:cNvSpPr txBox="1"/>
            <p:nvPr/>
          </p:nvSpPr>
          <p:spPr>
            <a:xfrm>
              <a:off x="4473361" y="2746264"/>
              <a:ext cx="2179320" cy="523220"/>
            </a:xfrm>
            <a:prstGeom prst="rect">
              <a:avLst/>
            </a:prstGeom>
            <a:noFill/>
          </p:spPr>
          <p:txBody>
            <a:bodyPr wrap="square" rtlCol="0">
              <a:spAutoFit/>
            </a:bodyPr>
            <a:lstStyle/>
            <a:p>
              <a:pPr algn="ctr"/>
              <a:r>
                <a:rPr lang="en-US">
                  <a:solidFill>
                    <a:schemeClr val="bg1"/>
                  </a:solidFill>
                  <a:latin typeface="Montserrat" panose="00000500000000000000" pitchFamily="2" charset="0"/>
                </a:rPr>
                <a:t>They recommend debt consolidation</a:t>
              </a:r>
            </a:p>
          </p:txBody>
        </p:sp>
        <p:sp>
          <p:nvSpPr>
            <p:cNvPr id="210" name="TextBox 209">
              <a:extLst>
                <a:ext uri="{FF2B5EF4-FFF2-40B4-BE49-F238E27FC236}">
                  <a16:creationId xmlns:a16="http://schemas.microsoft.com/office/drawing/2014/main" id="{79E8F654-9DEB-24C5-2DF3-B81BB210B62E}"/>
                </a:ext>
              </a:extLst>
            </p:cNvPr>
            <p:cNvSpPr txBox="1"/>
            <p:nvPr/>
          </p:nvSpPr>
          <p:spPr>
            <a:xfrm>
              <a:off x="4473361" y="3362907"/>
              <a:ext cx="2179320" cy="523220"/>
            </a:xfrm>
            <a:prstGeom prst="rect">
              <a:avLst/>
            </a:prstGeom>
            <a:noFill/>
          </p:spPr>
          <p:txBody>
            <a:bodyPr wrap="square" rtlCol="0">
              <a:spAutoFit/>
            </a:bodyPr>
            <a:lstStyle/>
            <a:p>
              <a:pPr algn="ctr"/>
              <a:r>
                <a:rPr lang="en-US">
                  <a:solidFill>
                    <a:schemeClr val="bg1"/>
                  </a:solidFill>
                  <a:latin typeface="Montserrat" panose="00000500000000000000" pitchFamily="2" charset="0"/>
                </a:rPr>
                <a:t>Current lenders reject Holy</a:t>
              </a:r>
            </a:p>
          </p:txBody>
        </p:sp>
        <p:pic>
          <p:nvPicPr>
            <p:cNvPr id="211" name="Picture 210" descr="A cartoon of a person with brown hair&#10;&#10;Description automatically generated">
              <a:extLst>
                <a:ext uri="{FF2B5EF4-FFF2-40B4-BE49-F238E27FC236}">
                  <a16:creationId xmlns:a16="http://schemas.microsoft.com/office/drawing/2014/main" id="{8C0B062E-37B7-BD3B-91B2-390BA7191582}"/>
                </a:ext>
              </a:extLst>
            </p:cNvPr>
            <p:cNvPicPr>
              <a:picLocks noChangeAspect="1"/>
            </p:cNvPicPr>
            <p:nvPr/>
          </p:nvPicPr>
          <p:blipFill>
            <a:blip r:embed="rId4"/>
            <a:stretch>
              <a:fillRect/>
            </a:stretch>
          </p:blipFill>
          <p:spPr>
            <a:xfrm>
              <a:off x="5170295" y="4056521"/>
              <a:ext cx="785451" cy="916585"/>
            </a:xfrm>
            <a:prstGeom prst="ellipse">
              <a:avLst/>
            </a:prstGeom>
            <a:ln w="63500" cap="rnd">
              <a:solidFill>
                <a:srgbClr val="CFABF7"/>
              </a:solidFill>
            </a:ln>
            <a:effectLst/>
            <a:scene3d>
              <a:camera prst="orthographicFront"/>
              <a:lightRig rig="contrasting" dir="t">
                <a:rot lat="0" lon="0" rev="3000000"/>
              </a:lightRig>
            </a:scene3d>
            <a:sp3d contourW="7620">
              <a:bevelT w="95250" h="31750"/>
              <a:contourClr>
                <a:srgbClr val="333333"/>
              </a:contourClr>
            </a:sp3d>
          </p:spPr>
        </p:pic>
      </p:grpSp>
    </p:spTree>
    <p:extLst>
      <p:ext uri="{BB962C8B-B14F-4D97-AF65-F5344CB8AC3E}">
        <p14:creationId xmlns:p14="http://schemas.microsoft.com/office/powerpoint/2010/main" val="6401887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erson with different facial expressions&#10;&#10;Description automatically generated">
            <a:extLst>
              <a:ext uri="{FF2B5EF4-FFF2-40B4-BE49-F238E27FC236}">
                <a16:creationId xmlns:a16="http://schemas.microsoft.com/office/drawing/2014/main" id="{18603495-ACF5-6930-DEA5-58C642D833DC}"/>
              </a:ext>
            </a:extLst>
          </p:cNvPr>
          <p:cNvPicPr>
            <a:picLocks noChangeAspect="1"/>
          </p:cNvPicPr>
          <p:nvPr/>
        </p:nvPicPr>
        <p:blipFill>
          <a:blip r:embed="rId2"/>
          <a:stretch>
            <a:fillRect/>
          </a:stretch>
        </p:blipFill>
        <p:spPr>
          <a:xfrm>
            <a:off x="0" y="391029"/>
            <a:ext cx="9133316" cy="4388147"/>
          </a:xfrm>
          <a:prstGeom prst="rect">
            <a:avLst/>
          </a:prstGeom>
        </p:spPr>
      </p:pic>
    </p:spTree>
    <p:extLst>
      <p:ext uri="{BB962C8B-B14F-4D97-AF65-F5344CB8AC3E}">
        <p14:creationId xmlns:p14="http://schemas.microsoft.com/office/powerpoint/2010/main" val="5506345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B1135"/>
        </a:solid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72CA3CE7-001F-13E6-2067-CD288BF5AF48}"/>
              </a:ext>
            </a:extLst>
          </p:cNvPr>
          <p:cNvSpPr txBox="1"/>
          <p:nvPr/>
        </p:nvSpPr>
        <p:spPr>
          <a:xfrm>
            <a:off x="7439840" y="2154039"/>
            <a:ext cx="1259518" cy="752674"/>
          </a:xfrm>
          <a:prstGeom prst="rect">
            <a:avLst/>
          </a:prstGeom>
          <a:noFill/>
          <a:effectLst>
            <a:outerShdw blurRad="50800" dist="38100" dir="2700000" algn="tl" rotWithShape="0">
              <a:prstClr val="black">
                <a:alpha val="40000"/>
              </a:prstClr>
            </a:outerShdw>
          </a:effectLst>
        </p:spPr>
        <p:txBody>
          <a:bodyPr wrap="square" rtlCol="0">
            <a:normAutofit fontScale="47500" lnSpcReduction="20000"/>
          </a:bodyPr>
          <a:lstStyle/>
          <a:p>
            <a:r>
              <a:rPr lang="en-US" sz="5400">
                <a:solidFill>
                  <a:srgbClr val="BFACF6"/>
                </a:solidFill>
                <a:latin typeface="Brush Script MT" panose="03060802040406070304" pitchFamily="66" charset="0"/>
              </a:rPr>
              <a:t>Meet Our</a:t>
            </a:r>
            <a:endParaRPr lang="en-CA" sz="5400">
              <a:solidFill>
                <a:srgbClr val="BFACF6"/>
              </a:solidFill>
              <a:latin typeface="Brush Script MT" panose="03060802040406070304" pitchFamily="66" charset="0"/>
            </a:endParaRPr>
          </a:p>
        </p:txBody>
      </p:sp>
      <p:sp>
        <p:nvSpPr>
          <p:cNvPr id="43" name="TextBox 42">
            <a:extLst>
              <a:ext uri="{FF2B5EF4-FFF2-40B4-BE49-F238E27FC236}">
                <a16:creationId xmlns:a16="http://schemas.microsoft.com/office/drawing/2014/main" id="{8CAD7E38-4913-75AD-2F18-4D1ED329C66B}"/>
              </a:ext>
            </a:extLst>
          </p:cNvPr>
          <p:cNvSpPr txBox="1"/>
          <p:nvPr/>
        </p:nvSpPr>
        <p:spPr>
          <a:xfrm>
            <a:off x="6920709" y="2366064"/>
            <a:ext cx="2318160" cy="1279540"/>
          </a:xfrm>
          <a:prstGeom prst="rect">
            <a:avLst/>
          </a:prstGeom>
          <a:noFill/>
        </p:spPr>
        <p:txBody>
          <a:bodyPr wrap="square" rtlCol="0">
            <a:normAutofit fontScale="47500" lnSpcReduction="20000"/>
          </a:bodyPr>
          <a:lstStyle/>
          <a:p>
            <a:r>
              <a:rPr lang="en-US" sz="9600">
                <a:solidFill>
                  <a:schemeClr val="accent6"/>
                </a:solidFill>
                <a:latin typeface="Bebas Neue" panose="020B0606020202050201" pitchFamily="34" charset="0"/>
              </a:rPr>
              <a:t>CUSTOMERS</a:t>
            </a:r>
            <a:endParaRPr lang="en-CA" sz="9600">
              <a:solidFill>
                <a:schemeClr val="accent6"/>
              </a:solidFill>
              <a:latin typeface="Bebas Neue" panose="020B0606020202050201" pitchFamily="34" charset="0"/>
            </a:endParaRPr>
          </a:p>
        </p:txBody>
      </p:sp>
      <p:grpSp>
        <p:nvGrpSpPr>
          <p:cNvPr id="140" name="Group 139">
            <a:extLst>
              <a:ext uri="{FF2B5EF4-FFF2-40B4-BE49-F238E27FC236}">
                <a16:creationId xmlns:a16="http://schemas.microsoft.com/office/drawing/2014/main" id="{EC719A89-B0BE-7D17-6C68-C788FB62CA4E}"/>
              </a:ext>
            </a:extLst>
          </p:cNvPr>
          <p:cNvGrpSpPr/>
          <p:nvPr/>
        </p:nvGrpSpPr>
        <p:grpSpPr>
          <a:xfrm>
            <a:off x="-1226632" y="-6350"/>
            <a:ext cx="8627364" cy="5143500"/>
            <a:chOff x="0" y="-9940"/>
            <a:chExt cx="8627364" cy="5143500"/>
          </a:xfrm>
        </p:grpSpPr>
        <p:sp>
          <p:nvSpPr>
            <p:cNvPr id="141" name="Freeform: Shape 140">
              <a:extLst>
                <a:ext uri="{FF2B5EF4-FFF2-40B4-BE49-F238E27FC236}">
                  <a16:creationId xmlns:a16="http://schemas.microsoft.com/office/drawing/2014/main" id="{7AB434D3-D9B3-9101-38AA-6627B69DE97A}"/>
                </a:ext>
              </a:extLst>
            </p:cNvPr>
            <p:cNvSpPr/>
            <p:nvPr/>
          </p:nvSpPr>
          <p:spPr>
            <a:xfrm>
              <a:off x="0" y="-9940"/>
              <a:ext cx="8627364" cy="5143500"/>
            </a:xfrm>
            <a:custGeom>
              <a:avLst/>
              <a:gdLst>
                <a:gd name="connsiteX0" fmla="*/ 0 w 8627364"/>
                <a:gd name="connsiteY0" fmla="*/ 0 h 5143500"/>
                <a:gd name="connsiteX1" fmla="*/ 8174736 w 8627364"/>
                <a:gd name="connsiteY1" fmla="*/ 0 h 5143500"/>
                <a:gd name="connsiteX2" fmla="*/ 8174736 w 8627364"/>
                <a:gd name="connsiteY2" fmla="*/ 3291840 h 5143500"/>
                <a:gd name="connsiteX3" fmla="*/ 8536684 w 8627364"/>
                <a:gd name="connsiteY3" fmla="*/ 3291840 h 5143500"/>
                <a:gd name="connsiteX4" fmla="*/ 8627364 w 8627364"/>
                <a:gd name="connsiteY4" fmla="*/ 3382520 h 5143500"/>
                <a:gd name="connsiteX5" fmla="*/ 8627364 w 8627364"/>
                <a:gd name="connsiteY5" fmla="*/ 3745228 h 5143500"/>
                <a:gd name="connsiteX6" fmla="*/ 8536684 w 8627364"/>
                <a:gd name="connsiteY6" fmla="*/ 3835908 h 5143500"/>
                <a:gd name="connsiteX7" fmla="*/ 8174736 w 8627364"/>
                <a:gd name="connsiteY7" fmla="*/ 3835908 h 5143500"/>
                <a:gd name="connsiteX8" fmla="*/ 8174736 w 8627364"/>
                <a:gd name="connsiteY8" fmla="*/ 5143500 h 5143500"/>
                <a:gd name="connsiteX9" fmla="*/ 0 w 8627364"/>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7364" h="5143500">
                  <a:moveTo>
                    <a:pt x="0" y="0"/>
                  </a:moveTo>
                  <a:lnTo>
                    <a:pt x="8174736" y="0"/>
                  </a:lnTo>
                  <a:lnTo>
                    <a:pt x="8174736" y="3291840"/>
                  </a:lnTo>
                  <a:lnTo>
                    <a:pt x="8536684" y="3291840"/>
                  </a:lnTo>
                  <a:cubicBezTo>
                    <a:pt x="8586765" y="3291840"/>
                    <a:pt x="8627364" y="3332439"/>
                    <a:pt x="8627364" y="3382520"/>
                  </a:cubicBezTo>
                  <a:lnTo>
                    <a:pt x="8627364" y="3745228"/>
                  </a:lnTo>
                  <a:cubicBezTo>
                    <a:pt x="8627364" y="3795309"/>
                    <a:pt x="8586765" y="3835908"/>
                    <a:pt x="8536684" y="3835908"/>
                  </a:cubicBezTo>
                  <a:lnTo>
                    <a:pt x="8174736" y="3835908"/>
                  </a:lnTo>
                  <a:lnTo>
                    <a:pt x="8174736" y="5143500"/>
                  </a:lnTo>
                  <a:lnTo>
                    <a:pt x="0" y="5143500"/>
                  </a:lnTo>
                  <a:close/>
                </a:path>
              </a:pathLst>
            </a:custGeom>
            <a:solidFill>
              <a:srgbClr val="412880"/>
            </a:solidFill>
            <a:ln>
              <a:noFill/>
            </a:ln>
            <a:effectLst>
              <a:outerShdw blurRad="127000" dist="635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42" name="TextBox 141">
              <a:extLst>
                <a:ext uri="{FF2B5EF4-FFF2-40B4-BE49-F238E27FC236}">
                  <a16:creationId xmlns:a16="http://schemas.microsoft.com/office/drawing/2014/main" id="{FA65507C-6784-94A4-24AD-FFD752BB93B9}"/>
                </a:ext>
              </a:extLst>
            </p:cNvPr>
            <p:cNvSpPr txBox="1"/>
            <p:nvPr/>
          </p:nvSpPr>
          <p:spPr>
            <a:xfrm>
              <a:off x="8149127" y="3192006"/>
              <a:ext cx="419100" cy="707886"/>
            </a:xfrm>
            <a:prstGeom prst="rect">
              <a:avLst/>
            </a:prstGeom>
            <a:noFill/>
          </p:spPr>
          <p:txBody>
            <a:bodyPr wrap="square" rtlCol="0">
              <a:spAutoFit/>
            </a:bodyPr>
            <a:lstStyle/>
            <a:p>
              <a:r>
                <a:rPr lang="en-US" sz="4000" b="1">
                  <a:solidFill>
                    <a:srgbClr val="251749"/>
                  </a:solidFill>
                </a:rPr>
                <a:t>1</a:t>
              </a:r>
              <a:endParaRPr lang="en-CA" sz="4800" b="1">
                <a:solidFill>
                  <a:srgbClr val="251749"/>
                </a:solidFill>
              </a:endParaRPr>
            </a:p>
          </p:txBody>
        </p:sp>
        <p:sp>
          <p:nvSpPr>
            <p:cNvPr id="143" name="TextBox 142">
              <a:extLst>
                <a:ext uri="{FF2B5EF4-FFF2-40B4-BE49-F238E27FC236}">
                  <a16:creationId xmlns:a16="http://schemas.microsoft.com/office/drawing/2014/main" id="{5F71249C-CD93-22EC-3B59-AAA93BF2DEC2}"/>
                </a:ext>
              </a:extLst>
            </p:cNvPr>
            <p:cNvSpPr txBox="1"/>
            <p:nvPr/>
          </p:nvSpPr>
          <p:spPr>
            <a:xfrm>
              <a:off x="4764405" y="381000"/>
              <a:ext cx="2579370" cy="1862048"/>
            </a:xfrm>
            <a:prstGeom prst="rect">
              <a:avLst/>
            </a:prstGeom>
            <a:noFill/>
          </p:spPr>
          <p:txBody>
            <a:bodyPr wrap="square" rtlCol="0">
              <a:spAutoFit/>
            </a:bodyPr>
            <a:lstStyle/>
            <a:p>
              <a:r>
                <a:rPr lang="en-US" sz="11500" b="1">
                  <a:solidFill>
                    <a:schemeClr val="accent6">
                      <a:alpha val="15000"/>
                    </a:schemeClr>
                  </a:solidFill>
                  <a:effectLst>
                    <a:outerShdw blurRad="50800" dist="50800" dir="5400000" algn="ctr" rotWithShape="0">
                      <a:srgbClr val="000000">
                        <a:alpha val="15000"/>
                      </a:srgbClr>
                    </a:outerShdw>
                  </a:effectLst>
                  <a:latin typeface="Montserrat" panose="00000500000000000000" pitchFamily="2" charset="0"/>
                </a:rPr>
                <a:t>01</a:t>
              </a:r>
              <a:endParaRPr lang="en-CA" sz="16600" b="1">
                <a:solidFill>
                  <a:schemeClr val="accent6">
                    <a:alpha val="15000"/>
                  </a:schemeClr>
                </a:solidFill>
                <a:effectLst>
                  <a:outerShdw blurRad="50800" dist="50800" dir="5400000" algn="ctr" rotWithShape="0">
                    <a:srgbClr val="000000">
                      <a:alpha val="15000"/>
                    </a:srgbClr>
                  </a:outerShdw>
                </a:effectLst>
                <a:latin typeface="Montserrat" panose="00000500000000000000" pitchFamily="2" charset="0"/>
              </a:endParaRPr>
            </a:p>
          </p:txBody>
        </p:sp>
        <p:sp>
          <p:nvSpPr>
            <p:cNvPr id="144" name="Title 4">
              <a:extLst>
                <a:ext uri="{FF2B5EF4-FFF2-40B4-BE49-F238E27FC236}">
                  <a16:creationId xmlns:a16="http://schemas.microsoft.com/office/drawing/2014/main" id="{AFC36882-0641-49E1-B5F1-9DFA03CBC358}"/>
                </a:ext>
              </a:extLst>
            </p:cNvPr>
            <p:cNvSpPr txBox="1">
              <a:spLocks/>
            </p:cNvSpPr>
            <p:nvPr/>
          </p:nvSpPr>
          <p:spPr>
            <a:xfrm>
              <a:off x="4186718" y="1609448"/>
              <a:ext cx="3081529"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chemeClr val="bg1"/>
                  </a:solidFill>
                  <a:latin typeface="Montserrat" panose="00000500000000000000" pitchFamily="2" charset="0"/>
                </a:rPr>
                <a:t>Hopeful Holly</a:t>
              </a:r>
            </a:p>
          </p:txBody>
        </p:sp>
        <p:pic>
          <p:nvPicPr>
            <p:cNvPr id="145" name="Picture 144" descr="A cartoon of a person with dark hair&#10;&#10;Description automatically generated">
              <a:extLst>
                <a:ext uri="{FF2B5EF4-FFF2-40B4-BE49-F238E27FC236}">
                  <a16:creationId xmlns:a16="http://schemas.microsoft.com/office/drawing/2014/main" id="{07268CAC-C494-A9B3-D70F-6708E877085D}"/>
                </a:ext>
              </a:extLst>
            </p:cNvPr>
            <p:cNvPicPr>
              <a:picLocks noChangeAspect="1"/>
            </p:cNvPicPr>
            <p:nvPr/>
          </p:nvPicPr>
          <p:blipFill>
            <a:blip r:embed="rId2"/>
            <a:stretch>
              <a:fillRect/>
            </a:stretch>
          </p:blipFill>
          <p:spPr>
            <a:xfrm>
              <a:off x="5126763" y="2134989"/>
              <a:ext cx="1201437" cy="1410960"/>
            </a:xfrm>
            <a:prstGeom prst="ellipse">
              <a:avLst/>
            </a:prstGeom>
            <a:ln w="63500" cap="rnd">
              <a:solidFill>
                <a:srgbClr val="251749"/>
              </a:solidFill>
            </a:ln>
            <a:effectLst/>
            <a:scene3d>
              <a:camera prst="orthographicFront"/>
              <a:lightRig rig="contrasting" dir="t">
                <a:rot lat="0" lon="0" rev="3000000"/>
              </a:lightRig>
            </a:scene3d>
            <a:sp3d contourW="7620">
              <a:bevelT w="95250" h="31750"/>
              <a:contourClr>
                <a:srgbClr val="333333"/>
              </a:contourClr>
            </a:sp3d>
          </p:spPr>
        </p:pic>
        <p:sp>
          <p:nvSpPr>
            <p:cNvPr id="146" name="TextBox 145">
              <a:extLst>
                <a:ext uri="{FF2B5EF4-FFF2-40B4-BE49-F238E27FC236}">
                  <a16:creationId xmlns:a16="http://schemas.microsoft.com/office/drawing/2014/main" id="{28CE1619-3F5F-35F0-1084-3F9328E4E568}"/>
                </a:ext>
              </a:extLst>
            </p:cNvPr>
            <p:cNvSpPr txBox="1"/>
            <p:nvPr/>
          </p:nvSpPr>
          <p:spPr>
            <a:xfrm>
              <a:off x="4637822" y="3774790"/>
              <a:ext cx="2179320" cy="1169551"/>
            </a:xfrm>
            <a:prstGeom prst="rect">
              <a:avLst/>
            </a:prstGeom>
            <a:noFill/>
          </p:spPr>
          <p:txBody>
            <a:bodyPr wrap="square" rtlCol="0">
              <a:spAutoFit/>
            </a:bodyPr>
            <a:lstStyle/>
            <a:p>
              <a:pPr algn="ctr"/>
              <a:r>
                <a:rPr lang="en-US">
                  <a:solidFill>
                    <a:schemeClr val="bg1"/>
                  </a:solidFill>
                  <a:latin typeface="Montserrat" panose="00000500000000000000" pitchFamily="2" charset="0"/>
                </a:rPr>
                <a:t>Background: </a:t>
              </a:r>
            </a:p>
            <a:p>
              <a:pPr algn="ctr"/>
              <a:endParaRPr lang="en-US">
                <a:solidFill>
                  <a:schemeClr val="bg1"/>
                </a:solidFill>
                <a:latin typeface="Montserrat" panose="00000500000000000000" pitchFamily="2" charset="0"/>
              </a:endParaRPr>
            </a:p>
            <a:p>
              <a:pPr algn="ctr"/>
              <a:r>
                <a:rPr lang="en-US">
                  <a:solidFill>
                    <a:schemeClr val="bg1"/>
                  </a:solidFill>
                  <a:latin typeface="Montserrat" panose="00000500000000000000" pitchFamily="2" charset="0"/>
                </a:rPr>
                <a:t>Laurier graduate, $ 20,000 in debt, willing to seek help</a:t>
              </a:r>
              <a:endParaRPr lang="en-CA">
                <a:solidFill>
                  <a:schemeClr val="bg1"/>
                </a:solidFill>
                <a:latin typeface="Montserrat" panose="00000500000000000000" pitchFamily="2" charset="0"/>
              </a:endParaRPr>
            </a:p>
          </p:txBody>
        </p:sp>
      </p:grpSp>
      <p:grpSp>
        <p:nvGrpSpPr>
          <p:cNvPr id="147" name="Group 146">
            <a:extLst>
              <a:ext uri="{FF2B5EF4-FFF2-40B4-BE49-F238E27FC236}">
                <a16:creationId xmlns:a16="http://schemas.microsoft.com/office/drawing/2014/main" id="{A7C66A96-3BDB-5F9A-1667-1D625CB8A7FC}"/>
              </a:ext>
            </a:extLst>
          </p:cNvPr>
          <p:cNvGrpSpPr/>
          <p:nvPr/>
        </p:nvGrpSpPr>
        <p:grpSpPr>
          <a:xfrm>
            <a:off x="-1683832" y="-6350"/>
            <a:ext cx="8627364" cy="5143500"/>
            <a:chOff x="0" y="0"/>
            <a:chExt cx="8627364" cy="5143500"/>
          </a:xfrm>
        </p:grpSpPr>
        <p:sp>
          <p:nvSpPr>
            <p:cNvPr id="148" name="Freeform: Shape 147">
              <a:extLst>
                <a:ext uri="{FF2B5EF4-FFF2-40B4-BE49-F238E27FC236}">
                  <a16:creationId xmlns:a16="http://schemas.microsoft.com/office/drawing/2014/main" id="{6DEB4778-3F61-50CC-F413-A5D4FFAABAD3}"/>
                </a:ext>
              </a:extLst>
            </p:cNvPr>
            <p:cNvSpPr/>
            <p:nvPr/>
          </p:nvSpPr>
          <p:spPr>
            <a:xfrm>
              <a:off x="0" y="0"/>
              <a:ext cx="8627364" cy="5143500"/>
            </a:xfrm>
            <a:custGeom>
              <a:avLst/>
              <a:gdLst>
                <a:gd name="connsiteX0" fmla="*/ 0 w 8627364"/>
                <a:gd name="connsiteY0" fmla="*/ 0 h 5143500"/>
                <a:gd name="connsiteX1" fmla="*/ 8174736 w 8627364"/>
                <a:gd name="connsiteY1" fmla="*/ 0 h 5143500"/>
                <a:gd name="connsiteX2" fmla="*/ 8174736 w 8627364"/>
                <a:gd name="connsiteY2" fmla="*/ 2511552 h 5143500"/>
                <a:gd name="connsiteX3" fmla="*/ 8536684 w 8627364"/>
                <a:gd name="connsiteY3" fmla="*/ 2511552 h 5143500"/>
                <a:gd name="connsiteX4" fmla="*/ 8627364 w 8627364"/>
                <a:gd name="connsiteY4" fmla="*/ 2602232 h 5143500"/>
                <a:gd name="connsiteX5" fmla="*/ 8627364 w 8627364"/>
                <a:gd name="connsiteY5" fmla="*/ 2964940 h 5143500"/>
                <a:gd name="connsiteX6" fmla="*/ 8536684 w 8627364"/>
                <a:gd name="connsiteY6" fmla="*/ 3055620 h 5143500"/>
                <a:gd name="connsiteX7" fmla="*/ 8174736 w 8627364"/>
                <a:gd name="connsiteY7" fmla="*/ 3055620 h 5143500"/>
                <a:gd name="connsiteX8" fmla="*/ 8174736 w 8627364"/>
                <a:gd name="connsiteY8" fmla="*/ 5143500 h 5143500"/>
                <a:gd name="connsiteX9" fmla="*/ 0 w 8627364"/>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7364" h="5143500">
                  <a:moveTo>
                    <a:pt x="0" y="0"/>
                  </a:moveTo>
                  <a:lnTo>
                    <a:pt x="8174736" y="0"/>
                  </a:lnTo>
                  <a:lnTo>
                    <a:pt x="8174736" y="2511552"/>
                  </a:lnTo>
                  <a:lnTo>
                    <a:pt x="8536684" y="2511552"/>
                  </a:lnTo>
                  <a:cubicBezTo>
                    <a:pt x="8586765" y="2511552"/>
                    <a:pt x="8627364" y="2552151"/>
                    <a:pt x="8627364" y="2602232"/>
                  </a:cubicBezTo>
                  <a:lnTo>
                    <a:pt x="8627364" y="2964940"/>
                  </a:lnTo>
                  <a:cubicBezTo>
                    <a:pt x="8627364" y="3015021"/>
                    <a:pt x="8586765" y="3055620"/>
                    <a:pt x="8536684" y="3055620"/>
                  </a:cubicBezTo>
                  <a:lnTo>
                    <a:pt x="8174736" y="3055620"/>
                  </a:lnTo>
                  <a:lnTo>
                    <a:pt x="8174736" y="5143500"/>
                  </a:lnTo>
                  <a:lnTo>
                    <a:pt x="0" y="5143500"/>
                  </a:lnTo>
                  <a:close/>
                </a:path>
              </a:pathLst>
            </a:custGeom>
            <a:solidFill>
              <a:srgbClr val="7030A0"/>
            </a:solidFill>
            <a:ln>
              <a:noFill/>
            </a:ln>
            <a:effectLst>
              <a:outerShdw blurRad="127000" dist="635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49" name="TextBox 148">
              <a:extLst>
                <a:ext uri="{FF2B5EF4-FFF2-40B4-BE49-F238E27FC236}">
                  <a16:creationId xmlns:a16="http://schemas.microsoft.com/office/drawing/2014/main" id="{D2D058DF-B988-E285-FF20-D4CB90AB52EF}"/>
                </a:ext>
              </a:extLst>
            </p:cNvPr>
            <p:cNvSpPr txBox="1"/>
            <p:nvPr/>
          </p:nvSpPr>
          <p:spPr>
            <a:xfrm>
              <a:off x="8162843" y="2414766"/>
              <a:ext cx="419100" cy="707886"/>
            </a:xfrm>
            <a:prstGeom prst="rect">
              <a:avLst/>
            </a:prstGeom>
            <a:noFill/>
          </p:spPr>
          <p:txBody>
            <a:bodyPr wrap="square" rtlCol="0">
              <a:spAutoFit/>
            </a:bodyPr>
            <a:lstStyle/>
            <a:p>
              <a:r>
                <a:rPr lang="en-US" sz="4000" b="1">
                  <a:solidFill>
                    <a:srgbClr val="412880"/>
                  </a:solidFill>
                </a:rPr>
                <a:t>2</a:t>
              </a:r>
              <a:endParaRPr lang="en-CA" sz="4800" b="1">
                <a:solidFill>
                  <a:srgbClr val="412880"/>
                </a:solidFill>
              </a:endParaRPr>
            </a:p>
          </p:txBody>
        </p:sp>
        <p:sp>
          <p:nvSpPr>
            <p:cNvPr id="150" name="Title 4">
              <a:extLst>
                <a:ext uri="{FF2B5EF4-FFF2-40B4-BE49-F238E27FC236}">
                  <a16:creationId xmlns:a16="http://schemas.microsoft.com/office/drawing/2014/main" id="{978DEA49-1E78-A421-DA45-FE892A6E00DF}"/>
                </a:ext>
              </a:extLst>
            </p:cNvPr>
            <p:cNvSpPr txBox="1">
              <a:spLocks/>
            </p:cNvSpPr>
            <p:nvPr/>
          </p:nvSpPr>
          <p:spPr>
            <a:xfrm>
              <a:off x="4196243" y="1609448"/>
              <a:ext cx="3081529"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chemeClr val="bg1"/>
                  </a:solidFill>
                  <a:latin typeface="Montserrat" panose="00000500000000000000" pitchFamily="2" charset="0"/>
                </a:rPr>
                <a:t>Doubtful Dan</a:t>
              </a:r>
            </a:p>
          </p:txBody>
        </p:sp>
        <p:sp>
          <p:nvSpPr>
            <p:cNvPr id="151" name="TextBox 150">
              <a:extLst>
                <a:ext uri="{FF2B5EF4-FFF2-40B4-BE49-F238E27FC236}">
                  <a16:creationId xmlns:a16="http://schemas.microsoft.com/office/drawing/2014/main" id="{6833215B-C6D5-0340-BFA6-E8C067429733}"/>
                </a:ext>
              </a:extLst>
            </p:cNvPr>
            <p:cNvSpPr txBox="1"/>
            <p:nvPr/>
          </p:nvSpPr>
          <p:spPr>
            <a:xfrm>
              <a:off x="4666397" y="3774790"/>
              <a:ext cx="2179320" cy="1169551"/>
            </a:xfrm>
            <a:prstGeom prst="rect">
              <a:avLst/>
            </a:prstGeom>
            <a:noFill/>
          </p:spPr>
          <p:txBody>
            <a:bodyPr wrap="square" rtlCol="0">
              <a:spAutoFit/>
            </a:bodyPr>
            <a:lstStyle/>
            <a:p>
              <a:pPr algn="ctr"/>
              <a:r>
                <a:rPr lang="en-US">
                  <a:solidFill>
                    <a:schemeClr val="bg1"/>
                  </a:solidFill>
                  <a:latin typeface="Montserrat" panose="00000500000000000000" pitchFamily="2" charset="0"/>
                </a:rPr>
                <a:t>Background:</a:t>
              </a:r>
            </a:p>
            <a:p>
              <a:pPr algn="ctr"/>
              <a:endParaRPr lang="en-US">
                <a:solidFill>
                  <a:schemeClr val="bg1"/>
                </a:solidFill>
                <a:latin typeface="Montserrat" panose="00000500000000000000" pitchFamily="2" charset="0"/>
              </a:endParaRPr>
            </a:p>
            <a:p>
              <a:pPr algn="ctr"/>
              <a:r>
                <a:rPr lang="en-US">
                  <a:solidFill>
                    <a:schemeClr val="bg1"/>
                  </a:solidFill>
                  <a:latin typeface="Montserrat" panose="00000500000000000000" pitchFamily="2" charset="0"/>
                </a:rPr>
                <a:t> Conestoga graduate, $ 20,000 in debt, stubborn to seek help</a:t>
              </a:r>
              <a:endParaRPr lang="en-CA">
                <a:solidFill>
                  <a:schemeClr val="bg1"/>
                </a:solidFill>
                <a:latin typeface="Montserrat" panose="00000500000000000000" pitchFamily="2" charset="0"/>
              </a:endParaRPr>
            </a:p>
          </p:txBody>
        </p:sp>
        <p:pic>
          <p:nvPicPr>
            <p:cNvPr id="152" name="Picture 151" descr="A person with a beard&#10;&#10;Description automatically generated">
              <a:extLst>
                <a:ext uri="{FF2B5EF4-FFF2-40B4-BE49-F238E27FC236}">
                  <a16:creationId xmlns:a16="http://schemas.microsoft.com/office/drawing/2014/main" id="{172161FC-93E9-B3B8-1DC2-60A5F21D8386}"/>
                </a:ext>
              </a:extLst>
            </p:cNvPr>
            <p:cNvPicPr>
              <a:picLocks noChangeAspect="1"/>
            </p:cNvPicPr>
            <p:nvPr/>
          </p:nvPicPr>
          <p:blipFill>
            <a:blip r:embed="rId3"/>
            <a:stretch>
              <a:fillRect/>
            </a:stretch>
          </p:blipFill>
          <p:spPr>
            <a:xfrm>
              <a:off x="5159701" y="2145536"/>
              <a:ext cx="1192711" cy="1452488"/>
            </a:xfrm>
            <a:prstGeom prst="ellipse">
              <a:avLst/>
            </a:prstGeom>
            <a:ln w="63500" cap="rnd">
              <a:solidFill>
                <a:srgbClr val="CFABF7"/>
              </a:solidFill>
            </a:ln>
            <a:effectLst/>
            <a:scene3d>
              <a:camera prst="orthographicFront"/>
              <a:lightRig rig="contrasting" dir="t">
                <a:rot lat="0" lon="0" rev="3000000"/>
              </a:lightRig>
            </a:scene3d>
            <a:sp3d contourW="7620">
              <a:bevelT w="95250" h="31750"/>
              <a:contourClr>
                <a:srgbClr val="333333"/>
              </a:contourClr>
            </a:sp3d>
          </p:spPr>
        </p:pic>
        <p:sp>
          <p:nvSpPr>
            <p:cNvPr id="153" name="TextBox 152">
              <a:extLst>
                <a:ext uri="{FF2B5EF4-FFF2-40B4-BE49-F238E27FC236}">
                  <a16:creationId xmlns:a16="http://schemas.microsoft.com/office/drawing/2014/main" id="{B0267657-C577-3F51-05B4-733D48CCE050}"/>
                </a:ext>
              </a:extLst>
            </p:cNvPr>
            <p:cNvSpPr txBox="1"/>
            <p:nvPr/>
          </p:nvSpPr>
          <p:spPr>
            <a:xfrm>
              <a:off x="4673807" y="399586"/>
              <a:ext cx="2254678" cy="1862048"/>
            </a:xfrm>
            <a:prstGeom prst="rect">
              <a:avLst/>
            </a:prstGeom>
            <a:noFill/>
          </p:spPr>
          <p:txBody>
            <a:bodyPr wrap="square" rtlCol="0">
              <a:spAutoFit/>
            </a:bodyPr>
            <a:lstStyle/>
            <a:p>
              <a:r>
                <a:rPr lang="en-US" sz="11500" b="1">
                  <a:solidFill>
                    <a:schemeClr val="bg1">
                      <a:alpha val="15000"/>
                    </a:schemeClr>
                  </a:solidFill>
                  <a:effectLst>
                    <a:outerShdw blurRad="50800" dist="50800" dir="5400000" algn="ctr" rotWithShape="0">
                      <a:srgbClr val="000000">
                        <a:alpha val="15000"/>
                      </a:srgbClr>
                    </a:outerShdw>
                  </a:effectLst>
                  <a:latin typeface="Montserrat" panose="00000500000000000000" pitchFamily="2" charset="0"/>
                </a:rPr>
                <a:t>02</a:t>
              </a:r>
              <a:endParaRPr lang="en-CA" sz="16600" b="1">
                <a:solidFill>
                  <a:schemeClr val="bg1">
                    <a:alpha val="15000"/>
                  </a:schemeClr>
                </a:solidFill>
                <a:effectLst>
                  <a:outerShdw blurRad="50800" dist="50800" dir="5400000" algn="ctr" rotWithShape="0">
                    <a:srgbClr val="000000">
                      <a:alpha val="15000"/>
                    </a:srgbClr>
                  </a:outerShdw>
                </a:effectLst>
                <a:latin typeface="Montserrat" panose="00000500000000000000" pitchFamily="2" charset="0"/>
              </a:endParaRPr>
            </a:p>
          </p:txBody>
        </p:sp>
      </p:grpSp>
      <p:grpSp>
        <p:nvGrpSpPr>
          <p:cNvPr id="154" name="Group 153">
            <a:extLst>
              <a:ext uri="{FF2B5EF4-FFF2-40B4-BE49-F238E27FC236}">
                <a16:creationId xmlns:a16="http://schemas.microsoft.com/office/drawing/2014/main" id="{7E58B23F-558B-DE06-1788-248048C12811}"/>
              </a:ext>
            </a:extLst>
          </p:cNvPr>
          <p:cNvGrpSpPr/>
          <p:nvPr/>
        </p:nvGrpSpPr>
        <p:grpSpPr>
          <a:xfrm>
            <a:off x="-2140225" y="-6350"/>
            <a:ext cx="8631936" cy="5143500"/>
            <a:chOff x="0" y="0"/>
            <a:chExt cx="8631936" cy="5143500"/>
          </a:xfrm>
        </p:grpSpPr>
        <p:sp>
          <p:nvSpPr>
            <p:cNvPr id="155" name="Freeform: Shape 154">
              <a:extLst>
                <a:ext uri="{FF2B5EF4-FFF2-40B4-BE49-F238E27FC236}">
                  <a16:creationId xmlns:a16="http://schemas.microsoft.com/office/drawing/2014/main" id="{7D233986-6EF5-2B7D-AAA1-A568AF0D5A93}"/>
                </a:ext>
              </a:extLst>
            </p:cNvPr>
            <p:cNvSpPr/>
            <p:nvPr/>
          </p:nvSpPr>
          <p:spPr>
            <a:xfrm>
              <a:off x="0" y="0"/>
              <a:ext cx="8631936" cy="5143500"/>
            </a:xfrm>
            <a:custGeom>
              <a:avLst/>
              <a:gdLst>
                <a:gd name="connsiteX0" fmla="*/ 0 w 8631936"/>
                <a:gd name="connsiteY0" fmla="*/ 0 h 5143500"/>
                <a:gd name="connsiteX1" fmla="*/ 8174736 w 8631936"/>
                <a:gd name="connsiteY1" fmla="*/ 0 h 5143500"/>
                <a:gd name="connsiteX2" fmla="*/ 8174736 w 8631936"/>
                <a:gd name="connsiteY2" fmla="*/ 1731264 h 5143500"/>
                <a:gd name="connsiteX3" fmla="*/ 8541256 w 8631936"/>
                <a:gd name="connsiteY3" fmla="*/ 1731264 h 5143500"/>
                <a:gd name="connsiteX4" fmla="*/ 8631936 w 8631936"/>
                <a:gd name="connsiteY4" fmla="*/ 1821944 h 5143500"/>
                <a:gd name="connsiteX5" fmla="*/ 8631936 w 8631936"/>
                <a:gd name="connsiteY5" fmla="*/ 2184652 h 5143500"/>
                <a:gd name="connsiteX6" fmla="*/ 8541256 w 8631936"/>
                <a:gd name="connsiteY6" fmla="*/ 2275332 h 5143500"/>
                <a:gd name="connsiteX7" fmla="*/ 8174736 w 8631936"/>
                <a:gd name="connsiteY7" fmla="*/ 2275332 h 5143500"/>
                <a:gd name="connsiteX8" fmla="*/ 8174736 w 8631936"/>
                <a:gd name="connsiteY8" fmla="*/ 5143500 h 5143500"/>
                <a:gd name="connsiteX9" fmla="*/ 0 w 8631936"/>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31936" h="5143500">
                  <a:moveTo>
                    <a:pt x="0" y="0"/>
                  </a:moveTo>
                  <a:lnTo>
                    <a:pt x="8174736" y="0"/>
                  </a:lnTo>
                  <a:lnTo>
                    <a:pt x="8174736" y="1731264"/>
                  </a:lnTo>
                  <a:lnTo>
                    <a:pt x="8541256" y="1731264"/>
                  </a:lnTo>
                  <a:cubicBezTo>
                    <a:pt x="8591337" y="1731264"/>
                    <a:pt x="8631936" y="1771863"/>
                    <a:pt x="8631936" y="1821944"/>
                  </a:cubicBezTo>
                  <a:lnTo>
                    <a:pt x="8631936" y="2184652"/>
                  </a:lnTo>
                  <a:cubicBezTo>
                    <a:pt x="8631936" y="2234733"/>
                    <a:pt x="8591337" y="2275332"/>
                    <a:pt x="8541256" y="2275332"/>
                  </a:cubicBezTo>
                  <a:lnTo>
                    <a:pt x="8174736" y="2275332"/>
                  </a:lnTo>
                  <a:lnTo>
                    <a:pt x="8174736" y="5143500"/>
                  </a:lnTo>
                  <a:lnTo>
                    <a:pt x="0" y="5143500"/>
                  </a:lnTo>
                  <a:close/>
                </a:path>
              </a:pathLst>
            </a:custGeom>
            <a:solidFill>
              <a:srgbClr val="BFACF6"/>
            </a:solidFill>
            <a:ln>
              <a:noFill/>
            </a:ln>
            <a:effectLst>
              <a:outerShdw blurRad="127000" dist="635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56" name="TextBox 155">
              <a:extLst>
                <a:ext uri="{FF2B5EF4-FFF2-40B4-BE49-F238E27FC236}">
                  <a16:creationId xmlns:a16="http://schemas.microsoft.com/office/drawing/2014/main" id="{862144BE-9ACE-B289-02DC-76D82CDAB4F8}"/>
                </a:ext>
              </a:extLst>
            </p:cNvPr>
            <p:cNvSpPr txBox="1"/>
            <p:nvPr/>
          </p:nvSpPr>
          <p:spPr>
            <a:xfrm>
              <a:off x="8150024" y="1638300"/>
              <a:ext cx="419100" cy="707886"/>
            </a:xfrm>
            <a:prstGeom prst="rect">
              <a:avLst/>
            </a:prstGeom>
            <a:noFill/>
          </p:spPr>
          <p:txBody>
            <a:bodyPr wrap="square" rtlCol="0">
              <a:spAutoFit/>
            </a:bodyPr>
            <a:lstStyle/>
            <a:p>
              <a:r>
                <a:rPr lang="en-US" sz="4000" b="1">
                  <a:solidFill>
                    <a:srgbClr val="7030A0"/>
                  </a:solidFill>
                </a:rPr>
                <a:t>3</a:t>
              </a:r>
              <a:endParaRPr lang="en-CA" sz="4800" b="1">
                <a:solidFill>
                  <a:srgbClr val="7030A0"/>
                </a:solidFill>
              </a:endParaRPr>
            </a:p>
          </p:txBody>
        </p:sp>
        <p:sp>
          <p:nvSpPr>
            <p:cNvPr id="157" name="TextBox 156">
              <a:extLst>
                <a:ext uri="{FF2B5EF4-FFF2-40B4-BE49-F238E27FC236}">
                  <a16:creationId xmlns:a16="http://schemas.microsoft.com/office/drawing/2014/main" id="{B8F00F43-6D84-132C-20FE-BEA35D3F9D34}"/>
                </a:ext>
              </a:extLst>
            </p:cNvPr>
            <p:cNvSpPr txBox="1"/>
            <p:nvPr/>
          </p:nvSpPr>
          <p:spPr>
            <a:xfrm>
              <a:off x="4163732" y="415416"/>
              <a:ext cx="2583180" cy="1862048"/>
            </a:xfrm>
            <a:prstGeom prst="rect">
              <a:avLst/>
            </a:prstGeom>
            <a:noFill/>
          </p:spPr>
          <p:txBody>
            <a:bodyPr wrap="square" rtlCol="0">
              <a:spAutoFit/>
            </a:bodyPr>
            <a:lstStyle/>
            <a:p>
              <a:r>
                <a:rPr lang="en-US" sz="11500" b="1">
                  <a:solidFill>
                    <a:schemeClr val="accent6">
                      <a:alpha val="15000"/>
                    </a:schemeClr>
                  </a:solidFill>
                  <a:effectLst>
                    <a:outerShdw blurRad="50800" dist="50800" dir="5400000" algn="ctr" rotWithShape="0">
                      <a:srgbClr val="000000">
                        <a:alpha val="15000"/>
                      </a:srgbClr>
                    </a:outerShdw>
                  </a:effectLst>
                  <a:latin typeface="Montserrat" panose="00000500000000000000" pitchFamily="2" charset="0"/>
                </a:rPr>
                <a:t>03</a:t>
              </a:r>
              <a:endParaRPr lang="en-CA" sz="16600" b="1">
                <a:solidFill>
                  <a:schemeClr val="accent6">
                    <a:alpha val="15000"/>
                  </a:schemeClr>
                </a:solidFill>
                <a:effectLst>
                  <a:outerShdw blurRad="50800" dist="50800" dir="5400000" algn="ctr" rotWithShape="0">
                    <a:srgbClr val="000000">
                      <a:alpha val="15000"/>
                    </a:srgbClr>
                  </a:outerShdw>
                </a:effectLst>
                <a:latin typeface="Montserrat" panose="00000500000000000000" pitchFamily="2" charset="0"/>
              </a:endParaRPr>
            </a:p>
          </p:txBody>
        </p:sp>
        <p:sp>
          <p:nvSpPr>
            <p:cNvPr id="158" name="Title 4">
              <a:extLst>
                <a:ext uri="{FF2B5EF4-FFF2-40B4-BE49-F238E27FC236}">
                  <a16:creationId xmlns:a16="http://schemas.microsoft.com/office/drawing/2014/main" id="{8F44DDBC-7FBB-C3C6-46CD-E0E3AF0FCA49}"/>
                </a:ext>
              </a:extLst>
            </p:cNvPr>
            <p:cNvSpPr txBox="1">
              <a:spLocks/>
            </p:cNvSpPr>
            <p:nvPr/>
          </p:nvSpPr>
          <p:spPr>
            <a:xfrm>
              <a:off x="3489961" y="1615484"/>
              <a:ext cx="3490432"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chemeClr val="bg1"/>
                  </a:solidFill>
                  <a:latin typeface="Montserrat" panose="00000500000000000000" pitchFamily="2" charset="0"/>
                </a:rPr>
                <a:t>What Should They Do?</a:t>
              </a:r>
            </a:p>
          </p:txBody>
        </p:sp>
        <p:sp>
          <p:nvSpPr>
            <p:cNvPr id="159" name="Rectangle: Rounded Corners 158">
              <a:extLst>
                <a:ext uri="{FF2B5EF4-FFF2-40B4-BE49-F238E27FC236}">
                  <a16:creationId xmlns:a16="http://schemas.microsoft.com/office/drawing/2014/main" id="{4C18EC8A-9659-F1DB-C35B-999D82A7665F}"/>
                </a:ext>
              </a:extLst>
            </p:cNvPr>
            <p:cNvSpPr/>
            <p:nvPr/>
          </p:nvSpPr>
          <p:spPr>
            <a:xfrm>
              <a:off x="3341071" y="2171313"/>
              <a:ext cx="1478280" cy="800874"/>
            </a:xfrm>
            <a:prstGeom prst="roundRect">
              <a:avLst/>
            </a:prstGeom>
            <a:solidFill>
              <a:srgbClr val="D9D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latin typeface="Montserrat" panose="00000500000000000000" pitchFamily="2" charset="0"/>
                </a:rPr>
                <a:t>Option A</a:t>
              </a:r>
              <a:endParaRPr lang="en-CA" sz="2000" b="1">
                <a:latin typeface="Montserrat" panose="00000500000000000000" pitchFamily="2" charset="0"/>
              </a:endParaRPr>
            </a:p>
          </p:txBody>
        </p:sp>
        <p:sp>
          <p:nvSpPr>
            <p:cNvPr id="160" name="Rectangle: Rounded Corners 159">
              <a:extLst>
                <a:ext uri="{FF2B5EF4-FFF2-40B4-BE49-F238E27FC236}">
                  <a16:creationId xmlns:a16="http://schemas.microsoft.com/office/drawing/2014/main" id="{4523918A-A0B7-979B-87E3-63E7CE0B19D2}"/>
                </a:ext>
              </a:extLst>
            </p:cNvPr>
            <p:cNvSpPr/>
            <p:nvPr/>
          </p:nvSpPr>
          <p:spPr>
            <a:xfrm>
              <a:off x="5752574" y="2171313"/>
              <a:ext cx="1478280" cy="800874"/>
            </a:xfrm>
            <a:prstGeom prst="roundRect">
              <a:avLst/>
            </a:prstGeom>
            <a:solidFill>
              <a:srgbClr val="D9D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latin typeface="Montserrat" panose="00000500000000000000" pitchFamily="2" charset="0"/>
                </a:rPr>
                <a:t>Option B</a:t>
              </a:r>
              <a:endParaRPr lang="en-CA" sz="2000" b="1">
                <a:latin typeface="Montserrat" panose="00000500000000000000" pitchFamily="2" charset="0"/>
              </a:endParaRPr>
            </a:p>
          </p:txBody>
        </p:sp>
        <p:sp>
          <p:nvSpPr>
            <p:cNvPr id="161" name="Title 4">
              <a:extLst>
                <a:ext uri="{FF2B5EF4-FFF2-40B4-BE49-F238E27FC236}">
                  <a16:creationId xmlns:a16="http://schemas.microsoft.com/office/drawing/2014/main" id="{B818E494-AD97-B895-52EE-82EE65815FCD}"/>
                </a:ext>
              </a:extLst>
            </p:cNvPr>
            <p:cNvSpPr txBox="1">
              <a:spLocks/>
            </p:cNvSpPr>
            <p:nvPr/>
          </p:nvSpPr>
          <p:spPr>
            <a:xfrm>
              <a:off x="2348812" y="2797315"/>
              <a:ext cx="3490432"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rgbClr val="412880">
                      <a:alpha val="60000"/>
                    </a:srgbClr>
                  </a:solidFill>
                  <a:latin typeface="Montserrat" panose="00000500000000000000" pitchFamily="2" charset="0"/>
                </a:rPr>
                <a:t>Holly’s Choice</a:t>
              </a:r>
            </a:p>
          </p:txBody>
        </p:sp>
        <p:sp>
          <p:nvSpPr>
            <p:cNvPr id="162" name="TextBox 161">
              <a:extLst>
                <a:ext uri="{FF2B5EF4-FFF2-40B4-BE49-F238E27FC236}">
                  <a16:creationId xmlns:a16="http://schemas.microsoft.com/office/drawing/2014/main" id="{33ED5EAE-B473-272C-A160-9CE506A05A2E}"/>
                </a:ext>
              </a:extLst>
            </p:cNvPr>
            <p:cNvSpPr txBox="1"/>
            <p:nvPr/>
          </p:nvSpPr>
          <p:spPr>
            <a:xfrm>
              <a:off x="5444020" y="3339432"/>
              <a:ext cx="2113474" cy="523220"/>
            </a:xfrm>
            <a:prstGeom prst="rect">
              <a:avLst/>
            </a:prstGeom>
            <a:noFill/>
          </p:spPr>
          <p:txBody>
            <a:bodyPr wrap="square" rtlCol="0">
              <a:spAutoFit/>
            </a:bodyPr>
            <a:lstStyle/>
            <a:p>
              <a:pPr algn="ctr"/>
              <a:r>
                <a:rPr lang="en-US">
                  <a:solidFill>
                    <a:schemeClr val="accent6"/>
                  </a:solidFill>
                  <a:latin typeface="Montserrat" panose="00000500000000000000" pitchFamily="2" charset="0"/>
                </a:rPr>
                <a:t>Continue paying high-interest  debt</a:t>
              </a:r>
              <a:endParaRPr lang="en-CA">
                <a:solidFill>
                  <a:schemeClr val="accent6"/>
                </a:solidFill>
                <a:latin typeface="Montserrat" panose="00000500000000000000" pitchFamily="2" charset="0"/>
              </a:endParaRPr>
            </a:p>
          </p:txBody>
        </p:sp>
        <p:sp>
          <p:nvSpPr>
            <p:cNvPr id="163" name="TextBox 162">
              <a:extLst>
                <a:ext uri="{FF2B5EF4-FFF2-40B4-BE49-F238E27FC236}">
                  <a16:creationId xmlns:a16="http://schemas.microsoft.com/office/drawing/2014/main" id="{35CFEAC4-16F0-28A7-5B21-6D4A7A312E68}"/>
                </a:ext>
              </a:extLst>
            </p:cNvPr>
            <p:cNvSpPr txBox="1"/>
            <p:nvPr/>
          </p:nvSpPr>
          <p:spPr>
            <a:xfrm>
              <a:off x="5696326" y="4124541"/>
              <a:ext cx="1590776" cy="523220"/>
            </a:xfrm>
            <a:prstGeom prst="rect">
              <a:avLst/>
            </a:prstGeom>
            <a:noFill/>
          </p:spPr>
          <p:txBody>
            <a:bodyPr wrap="square" rtlCol="0">
              <a:spAutoFit/>
            </a:bodyPr>
            <a:lstStyle/>
            <a:p>
              <a:r>
                <a:rPr lang="en-US">
                  <a:solidFill>
                    <a:schemeClr val="accent6"/>
                  </a:solidFill>
                  <a:latin typeface="Montserrat" panose="00000500000000000000" pitchFamily="2" charset="0"/>
                </a:rPr>
                <a:t> Continue this cycle in a spiral</a:t>
              </a:r>
              <a:endParaRPr lang="en-CA">
                <a:solidFill>
                  <a:schemeClr val="accent6"/>
                </a:solidFill>
                <a:latin typeface="Montserrat" panose="00000500000000000000" pitchFamily="2" charset="0"/>
              </a:endParaRPr>
            </a:p>
          </p:txBody>
        </p:sp>
        <p:sp>
          <p:nvSpPr>
            <p:cNvPr id="200" name="Title 4">
              <a:extLst>
                <a:ext uri="{FF2B5EF4-FFF2-40B4-BE49-F238E27FC236}">
                  <a16:creationId xmlns:a16="http://schemas.microsoft.com/office/drawing/2014/main" id="{FEF689E6-AE44-3C32-001B-5AED0D76CEA7}"/>
                </a:ext>
              </a:extLst>
            </p:cNvPr>
            <p:cNvSpPr txBox="1">
              <a:spLocks/>
            </p:cNvSpPr>
            <p:nvPr/>
          </p:nvSpPr>
          <p:spPr>
            <a:xfrm>
              <a:off x="4746498" y="2808865"/>
              <a:ext cx="3490432"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rgbClr val="412880">
                      <a:alpha val="60000"/>
                    </a:srgbClr>
                  </a:solidFill>
                  <a:latin typeface="Montserrat" panose="00000500000000000000" pitchFamily="2" charset="0"/>
                </a:rPr>
                <a:t>Dan’s Choice</a:t>
              </a:r>
            </a:p>
          </p:txBody>
        </p:sp>
        <p:sp>
          <p:nvSpPr>
            <p:cNvPr id="201" name="TextBox 200">
              <a:extLst>
                <a:ext uri="{FF2B5EF4-FFF2-40B4-BE49-F238E27FC236}">
                  <a16:creationId xmlns:a16="http://schemas.microsoft.com/office/drawing/2014/main" id="{D835A164-458D-82F1-A1F4-FB9CC68EB174}"/>
                </a:ext>
              </a:extLst>
            </p:cNvPr>
            <p:cNvSpPr txBox="1"/>
            <p:nvPr/>
          </p:nvSpPr>
          <p:spPr>
            <a:xfrm>
              <a:off x="3023474" y="3336579"/>
              <a:ext cx="2113474" cy="523220"/>
            </a:xfrm>
            <a:prstGeom prst="rect">
              <a:avLst/>
            </a:prstGeom>
            <a:noFill/>
          </p:spPr>
          <p:txBody>
            <a:bodyPr wrap="square" rtlCol="0">
              <a:spAutoFit/>
            </a:bodyPr>
            <a:lstStyle/>
            <a:p>
              <a:pPr algn="ctr"/>
              <a:r>
                <a:rPr lang="en-US">
                  <a:solidFill>
                    <a:schemeClr val="accent6"/>
                  </a:solidFill>
                  <a:latin typeface="Montserrat" panose="00000500000000000000" pitchFamily="2" charset="0"/>
                </a:rPr>
                <a:t>Seeks an alternative to their debt spiral</a:t>
              </a:r>
              <a:endParaRPr lang="en-CA">
                <a:solidFill>
                  <a:schemeClr val="accent6"/>
                </a:solidFill>
                <a:latin typeface="Montserrat" panose="00000500000000000000" pitchFamily="2" charset="0"/>
              </a:endParaRPr>
            </a:p>
          </p:txBody>
        </p:sp>
        <p:sp>
          <p:nvSpPr>
            <p:cNvPr id="202" name="TextBox 201">
              <a:extLst>
                <a:ext uri="{FF2B5EF4-FFF2-40B4-BE49-F238E27FC236}">
                  <a16:creationId xmlns:a16="http://schemas.microsoft.com/office/drawing/2014/main" id="{7D1C7903-2494-5B8D-EA51-33259FD09AC5}"/>
                </a:ext>
              </a:extLst>
            </p:cNvPr>
            <p:cNvSpPr txBox="1"/>
            <p:nvPr/>
          </p:nvSpPr>
          <p:spPr>
            <a:xfrm>
              <a:off x="3023474" y="4041279"/>
              <a:ext cx="2113474" cy="738664"/>
            </a:xfrm>
            <a:prstGeom prst="rect">
              <a:avLst/>
            </a:prstGeom>
            <a:noFill/>
          </p:spPr>
          <p:txBody>
            <a:bodyPr wrap="square" rtlCol="0">
              <a:spAutoFit/>
            </a:bodyPr>
            <a:lstStyle/>
            <a:p>
              <a:pPr algn="ctr"/>
              <a:r>
                <a:rPr lang="en-US">
                  <a:solidFill>
                    <a:schemeClr val="accent6"/>
                  </a:solidFill>
                  <a:latin typeface="Montserrat" panose="00000500000000000000" pitchFamily="2" charset="0"/>
                </a:rPr>
                <a:t>Reaches out to a credit counselling service</a:t>
              </a:r>
              <a:endParaRPr lang="en-CA">
                <a:solidFill>
                  <a:schemeClr val="accent6"/>
                </a:solidFill>
                <a:latin typeface="Montserrat" panose="00000500000000000000" pitchFamily="2" charset="0"/>
              </a:endParaRPr>
            </a:p>
          </p:txBody>
        </p:sp>
      </p:grpSp>
      <p:grpSp>
        <p:nvGrpSpPr>
          <p:cNvPr id="203" name="Group 202">
            <a:extLst>
              <a:ext uri="{FF2B5EF4-FFF2-40B4-BE49-F238E27FC236}">
                <a16:creationId xmlns:a16="http://schemas.microsoft.com/office/drawing/2014/main" id="{9577A06F-0769-1EEF-58E5-527296FE2E20}"/>
              </a:ext>
            </a:extLst>
          </p:cNvPr>
          <p:cNvGrpSpPr/>
          <p:nvPr/>
        </p:nvGrpSpPr>
        <p:grpSpPr>
          <a:xfrm>
            <a:off x="-2611821" y="0"/>
            <a:ext cx="8627364" cy="5143500"/>
            <a:chOff x="0" y="0"/>
            <a:chExt cx="8627364" cy="5143500"/>
          </a:xfrm>
        </p:grpSpPr>
        <p:sp>
          <p:nvSpPr>
            <p:cNvPr id="204" name="Freeform: Shape 203">
              <a:extLst>
                <a:ext uri="{FF2B5EF4-FFF2-40B4-BE49-F238E27FC236}">
                  <a16:creationId xmlns:a16="http://schemas.microsoft.com/office/drawing/2014/main" id="{501DF4A6-4783-2D43-7C9F-24709371810F}"/>
                </a:ext>
              </a:extLst>
            </p:cNvPr>
            <p:cNvSpPr/>
            <p:nvPr/>
          </p:nvSpPr>
          <p:spPr>
            <a:xfrm>
              <a:off x="0" y="0"/>
              <a:ext cx="8627364" cy="5143500"/>
            </a:xfrm>
            <a:custGeom>
              <a:avLst/>
              <a:gdLst>
                <a:gd name="connsiteX0" fmla="*/ 0 w 8627364"/>
                <a:gd name="connsiteY0" fmla="*/ 0 h 5143500"/>
                <a:gd name="connsiteX1" fmla="*/ 8174736 w 8627364"/>
                <a:gd name="connsiteY1" fmla="*/ 0 h 5143500"/>
                <a:gd name="connsiteX2" fmla="*/ 8174736 w 8627364"/>
                <a:gd name="connsiteY2" fmla="*/ 950976 h 5143500"/>
                <a:gd name="connsiteX3" fmla="*/ 8536684 w 8627364"/>
                <a:gd name="connsiteY3" fmla="*/ 950976 h 5143500"/>
                <a:gd name="connsiteX4" fmla="*/ 8627364 w 8627364"/>
                <a:gd name="connsiteY4" fmla="*/ 1041656 h 5143500"/>
                <a:gd name="connsiteX5" fmla="*/ 8627364 w 8627364"/>
                <a:gd name="connsiteY5" fmla="*/ 1404364 h 5143500"/>
                <a:gd name="connsiteX6" fmla="*/ 8536684 w 8627364"/>
                <a:gd name="connsiteY6" fmla="*/ 1495044 h 5143500"/>
                <a:gd name="connsiteX7" fmla="*/ 8174736 w 8627364"/>
                <a:gd name="connsiteY7" fmla="*/ 1495044 h 5143500"/>
                <a:gd name="connsiteX8" fmla="*/ 8174736 w 8627364"/>
                <a:gd name="connsiteY8" fmla="*/ 5143500 h 5143500"/>
                <a:gd name="connsiteX9" fmla="*/ 0 w 8627364"/>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7364" h="5143500">
                  <a:moveTo>
                    <a:pt x="0" y="0"/>
                  </a:moveTo>
                  <a:lnTo>
                    <a:pt x="8174736" y="0"/>
                  </a:lnTo>
                  <a:lnTo>
                    <a:pt x="8174736" y="950976"/>
                  </a:lnTo>
                  <a:lnTo>
                    <a:pt x="8536684" y="950976"/>
                  </a:lnTo>
                  <a:cubicBezTo>
                    <a:pt x="8586765" y="950976"/>
                    <a:pt x="8627364" y="991575"/>
                    <a:pt x="8627364" y="1041656"/>
                  </a:cubicBezTo>
                  <a:lnTo>
                    <a:pt x="8627364" y="1404364"/>
                  </a:lnTo>
                  <a:cubicBezTo>
                    <a:pt x="8627364" y="1454445"/>
                    <a:pt x="8586765" y="1495044"/>
                    <a:pt x="8536684" y="1495044"/>
                  </a:cubicBezTo>
                  <a:lnTo>
                    <a:pt x="8174736" y="1495044"/>
                  </a:lnTo>
                  <a:lnTo>
                    <a:pt x="8174736" y="5143500"/>
                  </a:lnTo>
                  <a:lnTo>
                    <a:pt x="0" y="5143500"/>
                  </a:lnTo>
                  <a:close/>
                </a:path>
              </a:pathLst>
            </a:custGeom>
            <a:solidFill>
              <a:srgbClr val="D9D0FC"/>
            </a:solidFill>
            <a:ln>
              <a:noFill/>
            </a:ln>
            <a:effectLst>
              <a:outerShdw blurRad="127000" dist="635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205" name="TextBox 204">
              <a:extLst>
                <a:ext uri="{FF2B5EF4-FFF2-40B4-BE49-F238E27FC236}">
                  <a16:creationId xmlns:a16="http://schemas.microsoft.com/office/drawing/2014/main" id="{2B62A3B8-06A1-8466-0F8A-9D3E69608D6F}"/>
                </a:ext>
              </a:extLst>
            </p:cNvPr>
            <p:cNvSpPr txBox="1"/>
            <p:nvPr/>
          </p:nvSpPr>
          <p:spPr>
            <a:xfrm>
              <a:off x="8145780" y="853440"/>
              <a:ext cx="419100" cy="707886"/>
            </a:xfrm>
            <a:prstGeom prst="rect">
              <a:avLst/>
            </a:prstGeom>
            <a:noFill/>
          </p:spPr>
          <p:txBody>
            <a:bodyPr wrap="square" rtlCol="0">
              <a:spAutoFit/>
            </a:bodyPr>
            <a:lstStyle/>
            <a:p>
              <a:r>
                <a:rPr lang="en-US" sz="4000" b="1">
                  <a:solidFill>
                    <a:srgbClr val="BFACF6"/>
                  </a:solidFill>
                </a:rPr>
                <a:t>4</a:t>
              </a:r>
              <a:endParaRPr lang="en-CA" sz="4800" b="1">
                <a:solidFill>
                  <a:srgbClr val="BFACF6"/>
                </a:solidFill>
              </a:endParaRPr>
            </a:p>
          </p:txBody>
        </p:sp>
        <p:sp>
          <p:nvSpPr>
            <p:cNvPr id="206" name="TextBox 205">
              <a:extLst>
                <a:ext uri="{FF2B5EF4-FFF2-40B4-BE49-F238E27FC236}">
                  <a16:creationId xmlns:a16="http://schemas.microsoft.com/office/drawing/2014/main" id="{1D7E0CAD-49DE-CEA4-B9E2-B8A9FC7CBF96}"/>
                </a:ext>
              </a:extLst>
            </p:cNvPr>
            <p:cNvSpPr txBox="1"/>
            <p:nvPr/>
          </p:nvSpPr>
          <p:spPr>
            <a:xfrm>
              <a:off x="4416632" y="437686"/>
              <a:ext cx="2254678" cy="1862048"/>
            </a:xfrm>
            <a:prstGeom prst="rect">
              <a:avLst/>
            </a:prstGeom>
            <a:noFill/>
          </p:spPr>
          <p:txBody>
            <a:bodyPr wrap="square" rtlCol="0">
              <a:spAutoFit/>
            </a:bodyPr>
            <a:lstStyle/>
            <a:p>
              <a:r>
                <a:rPr lang="en-US" sz="11500" b="1">
                  <a:solidFill>
                    <a:schemeClr val="bg1">
                      <a:alpha val="15000"/>
                    </a:schemeClr>
                  </a:solidFill>
                  <a:effectLst>
                    <a:outerShdw blurRad="50800" dist="50800" dir="5400000" algn="ctr" rotWithShape="0">
                      <a:srgbClr val="000000">
                        <a:alpha val="15000"/>
                      </a:srgbClr>
                    </a:outerShdw>
                  </a:effectLst>
                  <a:latin typeface="Montserrat" panose="00000500000000000000" pitchFamily="2" charset="0"/>
                </a:rPr>
                <a:t>04</a:t>
              </a:r>
              <a:endParaRPr lang="en-CA" sz="16600" b="1">
                <a:solidFill>
                  <a:schemeClr val="bg1">
                    <a:alpha val="15000"/>
                  </a:schemeClr>
                </a:solidFill>
                <a:effectLst>
                  <a:outerShdw blurRad="50800" dist="50800" dir="5400000" algn="ctr" rotWithShape="0">
                    <a:srgbClr val="000000">
                      <a:alpha val="15000"/>
                    </a:srgbClr>
                  </a:outerShdw>
                </a:effectLst>
                <a:latin typeface="Montserrat" panose="00000500000000000000" pitchFamily="2" charset="0"/>
              </a:endParaRPr>
            </a:p>
          </p:txBody>
        </p:sp>
        <p:sp>
          <p:nvSpPr>
            <p:cNvPr id="207" name="Title 4">
              <a:extLst>
                <a:ext uri="{FF2B5EF4-FFF2-40B4-BE49-F238E27FC236}">
                  <a16:creationId xmlns:a16="http://schemas.microsoft.com/office/drawing/2014/main" id="{1BCDB394-F619-3BC2-119B-47396BC42BAB}"/>
                </a:ext>
              </a:extLst>
            </p:cNvPr>
            <p:cNvSpPr txBox="1">
              <a:spLocks/>
            </p:cNvSpPr>
            <p:nvPr/>
          </p:nvSpPr>
          <p:spPr>
            <a:xfrm>
              <a:off x="3977168" y="1609448"/>
              <a:ext cx="3081529"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chemeClr val="bg1"/>
                  </a:solidFill>
                  <a:latin typeface="Montserrat" panose="00000500000000000000" pitchFamily="2" charset="0"/>
                </a:rPr>
                <a:t>Holly’s Discovery</a:t>
              </a:r>
            </a:p>
          </p:txBody>
        </p:sp>
        <p:sp>
          <p:nvSpPr>
            <p:cNvPr id="208" name="TextBox 207">
              <a:extLst>
                <a:ext uri="{FF2B5EF4-FFF2-40B4-BE49-F238E27FC236}">
                  <a16:creationId xmlns:a16="http://schemas.microsoft.com/office/drawing/2014/main" id="{C2AF3297-5E50-0771-A68F-E7D414F67912}"/>
                </a:ext>
              </a:extLst>
            </p:cNvPr>
            <p:cNvSpPr txBox="1"/>
            <p:nvPr/>
          </p:nvSpPr>
          <p:spPr>
            <a:xfrm>
              <a:off x="4428272" y="2105535"/>
              <a:ext cx="2179320" cy="523220"/>
            </a:xfrm>
            <a:prstGeom prst="rect">
              <a:avLst/>
            </a:prstGeom>
            <a:noFill/>
          </p:spPr>
          <p:txBody>
            <a:bodyPr wrap="square" rtlCol="0">
              <a:spAutoFit/>
            </a:bodyPr>
            <a:lstStyle/>
            <a:p>
              <a:pPr algn="ctr"/>
              <a:r>
                <a:rPr lang="en-US">
                  <a:solidFill>
                    <a:schemeClr val="bg1"/>
                  </a:solidFill>
                  <a:latin typeface="Montserrat" panose="00000500000000000000" pitchFamily="2" charset="0"/>
                </a:rPr>
                <a:t>Holly finds the Credit Counselling Society</a:t>
              </a:r>
            </a:p>
          </p:txBody>
        </p:sp>
        <p:sp>
          <p:nvSpPr>
            <p:cNvPr id="209" name="TextBox 208">
              <a:extLst>
                <a:ext uri="{FF2B5EF4-FFF2-40B4-BE49-F238E27FC236}">
                  <a16:creationId xmlns:a16="http://schemas.microsoft.com/office/drawing/2014/main" id="{5F96125C-D576-4A95-3B3D-4682709C588C}"/>
                </a:ext>
              </a:extLst>
            </p:cNvPr>
            <p:cNvSpPr txBox="1"/>
            <p:nvPr/>
          </p:nvSpPr>
          <p:spPr>
            <a:xfrm>
              <a:off x="4473361" y="2746264"/>
              <a:ext cx="2179320" cy="523220"/>
            </a:xfrm>
            <a:prstGeom prst="rect">
              <a:avLst/>
            </a:prstGeom>
            <a:noFill/>
          </p:spPr>
          <p:txBody>
            <a:bodyPr wrap="square" rtlCol="0">
              <a:spAutoFit/>
            </a:bodyPr>
            <a:lstStyle/>
            <a:p>
              <a:pPr algn="ctr"/>
              <a:r>
                <a:rPr lang="en-US">
                  <a:solidFill>
                    <a:schemeClr val="bg1"/>
                  </a:solidFill>
                  <a:latin typeface="Montserrat" panose="00000500000000000000" pitchFamily="2" charset="0"/>
                </a:rPr>
                <a:t>They recommend debt consolidation</a:t>
              </a:r>
            </a:p>
          </p:txBody>
        </p:sp>
        <p:sp>
          <p:nvSpPr>
            <p:cNvPr id="210" name="TextBox 209">
              <a:extLst>
                <a:ext uri="{FF2B5EF4-FFF2-40B4-BE49-F238E27FC236}">
                  <a16:creationId xmlns:a16="http://schemas.microsoft.com/office/drawing/2014/main" id="{79E8F654-9DEB-24C5-2DF3-B81BB210B62E}"/>
                </a:ext>
              </a:extLst>
            </p:cNvPr>
            <p:cNvSpPr txBox="1"/>
            <p:nvPr/>
          </p:nvSpPr>
          <p:spPr>
            <a:xfrm>
              <a:off x="4473361" y="3362907"/>
              <a:ext cx="2179320" cy="523220"/>
            </a:xfrm>
            <a:prstGeom prst="rect">
              <a:avLst/>
            </a:prstGeom>
            <a:noFill/>
          </p:spPr>
          <p:txBody>
            <a:bodyPr wrap="square" rtlCol="0">
              <a:spAutoFit/>
            </a:bodyPr>
            <a:lstStyle/>
            <a:p>
              <a:pPr algn="ctr"/>
              <a:r>
                <a:rPr lang="en-US">
                  <a:solidFill>
                    <a:schemeClr val="bg1"/>
                  </a:solidFill>
                  <a:latin typeface="Montserrat" panose="00000500000000000000" pitchFamily="2" charset="0"/>
                </a:rPr>
                <a:t>Current lenders reject Holy</a:t>
              </a:r>
            </a:p>
          </p:txBody>
        </p:sp>
        <p:pic>
          <p:nvPicPr>
            <p:cNvPr id="211" name="Picture 210" descr="A cartoon of a person with brown hair&#10;&#10;Description automatically generated">
              <a:extLst>
                <a:ext uri="{FF2B5EF4-FFF2-40B4-BE49-F238E27FC236}">
                  <a16:creationId xmlns:a16="http://schemas.microsoft.com/office/drawing/2014/main" id="{8C0B062E-37B7-BD3B-91B2-390BA7191582}"/>
                </a:ext>
              </a:extLst>
            </p:cNvPr>
            <p:cNvPicPr>
              <a:picLocks noChangeAspect="1"/>
            </p:cNvPicPr>
            <p:nvPr/>
          </p:nvPicPr>
          <p:blipFill>
            <a:blip r:embed="rId4"/>
            <a:stretch>
              <a:fillRect/>
            </a:stretch>
          </p:blipFill>
          <p:spPr>
            <a:xfrm>
              <a:off x="5170295" y="4056521"/>
              <a:ext cx="785451" cy="916585"/>
            </a:xfrm>
            <a:prstGeom prst="ellipse">
              <a:avLst/>
            </a:prstGeom>
            <a:ln w="63500" cap="rnd">
              <a:solidFill>
                <a:srgbClr val="CFABF7"/>
              </a:solidFill>
            </a:ln>
            <a:effectLst/>
            <a:scene3d>
              <a:camera prst="orthographicFront"/>
              <a:lightRig rig="contrasting" dir="t">
                <a:rot lat="0" lon="0" rev="3000000"/>
              </a:lightRig>
            </a:scene3d>
            <a:sp3d contourW="7620">
              <a:bevelT w="95250" h="31750"/>
              <a:contourClr>
                <a:srgbClr val="333333"/>
              </a:contourClr>
            </a:sp3d>
          </p:spPr>
        </p:pic>
      </p:grpSp>
      <p:grpSp>
        <p:nvGrpSpPr>
          <p:cNvPr id="2" name="Group 1">
            <a:extLst>
              <a:ext uri="{FF2B5EF4-FFF2-40B4-BE49-F238E27FC236}">
                <a16:creationId xmlns:a16="http://schemas.microsoft.com/office/drawing/2014/main" id="{29284263-D5FF-F776-4CDA-6BF65516FC70}"/>
              </a:ext>
            </a:extLst>
          </p:cNvPr>
          <p:cNvGrpSpPr/>
          <p:nvPr/>
        </p:nvGrpSpPr>
        <p:grpSpPr>
          <a:xfrm>
            <a:off x="-9224963" y="0"/>
            <a:ext cx="9731125" cy="5143500"/>
            <a:chOff x="-9244013" y="0"/>
            <a:chExt cx="9731125" cy="5143500"/>
          </a:xfrm>
        </p:grpSpPr>
        <p:sp>
          <p:nvSpPr>
            <p:cNvPr id="3" name="Rectangle: Rounded Corners 2">
              <a:extLst>
                <a:ext uri="{FF2B5EF4-FFF2-40B4-BE49-F238E27FC236}">
                  <a16:creationId xmlns:a16="http://schemas.microsoft.com/office/drawing/2014/main" id="{03668ABC-D652-A3A9-10A1-474D50427FC3}"/>
                </a:ext>
              </a:extLst>
            </p:cNvPr>
            <p:cNvSpPr/>
            <p:nvPr/>
          </p:nvSpPr>
          <p:spPr>
            <a:xfrm>
              <a:off x="-359854" y="2289408"/>
              <a:ext cx="806035" cy="564683"/>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54C81BE4-9B0C-F041-3479-11EC23269D2E}"/>
                </a:ext>
              </a:extLst>
            </p:cNvPr>
            <p:cNvSpPr txBox="1"/>
            <p:nvPr/>
          </p:nvSpPr>
          <p:spPr>
            <a:xfrm>
              <a:off x="-56464" y="2207867"/>
              <a:ext cx="543576" cy="707886"/>
            </a:xfrm>
            <a:prstGeom prst="rect">
              <a:avLst/>
            </a:prstGeom>
            <a:noFill/>
          </p:spPr>
          <p:txBody>
            <a:bodyPr wrap="square" rtlCol="0">
              <a:spAutoFit/>
            </a:bodyPr>
            <a:lstStyle/>
            <a:p>
              <a:r>
                <a:rPr lang="en-US" sz="4000" b="1">
                  <a:solidFill>
                    <a:schemeClr val="tx1"/>
                  </a:solidFill>
                </a:rPr>
                <a:t>!!</a:t>
              </a:r>
              <a:endParaRPr lang="en-CA" sz="4800" b="1">
                <a:solidFill>
                  <a:schemeClr val="tx1"/>
                </a:solidFill>
              </a:endParaRPr>
            </a:p>
          </p:txBody>
        </p:sp>
        <p:pic>
          <p:nvPicPr>
            <p:cNvPr id="5" name="Picture 4">
              <a:extLst>
                <a:ext uri="{FF2B5EF4-FFF2-40B4-BE49-F238E27FC236}">
                  <a16:creationId xmlns:a16="http://schemas.microsoft.com/office/drawing/2014/main" id="{3B769AE4-3DE3-942A-2BD2-660DB13CCBD9}"/>
                </a:ext>
              </a:extLst>
            </p:cNvPr>
            <p:cNvPicPr>
              <a:picLocks noChangeAspect="1"/>
            </p:cNvPicPr>
            <p:nvPr/>
          </p:nvPicPr>
          <p:blipFill>
            <a:blip r:embed="rId5"/>
            <a:stretch>
              <a:fillRect/>
            </a:stretch>
          </p:blipFill>
          <p:spPr>
            <a:xfrm>
              <a:off x="-9244013" y="0"/>
              <a:ext cx="9134475" cy="5143500"/>
            </a:xfrm>
            <a:prstGeom prst="rect">
              <a:avLst/>
            </a:prstGeom>
          </p:spPr>
        </p:pic>
      </p:grpSp>
    </p:spTree>
    <p:extLst>
      <p:ext uri="{BB962C8B-B14F-4D97-AF65-F5344CB8AC3E}">
        <p14:creationId xmlns:p14="http://schemas.microsoft.com/office/powerpoint/2010/main" val="1717493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B1135"/>
        </a:solid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72CA3CE7-001F-13E6-2067-CD288BF5AF48}"/>
              </a:ext>
            </a:extLst>
          </p:cNvPr>
          <p:cNvSpPr txBox="1"/>
          <p:nvPr/>
        </p:nvSpPr>
        <p:spPr>
          <a:xfrm>
            <a:off x="7439840" y="2154039"/>
            <a:ext cx="1259518" cy="752674"/>
          </a:xfrm>
          <a:prstGeom prst="rect">
            <a:avLst/>
          </a:prstGeom>
          <a:noFill/>
          <a:effectLst>
            <a:outerShdw blurRad="50800" dist="38100" dir="2700000" algn="tl" rotWithShape="0">
              <a:prstClr val="black">
                <a:alpha val="40000"/>
              </a:prstClr>
            </a:outerShdw>
          </a:effectLst>
        </p:spPr>
        <p:txBody>
          <a:bodyPr wrap="square" rtlCol="0">
            <a:normAutofit fontScale="47500" lnSpcReduction="20000"/>
          </a:bodyPr>
          <a:lstStyle/>
          <a:p>
            <a:r>
              <a:rPr lang="en-US" sz="5400">
                <a:solidFill>
                  <a:srgbClr val="BFACF6"/>
                </a:solidFill>
                <a:latin typeface="Brush Script MT" panose="03060802040406070304" pitchFamily="66" charset="0"/>
              </a:rPr>
              <a:t>Meet Our</a:t>
            </a:r>
            <a:endParaRPr lang="en-CA" sz="5400">
              <a:solidFill>
                <a:srgbClr val="BFACF6"/>
              </a:solidFill>
              <a:latin typeface="Brush Script MT" panose="03060802040406070304" pitchFamily="66" charset="0"/>
            </a:endParaRPr>
          </a:p>
        </p:txBody>
      </p:sp>
      <p:sp>
        <p:nvSpPr>
          <p:cNvPr id="43" name="TextBox 42">
            <a:extLst>
              <a:ext uri="{FF2B5EF4-FFF2-40B4-BE49-F238E27FC236}">
                <a16:creationId xmlns:a16="http://schemas.microsoft.com/office/drawing/2014/main" id="{8CAD7E38-4913-75AD-2F18-4D1ED329C66B}"/>
              </a:ext>
            </a:extLst>
          </p:cNvPr>
          <p:cNvSpPr txBox="1"/>
          <p:nvPr/>
        </p:nvSpPr>
        <p:spPr>
          <a:xfrm>
            <a:off x="6920709" y="2366064"/>
            <a:ext cx="2318160" cy="1279540"/>
          </a:xfrm>
          <a:prstGeom prst="rect">
            <a:avLst/>
          </a:prstGeom>
          <a:noFill/>
        </p:spPr>
        <p:txBody>
          <a:bodyPr wrap="square" rtlCol="0">
            <a:normAutofit fontScale="47500" lnSpcReduction="20000"/>
          </a:bodyPr>
          <a:lstStyle/>
          <a:p>
            <a:r>
              <a:rPr lang="en-US" sz="9600">
                <a:solidFill>
                  <a:schemeClr val="accent6"/>
                </a:solidFill>
                <a:latin typeface="Bebas Neue" panose="020B0606020202050201" pitchFamily="34" charset="0"/>
              </a:rPr>
              <a:t>CUSTOMERS</a:t>
            </a:r>
            <a:endParaRPr lang="en-CA" sz="9600">
              <a:solidFill>
                <a:schemeClr val="accent6"/>
              </a:solidFill>
              <a:latin typeface="Bebas Neue" panose="020B0606020202050201" pitchFamily="34" charset="0"/>
            </a:endParaRPr>
          </a:p>
        </p:txBody>
      </p:sp>
      <p:grpSp>
        <p:nvGrpSpPr>
          <p:cNvPr id="140" name="Group 139">
            <a:extLst>
              <a:ext uri="{FF2B5EF4-FFF2-40B4-BE49-F238E27FC236}">
                <a16:creationId xmlns:a16="http://schemas.microsoft.com/office/drawing/2014/main" id="{EC719A89-B0BE-7D17-6C68-C788FB62CA4E}"/>
              </a:ext>
            </a:extLst>
          </p:cNvPr>
          <p:cNvGrpSpPr/>
          <p:nvPr/>
        </p:nvGrpSpPr>
        <p:grpSpPr>
          <a:xfrm>
            <a:off x="-1226632" y="-6350"/>
            <a:ext cx="8627364" cy="5143500"/>
            <a:chOff x="0" y="-9940"/>
            <a:chExt cx="8627364" cy="5143500"/>
          </a:xfrm>
        </p:grpSpPr>
        <p:sp>
          <p:nvSpPr>
            <p:cNvPr id="141" name="Freeform: Shape 140">
              <a:extLst>
                <a:ext uri="{FF2B5EF4-FFF2-40B4-BE49-F238E27FC236}">
                  <a16:creationId xmlns:a16="http://schemas.microsoft.com/office/drawing/2014/main" id="{7AB434D3-D9B3-9101-38AA-6627B69DE97A}"/>
                </a:ext>
              </a:extLst>
            </p:cNvPr>
            <p:cNvSpPr/>
            <p:nvPr/>
          </p:nvSpPr>
          <p:spPr>
            <a:xfrm>
              <a:off x="0" y="-9940"/>
              <a:ext cx="8627364" cy="5143500"/>
            </a:xfrm>
            <a:custGeom>
              <a:avLst/>
              <a:gdLst>
                <a:gd name="connsiteX0" fmla="*/ 0 w 8627364"/>
                <a:gd name="connsiteY0" fmla="*/ 0 h 5143500"/>
                <a:gd name="connsiteX1" fmla="*/ 8174736 w 8627364"/>
                <a:gd name="connsiteY1" fmla="*/ 0 h 5143500"/>
                <a:gd name="connsiteX2" fmla="*/ 8174736 w 8627364"/>
                <a:gd name="connsiteY2" fmla="*/ 3291840 h 5143500"/>
                <a:gd name="connsiteX3" fmla="*/ 8536684 w 8627364"/>
                <a:gd name="connsiteY3" fmla="*/ 3291840 h 5143500"/>
                <a:gd name="connsiteX4" fmla="*/ 8627364 w 8627364"/>
                <a:gd name="connsiteY4" fmla="*/ 3382520 h 5143500"/>
                <a:gd name="connsiteX5" fmla="*/ 8627364 w 8627364"/>
                <a:gd name="connsiteY5" fmla="*/ 3745228 h 5143500"/>
                <a:gd name="connsiteX6" fmla="*/ 8536684 w 8627364"/>
                <a:gd name="connsiteY6" fmla="*/ 3835908 h 5143500"/>
                <a:gd name="connsiteX7" fmla="*/ 8174736 w 8627364"/>
                <a:gd name="connsiteY7" fmla="*/ 3835908 h 5143500"/>
                <a:gd name="connsiteX8" fmla="*/ 8174736 w 8627364"/>
                <a:gd name="connsiteY8" fmla="*/ 5143500 h 5143500"/>
                <a:gd name="connsiteX9" fmla="*/ 0 w 8627364"/>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7364" h="5143500">
                  <a:moveTo>
                    <a:pt x="0" y="0"/>
                  </a:moveTo>
                  <a:lnTo>
                    <a:pt x="8174736" y="0"/>
                  </a:lnTo>
                  <a:lnTo>
                    <a:pt x="8174736" y="3291840"/>
                  </a:lnTo>
                  <a:lnTo>
                    <a:pt x="8536684" y="3291840"/>
                  </a:lnTo>
                  <a:cubicBezTo>
                    <a:pt x="8586765" y="3291840"/>
                    <a:pt x="8627364" y="3332439"/>
                    <a:pt x="8627364" y="3382520"/>
                  </a:cubicBezTo>
                  <a:lnTo>
                    <a:pt x="8627364" y="3745228"/>
                  </a:lnTo>
                  <a:cubicBezTo>
                    <a:pt x="8627364" y="3795309"/>
                    <a:pt x="8586765" y="3835908"/>
                    <a:pt x="8536684" y="3835908"/>
                  </a:cubicBezTo>
                  <a:lnTo>
                    <a:pt x="8174736" y="3835908"/>
                  </a:lnTo>
                  <a:lnTo>
                    <a:pt x="8174736" y="5143500"/>
                  </a:lnTo>
                  <a:lnTo>
                    <a:pt x="0" y="5143500"/>
                  </a:lnTo>
                  <a:close/>
                </a:path>
              </a:pathLst>
            </a:custGeom>
            <a:solidFill>
              <a:srgbClr val="412880"/>
            </a:solidFill>
            <a:ln>
              <a:noFill/>
            </a:ln>
            <a:effectLst>
              <a:outerShdw blurRad="127000" dist="635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42" name="TextBox 141">
              <a:extLst>
                <a:ext uri="{FF2B5EF4-FFF2-40B4-BE49-F238E27FC236}">
                  <a16:creationId xmlns:a16="http://schemas.microsoft.com/office/drawing/2014/main" id="{FA65507C-6784-94A4-24AD-FFD752BB93B9}"/>
                </a:ext>
              </a:extLst>
            </p:cNvPr>
            <p:cNvSpPr txBox="1"/>
            <p:nvPr/>
          </p:nvSpPr>
          <p:spPr>
            <a:xfrm>
              <a:off x="8149127" y="3192006"/>
              <a:ext cx="419100" cy="707886"/>
            </a:xfrm>
            <a:prstGeom prst="rect">
              <a:avLst/>
            </a:prstGeom>
            <a:noFill/>
          </p:spPr>
          <p:txBody>
            <a:bodyPr wrap="square" rtlCol="0">
              <a:spAutoFit/>
            </a:bodyPr>
            <a:lstStyle/>
            <a:p>
              <a:r>
                <a:rPr lang="en-US" sz="4000" b="1">
                  <a:solidFill>
                    <a:srgbClr val="251749"/>
                  </a:solidFill>
                </a:rPr>
                <a:t>1</a:t>
              </a:r>
              <a:endParaRPr lang="en-CA" sz="4800" b="1">
                <a:solidFill>
                  <a:srgbClr val="251749"/>
                </a:solidFill>
              </a:endParaRPr>
            </a:p>
          </p:txBody>
        </p:sp>
        <p:sp>
          <p:nvSpPr>
            <p:cNvPr id="143" name="TextBox 142">
              <a:extLst>
                <a:ext uri="{FF2B5EF4-FFF2-40B4-BE49-F238E27FC236}">
                  <a16:creationId xmlns:a16="http://schemas.microsoft.com/office/drawing/2014/main" id="{5F71249C-CD93-22EC-3B59-AAA93BF2DEC2}"/>
                </a:ext>
              </a:extLst>
            </p:cNvPr>
            <p:cNvSpPr txBox="1"/>
            <p:nvPr/>
          </p:nvSpPr>
          <p:spPr>
            <a:xfrm>
              <a:off x="4764405" y="381000"/>
              <a:ext cx="2579370" cy="1862048"/>
            </a:xfrm>
            <a:prstGeom prst="rect">
              <a:avLst/>
            </a:prstGeom>
            <a:noFill/>
          </p:spPr>
          <p:txBody>
            <a:bodyPr wrap="square" rtlCol="0">
              <a:spAutoFit/>
            </a:bodyPr>
            <a:lstStyle/>
            <a:p>
              <a:r>
                <a:rPr lang="en-US" sz="11500" b="1">
                  <a:solidFill>
                    <a:schemeClr val="accent6">
                      <a:alpha val="15000"/>
                    </a:schemeClr>
                  </a:solidFill>
                  <a:effectLst>
                    <a:outerShdw blurRad="50800" dist="50800" dir="5400000" algn="ctr" rotWithShape="0">
                      <a:srgbClr val="000000">
                        <a:alpha val="15000"/>
                      </a:srgbClr>
                    </a:outerShdw>
                  </a:effectLst>
                  <a:latin typeface="Montserrat" panose="00000500000000000000" pitchFamily="2" charset="0"/>
                </a:rPr>
                <a:t>01</a:t>
              </a:r>
              <a:endParaRPr lang="en-CA" sz="16600" b="1">
                <a:solidFill>
                  <a:schemeClr val="accent6">
                    <a:alpha val="15000"/>
                  </a:schemeClr>
                </a:solidFill>
                <a:effectLst>
                  <a:outerShdw blurRad="50800" dist="50800" dir="5400000" algn="ctr" rotWithShape="0">
                    <a:srgbClr val="000000">
                      <a:alpha val="15000"/>
                    </a:srgbClr>
                  </a:outerShdw>
                </a:effectLst>
                <a:latin typeface="Montserrat" panose="00000500000000000000" pitchFamily="2" charset="0"/>
              </a:endParaRPr>
            </a:p>
          </p:txBody>
        </p:sp>
        <p:sp>
          <p:nvSpPr>
            <p:cNvPr id="144" name="Title 4">
              <a:extLst>
                <a:ext uri="{FF2B5EF4-FFF2-40B4-BE49-F238E27FC236}">
                  <a16:creationId xmlns:a16="http://schemas.microsoft.com/office/drawing/2014/main" id="{AFC36882-0641-49E1-B5F1-9DFA03CBC358}"/>
                </a:ext>
              </a:extLst>
            </p:cNvPr>
            <p:cNvSpPr txBox="1">
              <a:spLocks/>
            </p:cNvSpPr>
            <p:nvPr/>
          </p:nvSpPr>
          <p:spPr>
            <a:xfrm>
              <a:off x="4186718" y="1609448"/>
              <a:ext cx="3081529"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chemeClr val="bg1"/>
                  </a:solidFill>
                  <a:latin typeface="Montserrat" panose="00000500000000000000" pitchFamily="2" charset="0"/>
                </a:rPr>
                <a:t>Hopeful Holly</a:t>
              </a:r>
            </a:p>
          </p:txBody>
        </p:sp>
        <p:pic>
          <p:nvPicPr>
            <p:cNvPr id="145" name="Picture 144" descr="A cartoon of a person with dark hair&#10;&#10;Description automatically generated">
              <a:extLst>
                <a:ext uri="{FF2B5EF4-FFF2-40B4-BE49-F238E27FC236}">
                  <a16:creationId xmlns:a16="http://schemas.microsoft.com/office/drawing/2014/main" id="{07268CAC-C494-A9B3-D70F-6708E877085D}"/>
                </a:ext>
              </a:extLst>
            </p:cNvPr>
            <p:cNvPicPr>
              <a:picLocks noChangeAspect="1"/>
            </p:cNvPicPr>
            <p:nvPr/>
          </p:nvPicPr>
          <p:blipFill>
            <a:blip r:embed="rId3"/>
            <a:stretch>
              <a:fillRect/>
            </a:stretch>
          </p:blipFill>
          <p:spPr>
            <a:xfrm>
              <a:off x="5126763" y="2134989"/>
              <a:ext cx="1201437" cy="1410960"/>
            </a:xfrm>
            <a:prstGeom prst="ellipse">
              <a:avLst/>
            </a:prstGeom>
            <a:ln w="63500" cap="rnd">
              <a:solidFill>
                <a:srgbClr val="251749"/>
              </a:solidFill>
            </a:ln>
            <a:effectLst/>
            <a:scene3d>
              <a:camera prst="orthographicFront"/>
              <a:lightRig rig="contrasting" dir="t">
                <a:rot lat="0" lon="0" rev="3000000"/>
              </a:lightRig>
            </a:scene3d>
            <a:sp3d contourW="7620">
              <a:bevelT w="95250" h="31750"/>
              <a:contourClr>
                <a:srgbClr val="333333"/>
              </a:contourClr>
            </a:sp3d>
          </p:spPr>
        </p:pic>
        <p:sp>
          <p:nvSpPr>
            <p:cNvPr id="146" name="TextBox 145">
              <a:extLst>
                <a:ext uri="{FF2B5EF4-FFF2-40B4-BE49-F238E27FC236}">
                  <a16:creationId xmlns:a16="http://schemas.microsoft.com/office/drawing/2014/main" id="{28CE1619-3F5F-35F0-1084-3F9328E4E568}"/>
                </a:ext>
              </a:extLst>
            </p:cNvPr>
            <p:cNvSpPr txBox="1"/>
            <p:nvPr/>
          </p:nvSpPr>
          <p:spPr>
            <a:xfrm>
              <a:off x="4637822" y="3774790"/>
              <a:ext cx="2179320" cy="1169551"/>
            </a:xfrm>
            <a:prstGeom prst="rect">
              <a:avLst/>
            </a:prstGeom>
            <a:noFill/>
          </p:spPr>
          <p:txBody>
            <a:bodyPr wrap="square" rtlCol="0">
              <a:spAutoFit/>
            </a:bodyPr>
            <a:lstStyle/>
            <a:p>
              <a:pPr algn="ctr"/>
              <a:r>
                <a:rPr lang="en-US">
                  <a:solidFill>
                    <a:schemeClr val="bg1"/>
                  </a:solidFill>
                  <a:latin typeface="Montserrat" panose="00000500000000000000" pitchFamily="2" charset="0"/>
                </a:rPr>
                <a:t>Background: </a:t>
              </a:r>
            </a:p>
            <a:p>
              <a:pPr algn="ctr"/>
              <a:endParaRPr lang="en-US">
                <a:solidFill>
                  <a:schemeClr val="bg1"/>
                </a:solidFill>
                <a:latin typeface="Montserrat" panose="00000500000000000000" pitchFamily="2" charset="0"/>
              </a:endParaRPr>
            </a:p>
            <a:p>
              <a:pPr algn="ctr"/>
              <a:r>
                <a:rPr lang="en-US">
                  <a:solidFill>
                    <a:schemeClr val="bg1"/>
                  </a:solidFill>
                  <a:latin typeface="Montserrat" panose="00000500000000000000" pitchFamily="2" charset="0"/>
                </a:rPr>
                <a:t>Laurier graduate, $ 20,000 in debt, willing to seek help</a:t>
              </a:r>
              <a:endParaRPr lang="en-CA">
                <a:solidFill>
                  <a:schemeClr val="bg1"/>
                </a:solidFill>
                <a:latin typeface="Montserrat" panose="00000500000000000000" pitchFamily="2" charset="0"/>
              </a:endParaRPr>
            </a:p>
          </p:txBody>
        </p:sp>
      </p:grpSp>
      <p:grpSp>
        <p:nvGrpSpPr>
          <p:cNvPr id="147" name="Group 146">
            <a:extLst>
              <a:ext uri="{FF2B5EF4-FFF2-40B4-BE49-F238E27FC236}">
                <a16:creationId xmlns:a16="http://schemas.microsoft.com/office/drawing/2014/main" id="{A7C66A96-3BDB-5F9A-1667-1D625CB8A7FC}"/>
              </a:ext>
            </a:extLst>
          </p:cNvPr>
          <p:cNvGrpSpPr/>
          <p:nvPr/>
        </p:nvGrpSpPr>
        <p:grpSpPr>
          <a:xfrm>
            <a:off x="-1683832" y="-6350"/>
            <a:ext cx="8627364" cy="5143500"/>
            <a:chOff x="0" y="0"/>
            <a:chExt cx="8627364" cy="5143500"/>
          </a:xfrm>
        </p:grpSpPr>
        <p:sp>
          <p:nvSpPr>
            <p:cNvPr id="148" name="Freeform: Shape 147">
              <a:extLst>
                <a:ext uri="{FF2B5EF4-FFF2-40B4-BE49-F238E27FC236}">
                  <a16:creationId xmlns:a16="http://schemas.microsoft.com/office/drawing/2014/main" id="{6DEB4778-3F61-50CC-F413-A5D4FFAABAD3}"/>
                </a:ext>
              </a:extLst>
            </p:cNvPr>
            <p:cNvSpPr/>
            <p:nvPr/>
          </p:nvSpPr>
          <p:spPr>
            <a:xfrm>
              <a:off x="0" y="0"/>
              <a:ext cx="8627364" cy="5143500"/>
            </a:xfrm>
            <a:custGeom>
              <a:avLst/>
              <a:gdLst>
                <a:gd name="connsiteX0" fmla="*/ 0 w 8627364"/>
                <a:gd name="connsiteY0" fmla="*/ 0 h 5143500"/>
                <a:gd name="connsiteX1" fmla="*/ 8174736 w 8627364"/>
                <a:gd name="connsiteY1" fmla="*/ 0 h 5143500"/>
                <a:gd name="connsiteX2" fmla="*/ 8174736 w 8627364"/>
                <a:gd name="connsiteY2" fmla="*/ 2511552 h 5143500"/>
                <a:gd name="connsiteX3" fmla="*/ 8536684 w 8627364"/>
                <a:gd name="connsiteY3" fmla="*/ 2511552 h 5143500"/>
                <a:gd name="connsiteX4" fmla="*/ 8627364 w 8627364"/>
                <a:gd name="connsiteY4" fmla="*/ 2602232 h 5143500"/>
                <a:gd name="connsiteX5" fmla="*/ 8627364 w 8627364"/>
                <a:gd name="connsiteY5" fmla="*/ 2964940 h 5143500"/>
                <a:gd name="connsiteX6" fmla="*/ 8536684 w 8627364"/>
                <a:gd name="connsiteY6" fmla="*/ 3055620 h 5143500"/>
                <a:gd name="connsiteX7" fmla="*/ 8174736 w 8627364"/>
                <a:gd name="connsiteY7" fmla="*/ 3055620 h 5143500"/>
                <a:gd name="connsiteX8" fmla="*/ 8174736 w 8627364"/>
                <a:gd name="connsiteY8" fmla="*/ 5143500 h 5143500"/>
                <a:gd name="connsiteX9" fmla="*/ 0 w 8627364"/>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7364" h="5143500">
                  <a:moveTo>
                    <a:pt x="0" y="0"/>
                  </a:moveTo>
                  <a:lnTo>
                    <a:pt x="8174736" y="0"/>
                  </a:lnTo>
                  <a:lnTo>
                    <a:pt x="8174736" y="2511552"/>
                  </a:lnTo>
                  <a:lnTo>
                    <a:pt x="8536684" y="2511552"/>
                  </a:lnTo>
                  <a:cubicBezTo>
                    <a:pt x="8586765" y="2511552"/>
                    <a:pt x="8627364" y="2552151"/>
                    <a:pt x="8627364" y="2602232"/>
                  </a:cubicBezTo>
                  <a:lnTo>
                    <a:pt x="8627364" y="2964940"/>
                  </a:lnTo>
                  <a:cubicBezTo>
                    <a:pt x="8627364" y="3015021"/>
                    <a:pt x="8586765" y="3055620"/>
                    <a:pt x="8536684" y="3055620"/>
                  </a:cubicBezTo>
                  <a:lnTo>
                    <a:pt x="8174736" y="3055620"/>
                  </a:lnTo>
                  <a:lnTo>
                    <a:pt x="8174736" y="5143500"/>
                  </a:lnTo>
                  <a:lnTo>
                    <a:pt x="0" y="5143500"/>
                  </a:lnTo>
                  <a:close/>
                </a:path>
              </a:pathLst>
            </a:custGeom>
            <a:solidFill>
              <a:srgbClr val="7030A0"/>
            </a:solidFill>
            <a:ln>
              <a:noFill/>
            </a:ln>
            <a:effectLst>
              <a:outerShdw blurRad="127000" dist="635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49" name="TextBox 148">
              <a:extLst>
                <a:ext uri="{FF2B5EF4-FFF2-40B4-BE49-F238E27FC236}">
                  <a16:creationId xmlns:a16="http://schemas.microsoft.com/office/drawing/2014/main" id="{D2D058DF-B988-E285-FF20-D4CB90AB52EF}"/>
                </a:ext>
              </a:extLst>
            </p:cNvPr>
            <p:cNvSpPr txBox="1"/>
            <p:nvPr/>
          </p:nvSpPr>
          <p:spPr>
            <a:xfrm>
              <a:off x="8162843" y="2414766"/>
              <a:ext cx="419100" cy="707886"/>
            </a:xfrm>
            <a:prstGeom prst="rect">
              <a:avLst/>
            </a:prstGeom>
            <a:noFill/>
          </p:spPr>
          <p:txBody>
            <a:bodyPr wrap="square" rtlCol="0">
              <a:spAutoFit/>
            </a:bodyPr>
            <a:lstStyle/>
            <a:p>
              <a:r>
                <a:rPr lang="en-US" sz="4000" b="1">
                  <a:solidFill>
                    <a:srgbClr val="412880"/>
                  </a:solidFill>
                </a:rPr>
                <a:t>2</a:t>
              </a:r>
              <a:endParaRPr lang="en-CA" sz="4800" b="1">
                <a:solidFill>
                  <a:srgbClr val="412880"/>
                </a:solidFill>
              </a:endParaRPr>
            </a:p>
          </p:txBody>
        </p:sp>
        <p:sp>
          <p:nvSpPr>
            <p:cNvPr id="150" name="Title 4">
              <a:extLst>
                <a:ext uri="{FF2B5EF4-FFF2-40B4-BE49-F238E27FC236}">
                  <a16:creationId xmlns:a16="http://schemas.microsoft.com/office/drawing/2014/main" id="{978DEA49-1E78-A421-DA45-FE892A6E00DF}"/>
                </a:ext>
              </a:extLst>
            </p:cNvPr>
            <p:cNvSpPr txBox="1">
              <a:spLocks/>
            </p:cNvSpPr>
            <p:nvPr/>
          </p:nvSpPr>
          <p:spPr>
            <a:xfrm>
              <a:off x="4196243" y="1609448"/>
              <a:ext cx="3081529"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chemeClr val="bg1"/>
                  </a:solidFill>
                  <a:latin typeface="Montserrat" panose="00000500000000000000" pitchFamily="2" charset="0"/>
                </a:rPr>
                <a:t>Doubtful Dan</a:t>
              </a:r>
            </a:p>
          </p:txBody>
        </p:sp>
        <p:sp>
          <p:nvSpPr>
            <p:cNvPr id="151" name="TextBox 150">
              <a:extLst>
                <a:ext uri="{FF2B5EF4-FFF2-40B4-BE49-F238E27FC236}">
                  <a16:creationId xmlns:a16="http://schemas.microsoft.com/office/drawing/2014/main" id="{6833215B-C6D5-0340-BFA6-E8C067429733}"/>
                </a:ext>
              </a:extLst>
            </p:cNvPr>
            <p:cNvSpPr txBox="1"/>
            <p:nvPr/>
          </p:nvSpPr>
          <p:spPr>
            <a:xfrm>
              <a:off x="4666397" y="3774790"/>
              <a:ext cx="2179320" cy="1169551"/>
            </a:xfrm>
            <a:prstGeom prst="rect">
              <a:avLst/>
            </a:prstGeom>
            <a:noFill/>
          </p:spPr>
          <p:txBody>
            <a:bodyPr wrap="square" rtlCol="0">
              <a:spAutoFit/>
            </a:bodyPr>
            <a:lstStyle/>
            <a:p>
              <a:pPr algn="ctr"/>
              <a:r>
                <a:rPr lang="en-US">
                  <a:solidFill>
                    <a:schemeClr val="bg1"/>
                  </a:solidFill>
                  <a:latin typeface="Montserrat" panose="00000500000000000000" pitchFamily="2" charset="0"/>
                </a:rPr>
                <a:t>Background:</a:t>
              </a:r>
            </a:p>
            <a:p>
              <a:pPr algn="ctr"/>
              <a:endParaRPr lang="en-US">
                <a:solidFill>
                  <a:schemeClr val="bg1"/>
                </a:solidFill>
                <a:latin typeface="Montserrat" panose="00000500000000000000" pitchFamily="2" charset="0"/>
              </a:endParaRPr>
            </a:p>
            <a:p>
              <a:pPr algn="ctr"/>
              <a:r>
                <a:rPr lang="en-US">
                  <a:solidFill>
                    <a:schemeClr val="bg1"/>
                  </a:solidFill>
                  <a:latin typeface="Montserrat" panose="00000500000000000000" pitchFamily="2" charset="0"/>
                </a:rPr>
                <a:t> Conestoga graduate, $ 20,000 in debt, stubborn to seek help</a:t>
              </a:r>
              <a:endParaRPr lang="en-CA">
                <a:solidFill>
                  <a:schemeClr val="bg1"/>
                </a:solidFill>
                <a:latin typeface="Montserrat" panose="00000500000000000000" pitchFamily="2" charset="0"/>
              </a:endParaRPr>
            </a:p>
          </p:txBody>
        </p:sp>
        <p:pic>
          <p:nvPicPr>
            <p:cNvPr id="152" name="Picture 151" descr="A person with a beard&#10;&#10;Description automatically generated">
              <a:extLst>
                <a:ext uri="{FF2B5EF4-FFF2-40B4-BE49-F238E27FC236}">
                  <a16:creationId xmlns:a16="http://schemas.microsoft.com/office/drawing/2014/main" id="{172161FC-93E9-B3B8-1DC2-60A5F21D8386}"/>
                </a:ext>
              </a:extLst>
            </p:cNvPr>
            <p:cNvPicPr>
              <a:picLocks noChangeAspect="1"/>
            </p:cNvPicPr>
            <p:nvPr/>
          </p:nvPicPr>
          <p:blipFill>
            <a:blip r:embed="rId4"/>
            <a:stretch>
              <a:fillRect/>
            </a:stretch>
          </p:blipFill>
          <p:spPr>
            <a:xfrm>
              <a:off x="5159701" y="2145536"/>
              <a:ext cx="1192711" cy="1452488"/>
            </a:xfrm>
            <a:prstGeom prst="ellipse">
              <a:avLst/>
            </a:prstGeom>
            <a:ln w="63500" cap="rnd">
              <a:solidFill>
                <a:srgbClr val="CFABF7"/>
              </a:solidFill>
            </a:ln>
            <a:effectLst/>
            <a:scene3d>
              <a:camera prst="orthographicFront"/>
              <a:lightRig rig="contrasting" dir="t">
                <a:rot lat="0" lon="0" rev="3000000"/>
              </a:lightRig>
            </a:scene3d>
            <a:sp3d contourW="7620">
              <a:bevelT w="95250" h="31750"/>
              <a:contourClr>
                <a:srgbClr val="333333"/>
              </a:contourClr>
            </a:sp3d>
          </p:spPr>
        </p:pic>
        <p:sp>
          <p:nvSpPr>
            <p:cNvPr id="153" name="TextBox 152">
              <a:extLst>
                <a:ext uri="{FF2B5EF4-FFF2-40B4-BE49-F238E27FC236}">
                  <a16:creationId xmlns:a16="http://schemas.microsoft.com/office/drawing/2014/main" id="{B0267657-C577-3F51-05B4-733D48CCE050}"/>
                </a:ext>
              </a:extLst>
            </p:cNvPr>
            <p:cNvSpPr txBox="1"/>
            <p:nvPr/>
          </p:nvSpPr>
          <p:spPr>
            <a:xfrm>
              <a:off x="4673807" y="399586"/>
              <a:ext cx="2254678" cy="1862048"/>
            </a:xfrm>
            <a:prstGeom prst="rect">
              <a:avLst/>
            </a:prstGeom>
            <a:noFill/>
          </p:spPr>
          <p:txBody>
            <a:bodyPr wrap="square" rtlCol="0">
              <a:spAutoFit/>
            </a:bodyPr>
            <a:lstStyle/>
            <a:p>
              <a:r>
                <a:rPr lang="en-US" sz="11500" b="1">
                  <a:solidFill>
                    <a:schemeClr val="bg1">
                      <a:alpha val="15000"/>
                    </a:schemeClr>
                  </a:solidFill>
                  <a:effectLst>
                    <a:outerShdw blurRad="50800" dist="50800" dir="5400000" algn="ctr" rotWithShape="0">
                      <a:srgbClr val="000000">
                        <a:alpha val="15000"/>
                      </a:srgbClr>
                    </a:outerShdw>
                  </a:effectLst>
                  <a:latin typeface="Montserrat" panose="00000500000000000000" pitchFamily="2" charset="0"/>
                </a:rPr>
                <a:t>02</a:t>
              </a:r>
              <a:endParaRPr lang="en-CA" sz="16600" b="1">
                <a:solidFill>
                  <a:schemeClr val="bg1">
                    <a:alpha val="15000"/>
                  </a:schemeClr>
                </a:solidFill>
                <a:effectLst>
                  <a:outerShdw blurRad="50800" dist="50800" dir="5400000" algn="ctr" rotWithShape="0">
                    <a:srgbClr val="000000">
                      <a:alpha val="15000"/>
                    </a:srgbClr>
                  </a:outerShdw>
                </a:effectLst>
                <a:latin typeface="Montserrat" panose="00000500000000000000" pitchFamily="2" charset="0"/>
              </a:endParaRPr>
            </a:p>
          </p:txBody>
        </p:sp>
      </p:grpSp>
      <p:grpSp>
        <p:nvGrpSpPr>
          <p:cNvPr id="154" name="Group 153">
            <a:extLst>
              <a:ext uri="{FF2B5EF4-FFF2-40B4-BE49-F238E27FC236}">
                <a16:creationId xmlns:a16="http://schemas.microsoft.com/office/drawing/2014/main" id="{7E58B23F-558B-DE06-1788-248048C12811}"/>
              </a:ext>
            </a:extLst>
          </p:cNvPr>
          <p:cNvGrpSpPr/>
          <p:nvPr/>
        </p:nvGrpSpPr>
        <p:grpSpPr>
          <a:xfrm>
            <a:off x="-2140225" y="-6350"/>
            <a:ext cx="8631936" cy="5143500"/>
            <a:chOff x="0" y="0"/>
            <a:chExt cx="8631936" cy="5143500"/>
          </a:xfrm>
        </p:grpSpPr>
        <p:sp>
          <p:nvSpPr>
            <p:cNvPr id="155" name="Freeform: Shape 154">
              <a:extLst>
                <a:ext uri="{FF2B5EF4-FFF2-40B4-BE49-F238E27FC236}">
                  <a16:creationId xmlns:a16="http://schemas.microsoft.com/office/drawing/2014/main" id="{7D233986-6EF5-2B7D-AAA1-A568AF0D5A93}"/>
                </a:ext>
              </a:extLst>
            </p:cNvPr>
            <p:cNvSpPr/>
            <p:nvPr/>
          </p:nvSpPr>
          <p:spPr>
            <a:xfrm>
              <a:off x="0" y="0"/>
              <a:ext cx="8631936" cy="5143500"/>
            </a:xfrm>
            <a:custGeom>
              <a:avLst/>
              <a:gdLst>
                <a:gd name="connsiteX0" fmla="*/ 0 w 8631936"/>
                <a:gd name="connsiteY0" fmla="*/ 0 h 5143500"/>
                <a:gd name="connsiteX1" fmla="*/ 8174736 w 8631936"/>
                <a:gd name="connsiteY1" fmla="*/ 0 h 5143500"/>
                <a:gd name="connsiteX2" fmla="*/ 8174736 w 8631936"/>
                <a:gd name="connsiteY2" fmla="*/ 1731264 h 5143500"/>
                <a:gd name="connsiteX3" fmla="*/ 8541256 w 8631936"/>
                <a:gd name="connsiteY3" fmla="*/ 1731264 h 5143500"/>
                <a:gd name="connsiteX4" fmla="*/ 8631936 w 8631936"/>
                <a:gd name="connsiteY4" fmla="*/ 1821944 h 5143500"/>
                <a:gd name="connsiteX5" fmla="*/ 8631936 w 8631936"/>
                <a:gd name="connsiteY5" fmla="*/ 2184652 h 5143500"/>
                <a:gd name="connsiteX6" fmla="*/ 8541256 w 8631936"/>
                <a:gd name="connsiteY6" fmla="*/ 2275332 h 5143500"/>
                <a:gd name="connsiteX7" fmla="*/ 8174736 w 8631936"/>
                <a:gd name="connsiteY7" fmla="*/ 2275332 h 5143500"/>
                <a:gd name="connsiteX8" fmla="*/ 8174736 w 8631936"/>
                <a:gd name="connsiteY8" fmla="*/ 5143500 h 5143500"/>
                <a:gd name="connsiteX9" fmla="*/ 0 w 8631936"/>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31936" h="5143500">
                  <a:moveTo>
                    <a:pt x="0" y="0"/>
                  </a:moveTo>
                  <a:lnTo>
                    <a:pt x="8174736" y="0"/>
                  </a:lnTo>
                  <a:lnTo>
                    <a:pt x="8174736" y="1731264"/>
                  </a:lnTo>
                  <a:lnTo>
                    <a:pt x="8541256" y="1731264"/>
                  </a:lnTo>
                  <a:cubicBezTo>
                    <a:pt x="8591337" y="1731264"/>
                    <a:pt x="8631936" y="1771863"/>
                    <a:pt x="8631936" y="1821944"/>
                  </a:cubicBezTo>
                  <a:lnTo>
                    <a:pt x="8631936" y="2184652"/>
                  </a:lnTo>
                  <a:cubicBezTo>
                    <a:pt x="8631936" y="2234733"/>
                    <a:pt x="8591337" y="2275332"/>
                    <a:pt x="8541256" y="2275332"/>
                  </a:cubicBezTo>
                  <a:lnTo>
                    <a:pt x="8174736" y="2275332"/>
                  </a:lnTo>
                  <a:lnTo>
                    <a:pt x="8174736" y="5143500"/>
                  </a:lnTo>
                  <a:lnTo>
                    <a:pt x="0" y="5143500"/>
                  </a:lnTo>
                  <a:close/>
                </a:path>
              </a:pathLst>
            </a:custGeom>
            <a:solidFill>
              <a:srgbClr val="BFACF6"/>
            </a:solidFill>
            <a:ln>
              <a:noFill/>
            </a:ln>
            <a:effectLst>
              <a:outerShdw blurRad="127000" dist="635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56" name="TextBox 155">
              <a:extLst>
                <a:ext uri="{FF2B5EF4-FFF2-40B4-BE49-F238E27FC236}">
                  <a16:creationId xmlns:a16="http://schemas.microsoft.com/office/drawing/2014/main" id="{862144BE-9ACE-B289-02DC-76D82CDAB4F8}"/>
                </a:ext>
              </a:extLst>
            </p:cNvPr>
            <p:cNvSpPr txBox="1"/>
            <p:nvPr/>
          </p:nvSpPr>
          <p:spPr>
            <a:xfrm>
              <a:off x="8150024" y="1638300"/>
              <a:ext cx="419100" cy="707886"/>
            </a:xfrm>
            <a:prstGeom prst="rect">
              <a:avLst/>
            </a:prstGeom>
            <a:noFill/>
          </p:spPr>
          <p:txBody>
            <a:bodyPr wrap="square" rtlCol="0">
              <a:spAutoFit/>
            </a:bodyPr>
            <a:lstStyle/>
            <a:p>
              <a:r>
                <a:rPr lang="en-US" sz="4000" b="1">
                  <a:solidFill>
                    <a:srgbClr val="7030A0"/>
                  </a:solidFill>
                </a:rPr>
                <a:t>3</a:t>
              </a:r>
              <a:endParaRPr lang="en-CA" sz="4800" b="1">
                <a:solidFill>
                  <a:srgbClr val="7030A0"/>
                </a:solidFill>
              </a:endParaRPr>
            </a:p>
          </p:txBody>
        </p:sp>
        <p:sp>
          <p:nvSpPr>
            <p:cNvPr id="157" name="TextBox 156">
              <a:extLst>
                <a:ext uri="{FF2B5EF4-FFF2-40B4-BE49-F238E27FC236}">
                  <a16:creationId xmlns:a16="http://schemas.microsoft.com/office/drawing/2014/main" id="{B8F00F43-6D84-132C-20FE-BEA35D3F9D34}"/>
                </a:ext>
              </a:extLst>
            </p:cNvPr>
            <p:cNvSpPr txBox="1"/>
            <p:nvPr/>
          </p:nvSpPr>
          <p:spPr>
            <a:xfrm>
              <a:off x="4163732" y="415416"/>
              <a:ext cx="2583180" cy="1862048"/>
            </a:xfrm>
            <a:prstGeom prst="rect">
              <a:avLst/>
            </a:prstGeom>
            <a:noFill/>
          </p:spPr>
          <p:txBody>
            <a:bodyPr wrap="square" rtlCol="0">
              <a:spAutoFit/>
            </a:bodyPr>
            <a:lstStyle/>
            <a:p>
              <a:r>
                <a:rPr lang="en-US" sz="11500" b="1">
                  <a:solidFill>
                    <a:schemeClr val="accent6">
                      <a:alpha val="15000"/>
                    </a:schemeClr>
                  </a:solidFill>
                  <a:effectLst>
                    <a:outerShdw blurRad="50800" dist="50800" dir="5400000" algn="ctr" rotWithShape="0">
                      <a:srgbClr val="000000">
                        <a:alpha val="15000"/>
                      </a:srgbClr>
                    </a:outerShdw>
                  </a:effectLst>
                  <a:latin typeface="Montserrat" panose="00000500000000000000" pitchFamily="2" charset="0"/>
                </a:rPr>
                <a:t>03</a:t>
              </a:r>
              <a:endParaRPr lang="en-CA" sz="16600" b="1">
                <a:solidFill>
                  <a:schemeClr val="accent6">
                    <a:alpha val="15000"/>
                  </a:schemeClr>
                </a:solidFill>
                <a:effectLst>
                  <a:outerShdw blurRad="50800" dist="50800" dir="5400000" algn="ctr" rotWithShape="0">
                    <a:srgbClr val="000000">
                      <a:alpha val="15000"/>
                    </a:srgbClr>
                  </a:outerShdw>
                </a:effectLst>
                <a:latin typeface="Montserrat" panose="00000500000000000000" pitchFamily="2" charset="0"/>
              </a:endParaRPr>
            </a:p>
          </p:txBody>
        </p:sp>
        <p:sp>
          <p:nvSpPr>
            <p:cNvPr id="158" name="Title 4">
              <a:extLst>
                <a:ext uri="{FF2B5EF4-FFF2-40B4-BE49-F238E27FC236}">
                  <a16:creationId xmlns:a16="http://schemas.microsoft.com/office/drawing/2014/main" id="{8F44DDBC-7FBB-C3C6-46CD-E0E3AF0FCA49}"/>
                </a:ext>
              </a:extLst>
            </p:cNvPr>
            <p:cNvSpPr txBox="1">
              <a:spLocks/>
            </p:cNvSpPr>
            <p:nvPr/>
          </p:nvSpPr>
          <p:spPr>
            <a:xfrm>
              <a:off x="3489961" y="1615484"/>
              <a:ext cx="3490432"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chemeClr val="bg1"/>
                  </a:solidFill>
                  <a:latin typeface="Montserrat" panose="00000500000000000000" pitchFamily="2" charset="0"/>
                </a:rPr>
                <a:t>What Should They Do?</a:t>
              </a:r>
            </a:p>
          </p:txBody>
        </p:sp>
        <p:sp>
          <p:nvSpPr>
            <p:cNvPr id="159" name="Rectangle: Rounded Corners 158">
              <a:extLst>
                <a:ext uri="{FF2B5EF4-FFF2-40B4-BE49-F238E27FC236}">
                  <a16:creationId xmlns:a16="http://schemas.microsoft.com/office/drawing/2014/main" id="{4C18EC8A-9659-F1DB-C35B-999D82A7665F}"/>
                </a:ext>
              </a:extLst>
            </p:cNvPr>
            <p:cNvSpPr/>
            <p:nvPr/>
          </p:nvSpPr>
          <p:spPr>
            <a:xfrm>
              <a:off x="3341071" y="2171313"/>
              <a:ext cx="1478280" cy="800874"/>
            </a:xfrm>
            <a:prstGeom prst="roundRect">
              <a:avLst/>
            </a:prstGeom>
            <a:solidFill>
              <a:srgbClr val="D9D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latin typeface="Montserrat" panose="00000500000000000000" pitchFamily="2" charset="0"/>
                </a:rPr>
                <a:t>Option A</a:t>
              </a:r>
              <a:endParaRPr lang="en-CA" sz="2000" b="1">
                <a:latin typeface="Montserrat" panose="00000500000000000000" pitchFamily="2" charset="0"/>
              </a:endParaRPr>
            </a:p>
          </p:txBody>
        </p:sp>
        <p:sp>
          <p:nvSpPr>
            <p:cNvPr id="160" name="Rectangle: Rounded Corners 159">
              <a:extLst>
                <a:ext uri="{FF2B5EF4-FFF2-40B4-BE49-F238E27FC236}">
                  <a16:creationId xmlns:a16="http://schemas.microsoft.com/office/drawing/2014/main" id="{4523918A-A0B7-979B-87E3-63E7CE0B19D2}"/>
                </a:ext>
              </a:extLst>
            </p:cNvPr>
            <p:cNvSpPr/>
            <p:nvPr/>
          </p:nvSpPr>
          <p:spPr>
            <a:xfrm>
              <a:off x="5752574" y="2171313"/>
              <a:ext cx="1478280" cy="800874"/>
            </a:xfrm>
            <a:prstGeom prst="roundRect">
              <a:avLst/>
            </a:prstGeom>
            <a:solidFill>
              <a:srgbClr val="D9D0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latin typeface="Montserrat" panose="00000500000000000000" pitchFamily="2" charset="0"/>
                </a:rPr>
                <a:t>Option B</a:t>
              </a:r>
              <a:endParaRPr lang="en-CA" sz="2000" b="1">
                <a:latin typeface="Montserrat" panose="00000500000000000000" pitchFamily="2" charset="0"/>
              </a:endParaRPr>
            </a:p>
          </p:txBody>
        </p:sp>
        <p:sp>
          <p:nvSpPr>
            <p:cNvPr id="161" name="Title 4">
              <a:extLst>
                <a:ext uri="{FF2B5EF4-FFF2-40B4-BE49-F238E27FC236}">
                  <a16:creationId xmlns:a16="http://schemas.microsoft.com/office/drawing/2014/main" id="{B818E494-AD97-B895-52EE-82EE65815FCD}"/>
                </a:ext>
              </a:extLst>
            </p:cNvPr>
            <p:cNvSpPr txBox="1">
              <a:spLocks/>
            </p:cNvSpPr>
            <p:nvPr/>
          </p:nvSpPr>
          <p:spPr>
            <a:xfrm>
              <a:off x="2348812" y="2797315"/>
              <a:ext cx="3490432"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rgbClr val="412880">
                      <a:alpha val="60000"/>
                    </a:srgbClr>
                  </a:solidFill>
                  <a:latin typeface="Montserrat" panose="00000500000000000000" pitchFamily="2" charset="0"/>
                </a:rPr>
                <a:t>Holly’s Choice</a:t>
              </a:r>
            </a:p>
          </p:txBody>
        </p:sp>
        <p:sp>
          <p:nvSpPr>
            <p:cNvPr id="162" name="TextBox 161">
              <a:extLst>
                <a:ext uri="{FF2B5EF4-FFF2-40B4-BE49-F238E27FC236}">
                  <a16:creationId xmlns:a16="http://schemas.microsoft.com/office/drawing/2014/main" id="{33ED5EAE-B473-272C-A160-9CE506A05A2E}"/>
                </a:ext>
              </a:extLst>
            </p:cNvPr>
            <p:cNvSpPr txBox="1"/>
            <p:nvPr/>
          </p:nvSpPr>
          <p:spPr>
            <a:xfrm>
              <a:off x="5444020" y="3339432"/>
              <a:ext cx="2113474" cy="523220"/>
            </a:xfrm>
            <a:prstGeom prst="rect">
              <a:avLst/>
            </a:prstGeom>
            <a:noFill/>
          </p:spPr>
          <p:txBody>
            <a:bodyPr wrap="square" rtlCol="0">
              <a:spAutoFit/>
            </a:bodyPr>
            <a:lstStyle/>
            <a:p>
              <a:pPr algn="ctr"/>
              <a:r>
                <a:rPr lang="en-US">
                  <a:solidFill>
                    <a:schemeClr val="accent6"/>
                  </a:solidFill>
                  <a:latin typeface="Montserrat" panose="00000500000000000000" pitchFamily="2" charset="0"/>
                </a:rPr>
                <a:t>Continue paying high-interest  debt</a:t>
              </a:r>
              <a:endParaRPr lang="en-CA">
                <a:solidFill>
                  <a:schemeClr val="accent6"/>
                </a:solidFill>
                <a:latin typeface="Montserrat" panose="00000500000000000000" pitchFamily="2" charset="0"/>
              </a:endParaRPr>
            </a:p>
          </p:txBody>
        </p:sp>
        <p:sp>
          <p:nvSpPr>
            <p:cNvPr id="163" name="TextBox 162">
              <a:extLst>
                <a:ext uri="{FF2B5EF4-FFF2-40B4-BE49-F238E27FC236}">
                  <a16:creationId xmlns:a16="http://schemas.microsoft.com/office/drawing/2014/main" id="{35CFEAC4-16F0-28A7-5B21-6D4A7A312E68}"/>
                </a:ext>
              </a:extLst>
            </p:cNvPr>
            <p:cNvSpPr txBox="1"/>
            <p:nvPr/>
          </p:nvSpPr>
          <p:spPr>
            <a:xfrm>
              <a:off x="5696326" y="4124541"/>
              <a:ext cx="1590776" cy="523220"/>
            </a:xfrm>
            <a:prstGeom prst="rect">
              <a:avLst/>
            </a:prstGeom>
            <a:noFill/>
          </p:spPr>
          <p:txBody>
            <a:bodyPr wrap="square" rtlCol="0">
              <a:spAutoFit/>
            </a:bodyPr>
            <a:lstStyle/>
            <a:p>
              <a:r>
                <a:rPr lang="en-US">
                  <a:solidFill>
                    <a:schemeClr val="accent6"/>
                  </a:solidFill>
                  <a:latin typeface="Montserrat" panose="00000500000000000000" pitchFamily="2" charset="0"/>
                </a:rPr>
                <a:t> Continue this cycle in a spiral</a:t>
              </a:r>
              <a:endParaRPr lang="en-CA">
                <a:solidFill>
                  <a:schemeClr val="accent6"/>
                </a:solidFill>
                <a:latin typeface="Montserrat" panose="00000500000000000000" pitchFamily="2" charset="0"/>
              </a:endParaRPr>
            </a:p>
          </p:txBody>
        </p:sp>
        <p:sp>
          <p:nvSpPr>
            <p:cNvPr id="200" name="Title 4">
              <a:extLst>
                <a:ext uri="{FF2B5EF4-FFF2-40B4-BE49-F238E27FC236}">
                  <a16:creationId xmlns:a16="http://schemas.microsoft.com/office/drawing/2014/main" id="{FEF689E6-AE44-3C32-001B-5AED0D76CEA7}"/>
                </a:ext>
              </a:extLst>
            </p:cNvPr>
            <p:cNvSpPr txBox="1">
              <a:spLocks/>
            </p:cNvSpPr>
            <p:nvPr/>
          </p:nvSpPr>
          <p:spPr>
            <a:xfrm>
              <a:off x="4746498" y="2808865"/>
              <a:ext cx="3490432"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rgbClr val="412880">
                      <a:alpha val="60000"/>
                    </a:srgbClr>
                  </a:solidFill>
                  <a:latin typeface="Montserrat" panose="00000500000000000000" pitchFamily="2" charset="0"/>
                </a:rPr>
                <a:t>Dan’s Choice</a:t>
              </a:r>
            </a:p>
          </p:txBody>
        </p:sp>
        <p:sp>
          <p:nvSpPr>
            <p:cNvPr id="201" name="TextBox 200">
              <a:extLst>
                <a:ext uri="{FF2B5EF4-FFF2-40B4-BE49-F238E27FC236}">
                  <a16:creationId xmlns:a16="http://schemas.microsoft.com/office/drawing/2014/main" id="{D835A164-458D-82F1-A1F4-FB9CC68EB174}"/>
                </a:ext>
              </a:extLst>
            </p:cNvPr>
            <p:cNvSpPr txBox="1"/>
            <p:nvPr/>
          </p:nvSpPr>
          <p:spPr>
            <a:xfrm>
              <a:off x="3023474" y="3336579"/>
              <a:ext cx="2113474" cy="523220"/>
            </a:xfrm>
            <a:prstGeom prst="rect">
              <a:avLst/>
            </a:prstGeom>
            <a:noFill/>
          </p:spPr>
          <p:txBody>
            <a:bodyPr wrap="square" rtlCol="0">
              <a:spAutoFit/>
            </a:bodyPr>
            <a:lstStyle/>
            <a:p>
              <a:pPr algn="ctr"/>
              <a:r>
                <a:rPr lang="en-US">
                  <a:solidFill>
                    <a:schemeClr val="accent6"/>
                  </a:solidFill>
                  <a:latin typeface="Montserrat" panose="00000500000000000000" pitchFamily="2" charset="0"/>
                </a:rPr>
                <a:t>Seeks an alternative to their debt spiral</a:t>
              </a:r>
              <a:endParaRPr lang="en-CA">
                <a:solidFill>
                  <a:schemeClr val="accent6"/>
                </a:solidFill>
                <a:latin typeface="Montserrat" panose="00000500000000000000" pitchFamily="2" charset="0"/>
              </a:endParaRPr>
            </a:p>
          </p:txBody>
        </p:sp>
        <p:sp>
          <p:nvSpPr>
            <p:cNvPr id="202" name="TextBox 201">
              <a:extLst>
                <a:ext uri="{FF2B5EF4-FFF2-40B4-BE49-F238E27FC236}">
                  <a16:creationId xmlns:a16="http://schemas.microsoft.com/office/drawing/2014/main" id="{7D1C7903-2494-5B8D-EA51-33259FD09AC5}"/>
                </a:ext>
              </a:extLst>
            </p:cNvPr>
            <p:cNvSpPr txBox="1"/>
            <p:nvPr/>
          </p:nvSpPr>
          <p:spPr>
            <a:xfrm>
              <a:off x="3023474" y="4041279"/>
              <a:ext cx="2113474" cy="738664"/>
            </a:xfrm>
            <a:prstGeom prst="rect">
              <a:avLst/>
            </a:prstGeom>
            <a:noFill/>
          </p:spPr>
          <p:txBody>
            <a:bodyPr wrap="square" rtlCol="0">
              <a:spAutoFit/>
            </a:bodyPr>
            <a:lstStyle/>
            <a:p>
              <a:pPr algn="ctr"/>
              <a:r>
                <a:rPr lang="en-US">
                  <a:solidFill>
                    <a:schemeClr val="accent6"/>
                  </a:solidFill>
                  <a:latin typeface="Montserrat" panose="00000500000000000000" pitchFamily="2" charset="0"/>
                </a:rPr>
                <a:t>Reaches out to a credit counselling service</a:t>
              </a:r>
              <a:endParaRPr lang="en-CA">
                <a:solidFill>
                  <a:schemeClr val="accent6"/>
                </a:solidFill>
                <a:latin typeface="Montserrat" panose="00000500000000000000" pitchFamily="2" charset="0"/>
              </a:endParaRPr>
            </a:p>
          </p:txBody>
        </p:sp>
      </p:grpSp>
      <p:grpSp>
        <p:nvGrpSpPr>
          <p:cNvPr id="203" name="Group 202">
            <a:extLst>
              <a:ext uri="{FF2B5EF4-FFF2-40B4-BE49-F238E27FC236}">
                <a16:creationId xmlns:a16="http://schemas.microsoft.com/office/drawing/2014/main" id="{9577A06F-0769-1EEF-58E5-527296FE2E20}"/>
              </a:ext>
            </a:extLst>
          </p:cNvPr>
          <p:cNvGrpSpPr/>
          <p:nvPr/>
        </p:nvGrpSpPr>
        <p:grpSpPr>
          <a:xfrm>
            <a:off x="-2611821" y="0"/>
            <a:ext cx="8627364" cy="5143500"/>
            <a:chOff x="0" y="0"/>
            <a:chExt cx="8627364" cy="5143500"/>
          </a:xfrm>
        </p:grpSpPr>
        <p:sp>
          <p:nvSpPr>
            <p:cNvPr id="204" name="Freeform: Shape 203">
              <a:extLst>
                <a:ext uri="{FF2B5EF4-FFF2-40B4-BE49-F238E27FC236}">
                  <a16:creationId xmlns:a16="http://schemas.microsoft.com/office/drawing/2014/main" id="{501DF4A6-4783-2D43-7C9F-24709371810F}"/>
                </a:ext>
              </a:extLst>
            </p:cNvPr>
            <p:cNvSpPr/>
            <p:nvPr/>
          </p:nvSpPr>
          <p:spPr>
            <a:xfrm>
              <a:off x="0" y="0"/>
              <a:ext cx="8627364" cy="5143500"/>
            </a:xfrm>
            <a:custGeom>
              <a:avLst/>
              <a:gdLst>
                <a:gd name="connsiteX0" fmla="*/ 0 w 8627364"/>
                <a:gd name="connsiteY0" fmla="*/ 0 h 5143500"/>
                <a:gd name="connsiteX1" fmla="*/ 8174736 w 8627364"/>
                <a:gd name="connsiteY1" fmla="*/ 0 h 5143500"/>
                <a:gd name="connsiteX2" fmla="*/ 8174736 w 8627364"/>
                <a:gd name="connsiteY2" fmla="*/ 950976 h 5143500"/>
                <a:gd name="connsiteX3" fmla="*/ 8536684 w 8627364"/>
                <a:gd name="connsiteY3" fmla="*/ 950976 h 5143500"/>
                <a:gd name="connsiteX4" fmla="*/ 8627364 w 8627364"/>
                <a:gd name="connsiteY4" fmla="*/ 1041656 h 5143500"/>
                <a:gd name="connsiteX5" fmla="*/ 8627364 w 8627364"/>
                <a:gd name="connsiteY5" fmla="*/ 1404364 h 5143500"/>
                <a:gd name="connsiteX6" fmla="*/ 8536684 w 8627364"/>
                <a:gd name="connsiteY6" fmla="*/ 1495044 h 5143500"/>
                <a:gd name="connsiteX7" fmla="*/ 8174736 w 8627364"/>
                <a:gd name="connsiteY7" fmla="*/ 1495044 h 5143500"/>
                <a:gd name="connsiteX8" fmla="*/ 8174736 w 8627364"/>
                <a:gd name="connsiteY8" fmla="*/ 5143500 h 5143500"/>
                <a:gd name="connsiteX9" fmla="*/ 0 w 8627364"/>
                <a:gd name="connsiteY9"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27364" h="5143500">
                  <a:moveTo>
                    <a:pt x="0" y="0"/>
                  </a:moveTo>
                  <a:lnTo>
                    <a:pt x="8174736" y="0"/>
                  </a:lnTo>
                  <a:lnTo>
                    <a:pt x="8174736" y="950976"/>
                  </a:lnTo>
                  <a:lnTo>
                    <a:pt x="8536684" y="950976"/>
                  </a:lnTo>
                  <a:cubicBezTo>
                    <a:pt x="8586765" y="950976"/>
                    <a:pt x="8627364" y="991575"/>
                    <a:pt x="8627364" y="1041656"/>
                  </a:cubicBezTo>
                  <a:lnTo>
                    <a:pt x="8627364" y="1404364"/>
                  </a:lnTo>
                  <a:cubicBezTo>
                    <a:pt x="8627364" y="1454445"/>
                    <a:pt x="8586765" y="1495044"/>
                    <a:pt x="8536684" y="1495044"/>
                  </a:cubicBezTo>
                  <a:lnTo>
                    <a:pt x="8174736" y="1495044"/>
                  </a:lnTo>
                  <a:lnTo>
                    <a:pt x="8174736" y="5143500"/>
                  </a:lnTo>
                  <a:lnTo>
                    <a:pt x="0" y="5143500"/>
                  </a:lnTo>
                  <a:close/>
                </a:path>
              </a:pathLst>
            </a:custGeom>
            <a:solidFill>
              <a:srgbClr val="D9D0FC"/>
            </a:solidFill>
            <a:ln>
              <a:noFill/>
            </a:ln>
            <a:effectLst>
              <a:outerShdw blurRad="127000" dist="635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205" name="TextBox 204">
              <a:extLst>
                <a:ext uri="{FF2B5EF4-FFF2-40B4-BE49-F238E27FC236}">
                  <a16:creationId xmlns:a16="http://schemas.microsoft.com/office/drawing/2014/main" id="{2B62A3B8-06A1-8466-0F8A-9D3E69608D6F}"/>
                </a:ext>
              </a:extLst>
            </p:cNvPr>
            <p:cNvSpPr txBox="1"/>
            <p:nvPr/>
          </p:nvSpPr>
          <p:spPr>
            <a:xfrm>
              <a:off x="8145780" y="853440"/>
              <a:ext cx="419100" cy="707886"/>
            </a:xfrm>
            <a:prstGeom prst="rect">
              <a:avLst/>
            </a:prstGeom>
            <a:noFill/>
          </p:spPr>
          <p:txBody>
            <a:bodyPr wrap="square" rtlCol="0">
              <a:spAutoFit/>
            </a:bodyPr>
            <a:lstStyle/>
            <a:p>
              <a:r>
                <a:rPr lang="en-US" sz="4000" b="1">
                  <a:solidFill>
                    <a:srgbClr val="BFACF6"/>
                  </a:solidFill>
                </a:rPr>
                <a:t>4</a:t>
              </a:r>
              <a:endParaRPr lang="en-CA" sz="4800" b="1">
                <a:solidFill>
                  <a:srgbClr val="BFACF6"/>
                </a:solidFill>
              </a:endParaRPr>
            </a:p>
          </p:txBody>
        </p:sp>
        <p:sp>
          <p:nvSpPr>
            <p:cNvPr id="206" name="TextBox 205">
              <a:extLst>
                <a:ext uri="{FF2B5EF4-FFF2-40B4-BE49-F238E27FC236}">
                  <a16:creationId xmlns:a16="http://schemas.microsoft.com/office/drawing/2014/main" id="{1D7E0CAD-49DE-CEA4-B9E2-B8A9FC7CBF96}"/>
                </a:ext>
              </a:extLst>
            </p:cNvPr>
            <p:cNvSpPr txBox="1"/>
            <p:nvPr/>
          </p:nvSpPr>
          <p:spPr>
            <a:xfrm>
              <a:off x="4416632" y="437686"/>
              <a:ext cx="2254678" cy="1862048"/>
            </a:xfrm>
            <a:prstGeom prst="rect">
              <a:avLst/>
            </a:prstGeom>
            <a:noFill/>
          </p:spPr>
          <p:txBody>
            <a:bodyPr wrap="square" rtlCol="0">
              <a:spAutoFit/>
            </a:bodyPr>
            <a:lstStyle/>
            <a:p>
              <a:r>
                <a:rPr lang="en-US" sz="11500" b="1">
                  <a:solidFill>
                    <a:schemeClr val="bg1">
                      <a:alpha val="15000"/>
                    </a:schemeClr>
                  </a:solidFill>
                  <a:effectLst>
                    <a:outerShdw blurRad="50800" dist="50800" dir="5400000" algn="ctr" rotWithShape="0">
                      <a:srgbClr val="000000">
                        <a:alpha val="15000"/>
                      </a:srgbClr>
                    </a:outerShdw>
                  </a:effectLst>
                  <a:latin typeface="Montserrat" panose="00000500000000000000" pitchFamily="2" charset="0"/>
                </a:rPr>
                <a:t>04</a:t>
              </a:r>
              <a:endParaRPr lang="en-CA" sz="16600" b="1">
                <a:solidFill>
                  <a:schemeClr val="bg1">
                    <a:alpha val="15000"/>
                  </a:schemeClr>
                </a:solidFill>
                <a:effectLst>
                  <a:outerShdw blurRad="50800" dist="50800" dir="5400000" algn="ctr" rotWithShape="0">
                    <a:srgbClr val="000000">
                      <a:alpha val="15000"/>
                    </a:srgbClr>
                  </a:outerShdw>
                </a:effectLst>
                <a:latin typeface="Montserrat" panose="00000500000000000000" pitchFamily="2" charset="0"/>
              </a:endParaRPr>
            </a:p>
          </p:txBody>
        </p:sp>
        <p:sp>
          <p:nvSpPr>
            <p:cNvPr id="207" name="Title 4">
              <a:extLst>
                <a:ext uri="{FF2B5EF4-FFF2-40B4-BE49-F238E27FC236}">
                  <a16:creationId xmlns:a16="http://schemas.microsoft.com/office/drawing/2014/main" id="{1BCDB394-F619-3BC2-119B-47396BC42BAB}"/>
                </a:ext>
              </a:extLst>
            </p:cNvPr>
            <p:cNvSpPr txBox="1">
              <a:spLocks/>
            </p:cNvSpPr>
            <p:nvPr/>
          </p:nvSpPr>
          <p:spPr>
            <a:xfrm>
              <a:off x="3977168" y="1609448"/>
              <a:ext cx="3081529" cy="4431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spc="300">
                  <a:solidFill>
                    <a:schemeClr val="bg1"/>
                  </a:solidFill>
                  <a:latin typeface="Montserrat" panose="00000500000000000000" pitchFamily="2" charset="0"/>
                </a:rPr>
                <a:t>Holly’s Discovery</a:t>
              </a:r>
            </a:p>
          </p:txBody>
        </p:sp>
        <p:sp>
          <p:nvSpPr>
            <p:cNvPr id="208" name="TextBox 207">
              <a:extLst>
                <a:ext uri="{FF2B5EF4-FFF2-40B4-BE49-F238E27FC236}">
                  <a16:creationId xmlns:a16="http://schemas.microsoft.com/office/drawing/2014/main" id="{C2AF3297-5E50-0771-A68F-E7D414F67912}"/>
                </a:ext>
              </a:extLst>
            </p:cNvPr>
            <p:cNvSpPr txBox="1"/>
            <p:nvPr/>
          </p:nvSpPr>
          <p:spPr>
            <a:xfrm>
              <a:off x="4428272" y="2105535"/>
              <a:ext cx="2179320" cy="523220"/>
            </a:xfrm>
            <a:prstGeom prst="rect">
              <a:avLst/>
            </a:prstGeom>
            <a:noFill/>
          </p:spPr>
          <p:txBody>
            <a:bodyPr wrap="square" rtlCol="0">
              <a:spAutoFit/>
            </a:bodyPr>
            <a:lstStyle/>
            <a:p>
              <a:pPr algn="ctr"/>
              <a:r>
                <a:rPr lang="en-US">
                  <a:solidFill>
                    <a:schemeClr val="bg1"/>
                  </a:solidFill>
                  <a:latin typeface="Montserrat" panose="00000500000000000000" pitchFamily="2" charset="0"/>
                </a:rPr>
                <a:t>Holly finds the Credit Counselling Society</a:t>
              </a:r>
            </a:p>
          </p:txBody>
        </p:sp>
        <p:sp>
          <p:nvSpPr>
            <p:cNvPr id="209" name="TextBox 208">
              <a:extLst>
                <a:ext uri="{FF2B5EF4-FFF2-40B4-BE49-F238E27FC236}">
                  <a16:creationId xmlns:a16="http://schemas.microsoft.com/office/drawing/2014/main" id="{5F96125C-D576-4A95-3B3D-4682709C588C}"/>
                </a:ext>
              </a:extLst>
            </p:cNvPr>
            <p:cNvSpPr txBox="1"/>
            <p:nvPr/>
          </p:nvSpPr>
          <p:spPr>
            <a:xfrm>
              <a:off x="4473361" y="2746264"/>
              <a:ext cx="2179320" cy="523220"/>
            </a:xfrm>
            <a:prstGeom prst="rect">
              <a:avLst/>
            </a:prstGeom>
            <a:noFill/>
          </p:spPr>
          <p:txBody>
            <a:bodyPr wrap="square" rtlCol="0">
              <a:spAutoFit/>
            </a:bodyPr>
            <a:lstStyle/>
            <a:p>
              <a:pPr algn="ctr"/>
              <a:r>
                <a:rPr lang="en-US">
                  <a:solidFill>
                    <a:schemeClr val="bg1"/>
                  </a:solidFill>
                  <a:latin typeface="Montserrat" panose="00000500000000000000" pitchFamily="2" charset="0"/>
                </a:rPr>
                <a:t>They recommend debt consolidation</a:t>
              </a:r>
            </a:p>
          </p:txBody>
        </p:sp>
        <p:sp>
          <p:nvSpPr>
            <p:cNvPr id="210" name="TextBox 209">
              <a:extLst>
                <a:ext uri="{FF2B5EF4-FFF2-40B4-BE49-F238E27FC236}">
                  <a16:creationId xmlns:a16="http://schemas.microsoft.com/office/drawing/2014/main" id="{79E8F654-9DEB-24C5-2DF3-B81BB210B62E}"/>
                </a:ext>
              </a:extLst>
            </p:cNvPr>
            <p:cNvSpPr txBox="1"/>
            <p:nvPr/>
          </p:nvSpPr>
          <p:spPr>
            <a:xfrm>
              <a:off x="4473361" y="3362907"/>
              <a:ext cx="2179320" cy="523220"/>
            </a:xfrm>
            <a:prstGeom prst="rect">
              <a:avLst/>
            </a:prstGeom>
            <a:noFill/>
          </p:spPr>
          <p:txBody>
            <a:bodyPr wrap="square" rtlCol="0">
              <a:spAutoFit/>
            </a:bodyPr>
            <a:lstStyle/>
            <a:p>
              <a:pPr algn="ctr"/>
              <a:r>
                <a:rPr lang="en-US">
                  <a:solidFill>
                    <a:schemeClr val="bg1"/>
                  </a:solidFill>
                  <a:latin typeface="Montserrat" panose="00000500000000000000" pitchFamily="2" charset="0"/>
                </a:rPr>
                <a:t>Current lenders reject Holy</a:t>
              </a:r>
            </a:p>
          </p:txBody>
        </p:sp>
        <p:pic>
          <p:nvPicPr>
            <p:cNvPr id="211" name="Picture 210" descr="A cartoon of a person with brown hair&#10;&#10;Description automatically generated">
              <a:extLst>
                <a:ext uri="{FF2B5EF4-FFF2-40B4-BE49-F238E27FC236}">
                  <a16:creationId xmlns:a16="http://schemas.microsoft.com/office/drawing/2014/main" id="{8C0B062E-37B7-BD3B-91B2-390BA7191582}"/>
                </a:ext>
              </a:extLst>
            </p:cNvPr>
            <p:cNvPicPr>
              <a:picLocks noChangeAspect="1"/>
            </p:cNvPicPr>
            <p:nvPr/>
          </p:nvPicPr>
          <p:blipFill>
            <a:blip r:embed="rId5"/>
            <a:stretch>
              <a:fillRect/>
            </a:stretch>
          </p:blipFill>
          <p:spPr>
            <a:xfrm>
              <a:off x="5170295" y="4056521"/>
              <a:ext cx="785451" cy="916585"/>
            </a:xfrm>
            <a:prstGeom prst="ellipse">
              <a:avLst/>
            </a:prstGeom>
            <a:ln w="63500" cap="rnd">
              <a:solidFill>
                <a:srgbClr val="CFABF7"/>
              </a:solidFill>
            </a:ln>
            <a:effectLst/>
            <a:scene3d>
              <a:camera prst="orthographicFront"/>
              <a:lightRig rig="contrasting" dir="t">
                <a:rot lat="0" lon="0" rev="3000000"/>
              </a:lightRig>
            </a:scene3d>
            <a:sp3d contourW="7620">
              <a:bevelT w="95250" h="31750"/>
              <a:contourClr>
                <a:srgbClr val="333333"/>
              </a:contourClr>
            </a:sp3d>
          </p:spPr>
        </p:pic>
      </p:grpSp>
      <p:grpSp>
        <p:nvGrpSpPr>
          <p:cNvPr id="2" name="Group 1">
            <a:extLst>
              <a:ext uri="{FF2B5EF4-FFF2-40B4-BE49-F238E27FC236}">
                <a16:creationId xmlns:a16="http://schemas.microsoft.com/office/drawing/2014/main" id="{29284263-D5FF-F776-4CDA-6BF65516FC70}"/>
              </a:ext>
            </a:extLst>
          </p:cNvPr>
          <p:cNvGrpSpPr/>
          <p:nvPr/>
        </p:nvGrpSpPr>
        <p:grpSpPr>
          <a:xfrm>
            <a:off x="8892096" y="2207867"/>
            <a:ext cx="846966" cy="707886"/>
            <a:chOff x="-359854" y="2207867"/>
            <a:chExt cx="846966" cy="707886"/>
          </a:xfrm>
        </p:grpSpPr>
        <p:sp>
          <p:nvSpPr>
            <p:cNvPr id="3" name="Rectangle: Rounded Corners 2">
              <a:extLst>
                <a:ext uri="{FF2B5EF4-FFF2-40B4-BE49-F238E27FC236}">
                  <a16:creationId xmlns:a16="http://schemas.microsoft.com/office/drawing/2014/main" id="{03668ABC-D652-A3A9-10A1-474D50427FC3}"/>
                </a:ext>
              </a:extLst>
            </p:cNvPr>
            <p:cNvSpPr/>
            <p:nvPr/>
          </p:nvSpPr>
          <p:spPr>
            <a:xfrm>
              <a:off x="-359854" y="2289408"/>
              <a:ext cx="806035" cy="564683"/>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TextBox 3">
              <a:extLst>
                <a:ext uri="{FF2B5EF4-FFF2-40B4-BE49-F238E27FC236}">
                  <a16:creationId xmlns:a16="http://schemas.microsoft.com/office/drawing/2014/main" id="{54C81BE4-9B0C-F041-3479-11EC23269D2E}"/>
                </a:ext>
              </a:extLst>
            </p:cNvPr>
            <p:cNvSpPr txBox="1"/>
            <p:nvPr/>
          </p:nvSpPr>
          <p:spPr>
            <a:xfrm>
              <a:off x="-56464" y="2207867"/>
              <a:ext cx="543576" cy="707886"/>
            </a:xfrm>
            <a:prstGeom prst="rect">
              <a:avLst/>
            </a:prstGeom>
            <a:noFill/>
          </p:spPr>
          <p:txBody>
            <a:bodyPr wrap="square" rtlCol="0">
              <a:spAutoFit/>
            </a:bodyPr>
            <a:lstStyle/>
            <a:p>
              <a:r>
                <a:rPr lang="en-US" sz="4000" b="1">
                  <a:solidFill>
                    <a:schemeClr val="tx1"/>
                  </a:solidFill>
                </a:rPr>
                <a:t>!!</a:t>
              </a:r>
              <a:endParaRPr lang="en-CA" sz="4800" b="1">
                <a:solidFill>
                  <a:schemeClr val="tx1"/>
                </a:solidFill>
              </a:endParaRPr>
            </a:p>
          </p:txBody>
        </p:sp>
      </p:grpSp>
      <p:sp>
        <p:nvSpPr>
          <p:cNvPr id="6" name="Rectangle 5">
            <a:extLst>
              <a:ext uri="{FF2B5EF4-FFF2-40B4-BE49-F238E27FC236}">
                <a16:creationId xmlns:a16="http://schemas.microsoft.com/office/drawing/2014/main" id="{5A62436F-2ECA-B913-4AB4-E94B6CD90812}"/>
              </a:ext>
            </a:extLst>
          </p:cNvPr>
          <p:cNvSpPr/>
          <p:nvPr/>
        </p:nvSpPr>
        <p:spPr>
          <a:xfrm>
            <a:off x="-1099930" y="53009"/>
            <a:ext cx="10184295" cy="508414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A" dirty="0"/>
              <a:t>This was our title slide, but it was an image due to transition purposes, obviously I cannot include for that reason since our names are on it.</a:t>
            </a:r>
          </a:p>
        </p:txBody>
      </p:sp>
    </p:spTree>
    <p:extLst>
      <p:ext uri="{BB962C8B-B14F-4D97-AF65-F5344CB8AC3E}">
        <p14:creationId xmlns:p14="http://schemas.microsoft.com/office/powerpoint/2010/main" val="2119902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C2987CAB-E1EA-A901-2440-6CB94545E1B7}"/>
              </a:ext>
            </a:extLst>
          </p:cNvPr>
          <p:cNvGrpSpPr/>
          <p:nvPr/>
        </p:nvGrpSpPr>
        <p:grpSpPr>
          <a:xfrm>
            <a:off x="1826117" y="-1116204"/>
            <a:ext cx="5486400" cy="1033422"/>
            <a:chOff x="1826117" y="3630577"/>
            <a:chExt cx="5486400" cy="1033422"/>
          </a:xfrm>
        </p:grpSpPr>
        <p:pic>
          <p:nvPicPr>
            <p:cNvPr id="28" name="Picture 27" descr="A green and white umbrella&#10;&#10;Description automatically generated">
              <a:extLst>
                <a:ext uri="{FF2B5EF4-FFF2-40B4-BE49-F238E27FC236}">
                  <a16:creationId xmlns:a16="http://schemas.microsoft.com/office/drawing/2014/main" id="{78888D91-B05B-3F7A-517A-0F2C809149E7}"/>
                </a:ext>
              </a:extLst>
            </p:cNvPr>
            <p:cNvPicPr>
              <a:picLocks noChangeAspect="1"/>
            </p:cNvPicPr>
            <p:nvPr/>
          </p:nvPicPr>
          <p:blipFill>
            <a:blip r:embed="rId2"/>
            <a:stretch>
              <a:fillRect/>
            </a:stretch>
          </p:blipFill>
          <p:spPr>
            <a:xfrm>
              <a:off x="4124817" y="3630577"/>
              <a:ext cx="889000" cy="889000"/>
            </a:xfrm>
            <a:prstGeom prst="rect">
              <a:avLst/>
            </a:prstGeom>
          </p:spPr>
        </p:pic>
        <p:sp>
          <p:nvSpPr>
            <p:cNvPr id="7" name="TextBox 6">
              <a:extLst>
                <a:ext uri="{FF2B5EF4-FFF2-40B4-BE49-F238E27FC236}">
                  <a16:creationId xmlns:a16="http://schemas.microsoft.com/office/drawing/2014/main" id="{728E5F43-9829-1A87-9F49-0B4DAD256D35}"/>
                </a:ext>
              </a:extLst>
            </p:cNvPr>
            <p:cNvSpPr txBox="1"/>
            <p:nvPr/>
          </p:nvSpPr>
          <p:spPr>
            <a:xfrm>
              <a:off x="1826117" y="4294667"/>
              <a:ext cx="5486400" cy="369332"/>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algn="ctr"/>
              <a:r>
                <a:rPr lang="en-CA" sz="1800" b="1">
                  <a:solidFill>
                    <a:schemeClr val="tx2"/>
                  </a:solidFill>
                  <a:latin typeface="Montserrat"/>
                </a:rPr>
                <a:t>That’s where Parachute comes in.</a:t>
              </a:r>
            </a:p>
          </p:txBody>
        </p:sp>
        <p:cxnSp>
          <p:nvCxnSpPr>
            <p:cNvPr id="31" name="Straight Connector 30">
              <a:extLst>
                <a:ext uri="{FF2B5EF4-FFF2-40B4-BE49-F238E27FC236}">
                  <a16:creationId xmlns:a16="http://schemas.microsoft.com/office/drawing/2014/main" id="{20A97387-EC1B-BACA-88F5-C3814F966A02}"/>
                </a:ext>
              </a:extLst>
            </p:cNvPr>
            <p:cNvCxnSpPr>
              <a:cxnSpLocks/>
            </p:cNvCxnSpPr>
            <p:nvPr/>
          </p:nvCxnSpPr>
          <p:spPr>
            <a:xfrm flipH="1">
              <a:off x="4124817" y="4075077"/>
              <a:ext cx="320183" cy="219590"/>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E28227FB-516F-75B7-4311-076EE297354D}"/>
                </a:ext>
              </a:extLst>
            </p:cNvPr>
            <p:cNvCxnSpPr>
              <a:cxnSpLocks/>
            </p:cNvCxnSpPr>
            <p:nvPr/>
          </p:nvCxnSpPr>
          <p:spPr>
            <a:xfrm>
              <a:off x="4699002" y="4075077"/>
              <a:ext cx="320183" cy="219590"/>
            </a:xfrm>
            <a:prstGeom prst="line">
              <a:avLst/>
            </a:prstGeom>
          </p:spPr>
          <p:style>
            <a:lnRef idx="1">
              <a:schemeClr val="dk1"/>
            </a:lnRef>
            <a:fillRef idx="0">
              <a:schemeClr val="dk1"/>
            </a:fillRef>
            <a:effectRef idx="0">
              <a:schemeClr val="dk1"/>
            </a:effectRef>
            <a:fontRef idx="minor">
              <a:schemeClr val="tx1"/>
            </a:fontRef>
          </p:style>
        </p:cxnSp>
      </p:grpSp>
      <p:sp>
        <p:nvSpPr>
          <p:cNvPr id="12" name="Rectangle 11">
            <a:extLst>
              <a:ext uri="{FF2B5EF4-FFF2-40B4-BE49-F238E27FC236}">
                <a16:creationId xmlns:a16="http://schemas.microsoft.com/office/drawing/2014/main" id="{D731A0A6-B2CC-DCCE-B98A-20B5A42FBBB5}"/>
              </a:ext>
            </a:extLst>
          </p:cNvPr>
          <p:cNvSpPr/>
          <p:nvPr/>
        </p:nvSpPr>
        <p:spPr>
          <a:xfrm>
            <a:off x="-256683" y="1138362"/>
            <a:ext cx="9652000" cy="232238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03B8DED1-93CE-1046-A352-28D8D7DBB396}"/>
              </a:ext>
            </a:extLst>
          </p:cNvPr>
          <p:cNvSpPr/>
          <p:nvPr/>
        </p:nvSpPr>
        <p:spPr>
          <a:xfrm rot="5400000">
            <a:off x="5962715" y="2027864"/>
            <a:ext cx="538153" cy="58462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 name="Title 1">
            <a:extLst>
              <a:ext uri="{FF2B5EF4-FFF2-40B4-BE49-F238E27FC236}">
                <a16:creationId xmlns:a16="http://schemas.microsoft.com/office/drawing/2014/main" id="{2D89FD78-8C66-DB73-84EF-23291CB65B7D}"/>
              </a:ext>
            </a:extLst>
          </p:cNvPr>
          <p:cNvSpPr>
            <a:spLocks noGrp="1"/>
          </p:cNvSpPr>
          <p:nvPr>
            <p:ph type="title"/>
          </p:nvPr>
        </p:nvSpPr>
        <p:spPr>
          <a:xfrm>
            <a:off x="2906842" y="282581"/>
            <a:ext cx="3324950" cy="572700"/>
          </a:xfrm>
        </p:spPr>
        <p:txBody>
          <a:bodyPr/>
          <a:lstStyle/>
          <a:p>
            <a:r>
              <a:rPr lang="en-US"/>
              <a:t>Introducing CCS</a:t>
            </a:r>
          </a:p>
        </p:txBody>
      </p:sp>
      <p:sp>
        <p:nvSpPr>
          <p:cNvPr id="4" name="TextBox 3">
            <a:extLst>
              <a:ext uri="{FF2B5EF4-FFF2-40B4-BE49-F238E27FC236}">
                <a16:creationId xmlns:a16="http://schemas.microsoft.com/office/drawing/2014/main" id="{525E99DD-5F97-36BB-B0F3-2E370ED4AD4D}"/>
              </a:ext>
            </a:extLst>
          </p:cNvPr>
          <p:cNvSpPr txBox="1"/>
          <p:nvPr/>
        </p:nvSpPr>
        <p:spPr>
          <a:xfrm>
            <a:off x="73479" y="1261298"/>
            <a:ext cx="2922814" cy="1025409"/>
          </a:xfrm>
          <a:prstGeom prst="rect">
            <a:avLst/>
          </a:prstGeom>
          <a:noFill/>
        </p:spPr>
        <p:txBody>
          <a:bodyPr wrap="square" lIns="91440" tIns="45720" rIns="91440" bIns="45720" rtlCol="0" anchor="t">
            <a:spAutoFit/>
          </a:bodyPr>
          <a:lstStyle/>
          <a:p>
            <a:pPr algn="ctr">
              <a:lnSpc>
                <a:spcPct val="150000"/>
              </a:lnSpc>
            </a:pPr>
            <a:r>
              <a:rPr lang="en-CA" b="1">
                <a:solidFill>
                  <a:schemeClr val="bg1"/>
                </a:solidFill>
                <a:latin typeface="Montserrat"/>
              </a:rPr>
              <a:t>A non-profit organization that helps with debt reduction and management</a:t>
            </a:r>
          </a:p>
        </p:txBody>
      </p:sp>
      <p:sp>
        <p:nvSpPr>
          <p:cNvPr id="5" name="TextBox 4">
            <a:extLst>
              <a:ext uri="{FF2B5EF4-FFF2-40B4-BE49-F238E27FC236}">
                <a16:creationId xmlns:a16="http://schemas.microsoft.com/office/drawing/2014/main" id="{EE244D80-A1DF-D688-E440-B505DCD0908F}"/>
              </a:ext>
            </a:extLst>
          </p:cNvPr>
          <p:cNvSpPr txBox="1"/>
          <p:nvPr/>
        </p:nvSpPr>
        <p:spPr>
          <a:xfrm>
            <a:off x="3107910" y="1261299"/>
            <a:ext cx="2922814" cy="1025409"/>
          </a:xfrm>
          <a:prstGeom prst="rect">
            <a:avLst/>
          </a:prstGeom>
          <a:noFill/>
        </p:spPr>
        <p:txBody>
          <a:bodyPr wrap="square" lIns="91440" tIns="45720" rIns="91440" bIns="45720" rtlCol="0" anchor="t">
            <a:spAutoFit/>
          </a:bodyPr>
          <a:lstStyle/>
          <a:p>
            <a:pPr algn="ctr">
              <a:lnSpc>
                <a:spcPct val="150000"/>
              </a:lnSpc>
            </a:pPr>
            <a:r>
              <a:rPr lang="en-CA" b="1">
                <a:solidFill>
                  <a:schemeClr val="bg1"/>
                </a:solidFill>
                <a:latin typeface="Montserrat"/>
              </a:rPr>
              <a:t>They offer 6 programs to address different circumstances </a:t>
            </a:r>
            <a:endParaRPr lang="en-CA" b="1">
              <a:solidFill>
                <a:schemeClr val="bg1"/>
              </a:solidFill>
              <a:latin typeface="Montserrat" panose="00000500000000000000" pitchFamily="2" charset="0"/>
            </a:endParaRPr>
          </a:p>
        </p:txBody>
      </p:sp>
      <p:sp>
        <p:nvSpPr>
          <p:cNvPr id="6" name="TextBox 5">
            <a:extLst>
              <a:ext uri="{FF2B5EF4-FFF2-40B4-BE49-F238E27FC236}">
                <a16:creationId xmlns:a16="http://schemas.microsoft.com/office/drawing/2014/main" id="{063470CE-64B0-5583-D817-48F0401B6DDB}"/>
              </a:ext>
            </a:extLst>
          </p:cNvPr>
          <p:cNvSpPr txBox="1"/>
          <p:nvPr/>
        </p:nvSpPr>
        <p:spPr>
          <a:xfrm>
            <a:off x="6077906" y="1261299"/>
            <a:ext cx="2992615" cy="1025409"/>
          </a:xfrm>
          <a:prstGeom prst="rect">
            <a:avLst/>
          </a:prstGeom>
          <a:noFill/>
        </p:spPr>
        <p:txBody>
          <a:bodyPr wrap="square" lIns="91440" tIns="45720" rIns="91440" bIns="45720" rtlCol="0" anchor="t">
            <a:spAutoFit/>
          </a:bodyPr>
          <a:lstStyle/>
          <a:p>
            <a:pPr algn="ctr">
              <a:lnSpc>
                <a:spcPct val="150000"/>
              </a:lnSpc>
            </a:pPr>
            <a:r>
              <a:rPr lang="en-CA" b="1">
                <a:solidFill>
                  <a:schemeClr val="bg1"/>
                </a:solidFill>
                <a:latin typeface="Montserrat"/>
              </a:rPr>
              <a:t>They have sub-prime and net-prime customers, but no debt-consolidation solution </a:t>
            </a:r>
            <a:endParaRPr lang="en-CA" b="1">
              <a:solidFill>
                <a:schemeClr val="bg1"/>
              </a:solidFill>
              <a:latin typeface="Montserrat" panose="00000500000000000000" pitchFamily="2" charset="0"/>
            </a:endParaRPr>
          </a:p>
        </p:txBody>
      </p:sp>
      <p:pic>
        <p:nvPicPr>
          <p:cNvPr id="9" name="Picture 8">
            <a:extLst>
              <a:ext uri="{FF2B5EF4-FFF2-40B4-BE49-F238E27FC236}">
                <a16:creationId xmlns:a16="http://schemas.microsoft.com/office/drawing/2014/main" id="{4E240146-332D-81C8-0559-DF668954C624}"/>
              </a:ext>
            </a:extLst>
          </p:cNvPr>
          <p:cNvPicPr>
            <a:picLocks noChangeAspect="1"/>
          </p:cNvPicPr>
          <p:nvPr/>
        </p:nvPicPr>
        <p:blipFill>
          <a:blip r:embed="rId3"/>
          <a:stretch>
            <a:fillRect/>
          </a:stretch>
        </p:blipFill>
        <p:spPr>
          <a:xfrm>
            <a:off x="7177289" y="2391937"/>
            <a:ext cx="793847" cy="793847"/>
          </a:xfrm>
          <a:prstGeom prst="rect">
            <a:avLst/>
          </a:prstGeom>
        </p:spPr>
      </p:pic>
      <p:grpSp>
        <p:nvGrpSpPr>
          <p:cNvPr id="17" name="Group 16">
            <a:extLst>
              <a:ext uri="{FF2B5EF4-FFF2-40B4-BE49-F238E27FC236}">
                <a16:creationId xmlns:a16="http://schemas.microsoft.com/office/drawing/2014/main" id="{5E573DDD-4038-7983-D320-F1797664E84A}"/>
              </a:ext>
            </a:extLst>
          </p:cNvPr>
          <p:cNvGrpSpPr/>
          <p:nvPr/>
        </p:nvGrpSpPr>
        <p:grpSpPr>
          <a:xfrm rot="16698333">
            <a:off x="11239078" y="4151994"/>
            <a:ext cx="1068062" cy="2068699"/>
            <a:chOff x="3019006" y="1133061"/>
            <a:chExt cx="1410286" cy="3269973"/>
          </a:xfrm>
        </p:grpSpPr>
        <p:sp>
          <p:nvSpPr>
            <p:cNvPr id="18" name="Triangle 4">
              <a:extLst>
                <a:ext uri="{FF2B5EF4-FFF2-40B4-BE49-F238E27FC236}">
                  <a16:creationId xmlns:a16="http://schemas.microsoft.com/office/drawing/2014/main" id="{618F62F7-8ADA-5ACA-780D-5C3576B64EDC}"/>
                </a:ext>
              </a:extLst>
            </p:cNvPr>
            <p:cNvSpPr/>
            <p:nvPr/>
          </p:nvSpPr>
          <p:spPr>
            <a:xfrm>
              <a:off x="3448878" y="1133061"/>
              <a:ext cx="546652" cy="705678"/>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 Same Side Corner Rectangle 5">
              <a:extLst>
                <a:ext uri="{FF2B5EF4-FFF2-40B4-BE49-F238E27FC236}">
                  <a16:creationId xmlns:a16="http://schemas.microsoft.com/office/drawing/2014/main" id="{882AA4FB-74DB-3C05-620A-2E64BA8FD097}"/>
                </a:ext>
              </a:extLst>
            </p:cNvPr>
            <p:cNvSpPr/>
            <p:nvPr/>
          </p:nvSpPr>
          <p:spPr>
            <a:xfrm rot="10800000">
              <a:off x="3588025" y="1838739"/>
              <a:ext cx="268357" cy="2564295"/>
            </a:xfrm>
            <a:prstGeom prst="round2Same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Parallelogram 19">
              <a:extLst>
                <a:ext uri="{FF2B5EF4-FFF2-40B4-BE49-F238E27FC236}">
                  <a16:creationId xmlns:a16="http://schemas.microsoft.com/office/drawing/2014/main" id="{BF2B8425-E691-F929-DB95-DA19193C5442}"/>
                </a:ext>
              </a:extLst>
            </p:cNvPr>
            <p:cNvSpPr/>
            <p:nvPr/>
          </p:nvSpPr>
          <p:spPr>
            <a:xfrm rot="12583418" flipV="1">
              <a:off x="3574796" y="3715643"/>
              <a:ext cx="854496" cy="610328"/>
            </a:xfrm>
            <a:prstGeom prst="parallelogram">
              <a:avLst>
                <a:gd name="adj" fmla="val 58411"/>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arallelogram 20">
              <a:extLst>
                <a:ext uri="{FF2B5EF4-FFF2-40B4-BE49-F238E27FC236}">
                  <a16:creationId xmlns:a16="http://schemas.microsoft.com/office/drawing/2014/main" id="{248A5EA7-D1EA-9960-1D12-84B621EA1A64}"/>
                </a:ext>
              </a:extLst>
            </p:cNvPr>
            <p:cNvSpPr/>
            <p:nvPr/>
          </p:nvSpPr>
          <p:spPr>
            <a:xfrm rot="9016582">
              <a:off x="3019006" y="3715644"/>
              <a:ext cx="854496" cy="610328"/>
            </a:xfrm>
            <a:prstGeom prst="parallelogram">
              <a:avLst>
                <a:gd name="adj" fmla="val 58411"/>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1DE642DF-32AD-4015-A084-BA9D52A6BEB7}"/>
              </a:ext>
            </a:extLst>
          </p:cNvPr>
          <p:cNvSpPr txBox="1"/>
          <p:nvPr/>
        </p:nvSpPr>
        <p:spPr>
          <a:xfrm>
            <a:off x="9715063" y="738627"/>
            <a:ext cx="2922814" cy="1025409"/>
          </a:xfrm>
          <a:prstGeom prst="rect">
            <a:avLst/>
          </a:prstGeom>
          <a:noFill/>
        </p:spPr>
        <p:txBody>
          <a:bodyPr wrap="square" lIns="91440" tIns="45720" rIns="91440" bIns="45720" rtlCol="0" anchor="t">
            <a:spAutoFit/>
          </a:bodyPr>
          <a:lstStyle/>
          <a:p>
            <a:pPr>
              <a:lnSpc>
                <a:spcPct val="150000"/>
              </a:lnSpc>
            </a:pPr>
            <a:r>
              <a:rPr lang="en-CA" b="1">
                <a:latin typeface="Montserrat"/>
              </a:rPr>
              <a:t>A mutually beneficial collaboration between CCS and Parachute</a:t>
            </a:r>
          </a:p>
        </p:txBody>
      </p:sp>
      <p:sp>
        <p:nvSpPr>
          <p:cNvPr id="23" name="TextBox 22">
            <a:extLst>
              <a:ext uri="{FF2B5EF4-FFF2-40B4-BE49-F238E27FC236}">
                <a16:creationId xmlns:a16="http://schemas.microsoft.com/office/drawing/2014/main" id="{7585B4D6-93A6-C2FE-4F02-A25727A1C6D8}"/>
              </a:ext>
            </a:extLst>
          </p:cNvPr>
          <p:cNvSpPr txBox="1"/>
          <p:nvPr/>
        </p:nvSpPr>
        <p:spPr>
          <a:xfrm>
            <a:off x="10739044" y="1969508"/>
            <a:ext cx="2922814" cy="1348574"/>
          </a:xfrm>
          <a:prstGeom prst="rect">
            <a:avLst/>
          </a:prstGeom>
          <a:noFill/>
        </p:spPr>
        <p:txBody>
          <a:bodyPr wrap="square" lIns="91440" tIns="45720" rIns="91440" bIns="45720" rtlCol="0" anchor="t">
            <a:spAutoFit/>
          </a:bodyPr>
          <a:lstStyle/>
          <a:p>
            <a:pPr>
              <a:lnSpc>
                <a:spcPct val="150000"/>
              </a:lnSpc>
            </a:pPr>
            <a:r>
              <a:rPr lang="en-CA" b="1">
                <a:latin typeface="Montserrat"/>
              </a:rPr>
              <a:t>Parachute provides debt consolidation services to CCS’ sub-prime and net-prime customers</a:t>
            </a:r>
          </a:p>
        </p:txBody>
      </p:sp>
      <p:sp>
        <p:nvSpPr>
          <p:cNvPr id="24" name="TextBox 23">
            <a:extLst>
              <a:ext uri="{FF2B5EF4-FFF2-40B4-BE49-F238E27FC236}">
                <a16:creationId xmlns:a16="http://schemas.microsoft.com/office/drawing/2014/main" id="{25B125A1-9BD7-0598-065C-4FD332CB4FAE}"/>
              </a:ext>
            </a:extLst>
          </p:cNvPr>
          <p:cNvSpPr txBox="1"/>
          <p:nvPr/>
        </p:nvSpPr>
        <p:spPr>
          <a:xfrm>
            <a:off x="11256467" y="3577017"/>
            <a:ext cx="2922814" cy="1024704"/>
          </a:xfrm>
          <a:prstGeom prst="rect">
            <a:avLst/>
          </a:prstGeom>
          <a:noFill/>
        </p:spPr>
        <p:txBody>
          <a:bodyPr wrap="square" lIns="91440" tIns="45720" rIns="91440" bIns="45720" rtlCol="0" anchor="t">
            <a:spAutoFit/>
          </a:bodyPr>
          <a:lstStyle/>
          <a:p>
            <a:pPr>
              <a:lnSpc>
                <a:spcPct val="150000"/>
              </a:lnSpc>
            </a:pPr>
            <a:r>
              <a:rPr lang="en-CA" b="1">
                <a:latin typeface="Montserrat"/>
              </a:rPr>
              <a:t>Parachute reaches its target of 5,000 loans in </a:t>
            </a:r>
            <a:endParaRPr lang="en-US"/>
          </a:p>
          <a:p>
            <a:pPr>
              <a:lnSpc>
                <a:spcPct val="150000"/>
              </a:lnSpc>
            </a:pPr>
            <a:r>
              <a:rPr lang="en-CA" b="1">
                <a:latin typeface="Montserrat"/>
              </a:rPr>
              <a:t>5 years</a:t>
            </a:r>
            <a:endParaRPr lang="en-CA"/>
          </a:p>
        </p:txBody>
      </p:sp>
      <p:grpSp>
        <p:nvGrpSpPr>
          <p:cNvPr id="37" name="Group 36">
            <a:extLst>
              <a:ext uri="{FF2B5EF4-FFF2-40B4-BE49-F238E27FC236}">
                <a16:creationId xmlns:a16="http://schemas.microsoft.com/office/drawing/2014/main" id="{5BE9BEC1-B093-879E-3480-74BC3487EA07}"/>
              </a:ext>
            </a:extLst>
          </p:cNvPr>
          <p:cNvGrpSpPr/>
          <p:nvPr/>
        </p:nvGrpSpPr>
        <p:grpSpPr>
          <a:xfrm>
            <a:off x="4176349" y="2378530"/>
            <a:ext cx="791302" cy="793847"/>
            <a:chOff x="2772000" y="1005349"/>
            <a:chExt cx="3600000" cy="3600000"/>
          </a:xfrm>
          <a:effectLst>
            <a:outerShdw blurRad="76200" dist="50800" dir="2700000" algn="ctr" rotWithShape="0">
              <a:srgbClr val="000000">
                <a:alpha val="45000"/>
              </a:srgbClr>
            </a:outerShdw>
          </a:effectLst>
        </p:grpSpPr>
        <p:sp>
          <p:nvSpPr>
            <p:cNvPr id="38" name="Oval 37">
              <a:extLst>
                <a:ext uri="{FF2B5EF4-FFF2-40B4-BE49-F238E27FC236}">
                  <a16:creationId xmlns:a16="http://schemas.microsoft.com/office/drawing/2014/main" id="{58D4E478-68E9-414B-0179-6BFCC44C6458}"/>
                </a:ext>
              </a:extLst>
            </p:cNvPr>
            <p:cNvSpPr/>
            <p:nvPr/>
          </p:nvSpPr>
          <p:spPr>
            <a:xfrm>
              <a:off x="2772000" y="1005349"/>
              <a:ext cx="3600000" cy="36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F5C6F60E-30C9-29FB-00B4-EB25F4B14FB9}"/>
                </a:ext>
              </a:extLst>
            </p:cNvPr>
            <p:cNvSpPr/>
            <p:nvPr/>
          </p:nvSpPr>
          <p:spPr>
            <a:xfrm>
              <a:off x="3132000" y="1361661"/>
              <a:ext cx="2880000" cy="288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3DE991F-1B48-C985-975D-5375DB1FDB28}"/>
                </a:ext>
              </a:extLst>
            </p:cNvPr>
            <p:cNvSpPr/>
            <p:nvPr/>
          </p:nvSpPr>
          <p:spPr>
            <a:xfrm>
              <a:off x="3492000" y="1731537"/>
              <a:ext cx="2160000" cy="216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88660C83-A975-2B59-AC21-A6EF89BC9AA3}"/>
                </a:ext>
              </a:extLst>
            </p:cNvPr>
            <p:cNvSpPr/>
            <p:nvPr/>
          </p:nvSpPr>
          <p:spPr>
            <a:xfrm>
              <a:off x="3852000" y="2081661"/>
              <a:ext cx="1440000" cy="14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6E139846-38AB-98DE-865A-7A47EE2C3B0F}"/>
                </a:ext>
              </a:extLst>
            </p:cNvPr>
            <p:cNvSpPr/>
            <p:nvPr/>
          </p:nvSpPr>
          <p:spPr>
            <a:xfrm>
              <a:off x="4212000" y="2451537"/>
              <a:ext cx="720000" cy="72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descr="A black background with a black square&#10;&#10;Description automatically generated with medium confidence">
            <a:extLst>
              <a:ext uri="{FF2B5EF4-FFF2-40B4-BE49-F238E27FC236}">
                <a16:creationId xmlns:a16="http://schemas.microsoft.com/office/drawing/2014/main" id="{0B7252A5-D165-18FF-99E8-3054A5DC0E76}"/>
              </a:ext>
            </a:extLst>
          </p:cNvPr>
          <p:cNvPicPr>
            <a:picLocks noChangeAspect="1"/>
          </p:cNvPicPr>
          <p:nvPr/>
        </p:nvPicPr>
        <p:blipFill>
          <a:blip r:embed="rId4"/>
          <a:stretch>
            <a:fillRect/>
          </a:stretch>
        </p:blipFill>
        <p:spPr>
          <a:xfrm>
            <a:off x="1139235" y="2393209"/>
            <a:ext cx="791302" cy="791302"/>
          </a:xfrm>
          <a:prstGeom prst="rect">
            <a:avLst/>
          </a:prstGeom>
        </p:spPr>
      </p:pic>
      <p:pic>
        <p:nvPicPr>
          <p:cNvPr id="13" name="Picture 12" descr="A black background with a black square&#10;&#10;Description automatically generated with medium confidence">
            <a:extLst>
              <a:ext uri="{FF2B5EF4-FFF2-40B4-BE49-F238E27FC236}">
                <a16:creationId xmlns:a16="http://schemas.microsoft.com/office/drawing/2014/main" id="{8EC1A79F-053F-3179-1401-BC3CCC44B158}"/>
              </a:ext>
            </a:extLst>
          </p:cNvPr>
          <p:cNvPicPr>
            <a:picLocks noChangeAspect="1"/>
          </p:cNvPicPr>
          <p:nvPr/>
        </p:nvPicPr>
        <p:blipFill>
          <a:blip r:embed="rId5"/>
          <a:stretch>
            <a:fillRect/>
          </a:stretch>
        </p:blipFill>
        <p:spPr>
          <a:xfrm>
            <a:off x="9839836" y="818959"/>
            <a:ext cx="864744" cy="864744"/>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C8BAD152-6B98-C7F6-F14F-92C7D9732392}"/>
              </a:ext>
            </a:extLst>
          </p:cNvPr>
          <p:cNvPicPr>
            <a:picLocks noChangeAspect="1"/>
          </p:cNvPicPr>
          <p:nvPr/>
        </p:nvPicPr>
        <p:blipFill>
          <a:blip r:embed="rId6"/>
          <a:stretch>
            <a:fillRect/>
          </a:stretch>
        </p:blipFill>
        <p:spPr>
          <a:xfrm>
            <a:off x="10970272" y="2235116"/>
            <a:ext cx="869463" cy="869463"/>
          </a:xfrm>
          <a:prstGeom prst="rect">
            <a:avLst/>
          </a:prstGeom>
        </p:spPr>
      </p:pic>
      <p:pic>
        <p:nvPicPr>
          <p:cNvPr id="15" name="Picture 14" descr="A black background with a black square&#10;&#10;Description automatically generated with medium confidence">
            <a:extLst>
              <a:ext uri="{FF2B5EF4-FFF2-40B4-BE49-F238E27FC236}">
                <a16:creationId xmlns:a16="http://schemas.microsoft.com/office/drawing/2014/main" id="{38132282-EEAD-F8D3-D6F5-A3F656685DF5}"/>
              </a:ext>
            </a:extLst>
          </p:cNvPr>
          <p:cNvPicPr>
            <a:picLocks noChangeAspect="1"/>
          </p:cNvPicPr>
          <p:nvPr/>
        </p:nvPicPr>
        <p:blipFill>
          <a:blip r:embed="rId7"/>
          <a:stretch>
            <a:fillRect/>
          </a:stretch>
        </p:blipFill>
        <p:spPr>
          <a:xfrm>
            <a:off x="11256467" y="3601642"/>
            <a:ext cx="864744" cy="864744"/>
          </a:xfrm>
          <a:prstGeom prst="rect">
            <a:avLst/>
          </a:prstGeom>
        </p:spPr>
      </p:pic>
    </p:spTree>
    <p:extLst>
      <p:ext uri="{BB962C8B-B14F-4D97-AF65-F5344CB8AC3E}">
        <p14:creationId xmlns:p14="http://schemas.microsoft.com/office/powerpoint/2010/main" val="16653470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6 -1.97531E-6 L 0.0066 0.91945 " pathEditMode="relative" rAng="0" ptsTypes="AA">
                                      <p:cBhvr>
                                        <p:cTn id="6" dur="2000" fill="hold"/>
                                        <p:tgtEl>
                                          <p:spTgt spid="36"/>
                                        </p:tgtEl>
                                        <p:attrNameLst>
                                          <p:attrName>ppt_x</p:attrName>
                                          <p:attrName>ppt_y</p:attrName>
                                        </p:attrNameLst>
                                      </p:cBhvr>
                                      <p:rCtr x="330" y="459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3B8DED1-93CE-1046-A352-28D8D7DBB396}"/>
              </a:ext>
            </a:extLst>
          </p:cNvPr>
          <p:cNvSpPr/>
          <p:nvPr/>
        </p:nvSpPr>
        <p:spPr>
          <a:xfrm rot="5400000">
            <a:off x="5985058" y="1951320"/>
            <a:ext cx="538153" cy="584621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nvGrpSpPr>
          <p:cNvPr id="17" name="Group 16">
            <a:extLst>
              <a:ext uri="{FF2B5EF4-FFF2-40B4-BE49-F238E27FC236}">
                <a16:creationId xmlns:a16="http://schemas.microsoft.com/office/drawing/2014/main" id="{DE843C25-CD95-FBDE-36D2-8BB68771946D}"/>
              </a:ext>
            </a:extLst>
          </p:cNvPr>
          <p:cNvGrpSpPr/>
          <p:nvPr/>
        </p:nvGrpSpPr>
        <p:grpSpPr>
          <a:xfrm>
            <a:off x="-745435" y="1292428"/>
            <a:ext cx="5400000" cy="5400000"/>
            <a:chOff x="2772000" y="1005349"/>
            <a:chExt cx="3600000" cy="3600000"/>
          </a:xfrm>
          <a:effectLst>
            <a:outerShdw blurRad="76200" dist="50800" dir="2700000" algn="ctr" rotWithShape="0">
              <a:srgbClr val="000000">
                <a:alpha val="45000"/>
              </a:srgbClr>
            </a:outerShdw>
          </a:effectLst>
        </p:grpSpPr>
        <p:sp>
          <p:nvSpPr>
            <p:cNvPr id="10" name="Oval 9">
              <a:extLst>
                <a:ext uri="{FF2B5EF4-FFF2-40B4-BE49-F238E27FC236}">
                  <a16:creationId xmlns:a16="http://schemas.microsoft.com/office/drawing/2014/main" id="{6CA241FD-15AA-C09C-39F7-0B0D82F96E4E}"/>
                </a:ext>
              </a:extLst>
            </p:cNvPr>
            <p:cNvSpPr/>
            <p:nvPr/>
          </p:nvSpPr>
          <p:spPr>
            <a:xfrm>
              <a:off x="2772000" y="1005349"/>
              <a:ext cx="3600000" cy="360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FD85049-800A-6BD9-87DE-F909307F953A}"/>
                </a:ext>
              </a:extLst>
            </p:cNvPr>
            <p:cNvSpPr/>
            <p:nvPr/>
          </p:nvSpPr>
          <p:spPr>
            <a:xfrm>
              <a:off x="3132000" y="1361661"/>
              <a:ext cx="2880000" cy="288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A8459C1E-49FF-9394-D5CA-22500A885F14}"/>
                </a:ext>
              </a:extLst>
            </p:cNvPr>
            <p:cNvSpPr/>
            <p:nvPr/>
          </p:nvSpPr>
          <p:spPr>
            <a:xfrm>
              <a:off x="3492000" y="1731537"/>
              <a:ext cx="2160000" cy="2160000"/>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A451D87-4F46-F24C-FE95-9FBDFB9C40C0}"/>
                </a:ext>
              </a:extLst>
            </p:cNvPr>
            <p:cNvSpPr/>
            <p:nvPr/>
          </p:nvSpPr>
          <p:spPr>
            <a:xfrm>
              <a:off x="3852000" y="2081661"/>
              <a:ext cx="1440000" cy="1440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612A3AC-EA72-E7B8-DD6C-1199315B47A3}"/>
                </a:ext>
              </a:extLst>
            </p:cNvPr>
            <p:cNvSpPr/>
            <p:nvPr/>
          </p:nvSpPr>
          <p:spPr>
            <a:xfrm>
              <a:off x="4212000" y="2451537"/>
              <a:ext cx="720000" cy="720068"/>
            </a:xfrm>
            <a:prstGeom prst="ellipse">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Box 2">
            <a:extLst>
              <a:ext uri="{FF2B5EF4-FFF2-40B4-BE49-F238E27FC236}">
                <a16:creationId xmlns:a16="http://schemas.microsoft.com/office/drawing/2014/main" id="{5A4B754E-CC0F-F96E-9303-75C7FD1F0C91}"/>
              </a:ext>
            </a:extLst>
          </p:cNvPr>
          <p:cNvSpPr txBox="1"/>
          <p:nvPr/>
        </p:nvSpPr>
        <p:spPr>
          <a:xfrm>
            <a:off x="5544414" y="971455"/>
            <a:ext cx="2922814" cy="1025409"/>
          </a:xfrm>
          <a:prstGeom prst="rect">
            <a:avLst/>
          </a:prstGeom>
          <a:noFill/>
        </p:spPr>
        <p:txBody>
          <a:bodyPr wrap="square" lIns="91440" tIns="45720" rIns="91440" bIns="45720" rtlCol="0" anchor="t">
            <a:spAutoFit/>
          </a:bodyPr>
          <a:lstStyle/>
          <a:p>
            <a:pPr>
              <a:lnSpc>
                <a:spcPct val="150000"/>
              </a:lnSpc>
            </a:pPr>
            <a:r>
              <a:rPr lang="en-CA" b="1">
                <a:latin typeface="Montserrat"/>
              </a:rPr>
              <a:t>A mutually beneficial collaboration between CCS and Parachute</a:t>
            </a:r>
          </a:p>
        </p:txBody>
      </p:sp>
      <p:sp>
        <p:nvSpPr>
          <p:cNvPr id="4" name="TextBox 3">
            <a:extLst>
              <a:ext uri="{FF2B5EF4-FFF2-40B4-BE49-F238E27FC236}">
                <a16:creationId xmlns:a16="http://schemas.microsoft.com/office/drawing/2014/main" id="{EBD8537B-EE6A-98D8-3A97-70A2D3AC3F76}"/>
              </a:ext>
            </a:extLst>
          </p:cNvPr>
          <p:cNvSpPr txBox="1"/>
          <p:nvPr/>
        </p:nvSpPr>
        <p:spPr>
          <a:xfrm>
            <a:off x="6101670" y="2202336"/>
            <a:ext cx="2922814" cy="1348574"/>
          </a:xfrm>
          <a:prstGeom prst="rect">
            <a:avLst/>
          </a:prstGeom>
          <a:noFill/>
        </p:spPr>
        <p:txBody>
          <a:bodyPr wrap="square" lIns="91440" tIns="45720" rIns="91440" bIns="45720" rtlCol="0" anchor="t">
            <a:spAutoFit/>
          </a:bodyPr>
          <a:lstStyle/>
          <a:p>
            <a:pPr>
              <a:lnSpc>
                <a:spcPct val="150000"/>
              </a:lnSpc>
            </a:pPr>
            <a:r>
              <a:rPr lang="en-CA" b="1">
                <a:latin typeface="Montserrat"/>
              </a:rPr>
              <a:t>Parachute provides debt consolidation services to CCS’ sub-prime and net-prime customers</a:t>
            </a:r>
          </a:p>
        </p:txBody>
      </p:sp>
      <p:sp>
        <p:nvSpPr>
          <p:cNvPr id="5" name="TextBox 4">
            <a:extLst>
              <a:ext uri="{FF2B5EF4-FFF2-40B4-BE49-F238E27FC236}">
                <a16:creationId xmlns:a16="http://schemas.microsoft.com/office/drawing/2014/main" id="{E57359E8-0631-E1DC-C6B7-551DB92A06B1}"/>
              </a:ext>
            </a:extLst>
          </p:cNvPr>
          <p:cNvSpPr txBox="1"/>
          <p:nvPr/>
        </p:nvSpPr>
        <p:spPr>
          <a:xfrm>
            <a:off x="6326310" y="3711130"/>
            <a:ext cx="2922814" cy="1024704"/>
          </a:xfrm>
          <a:prstGeom prst="rect">
            <a:avLst/>
          </a:prstGeom>
          <a:noFill/>
        </p:spPr>
        <p:txBody>
          <a:bodyPr wrap="square" lIns="91440" tIns="45720" rIns="91440" bIns="45720" rtlCol="0" anchor="t">
            <a:spAutoFit/>
          </a:bodyPr>
          <a:lstStyle/>
          <a:p>
            <a:pPr>
              <a:lnSpc>
                <a:spcPct val="150000"/>
              </a:lnSpc>
            </a:pPr>
            <a:r>
              <a:rPr lang="en-CA" b="1">
                <a:latin typeface="Montserrat"/>
              </a:rPr>
              <a:t>Parachute reaches its target of 5,000 loans in </a:t>
            </a:r>
            <a:endParaRPr lang="en-US"/>
          </a:p>
          <a:p>
            <a:pPr>
              <a:lnSpc>
                <a:spcPct val="150000"/>
              </a:lnSpc>
            </a:pPr>
            <a:r>
              <a:rPr lang="en-CA" b="1">
                <a:latin typeface="Montserrat"/>
              </a:rPr>
              <a:t>5 years</a:t>
            </a:r>
            <a:endParaRPr lang="en-CA"/>
          </a:p>
        </p:txBody>
      </p:sp>
      <p:sp>
        <p:nvSpPr>
          <p:cNvPr id="9" name="Title 1">
            <a:extLst>
              <a:ext uri="{FF2B5EF4-FFF2-40B4-BE49-F238E27FC236}">
                <a16:creationId xmlns:a16="http://schemas.microsoft.com/office/drawing/2014/main" id="{59F0E22C-1E30-B4D1-3354-ECBECF3B0991}"/>
              </a:ext>
            </a:extLst>
          </p:cNvPr>
          <p:cNvSpPr txBox="1">
            <a:spLocks/>
          </p:cNvSpPr>
          <p:nvPr/>
        </p:nvSpPr>
        <p:spPr>
          <a:xfrm>
            <a:off x="2372087" y="185365"/>
            <a:ext cx="4399826"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2"/>
              </a:buClr>
              <a:buSzPts val="2800"/>
              <a:buFont typeface="Montserrat"/>
              <a:buNone/>
              <a:defRPr sz="28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lt2"/>
              </a:buClr>
              <a:buSzPts val="2800"/>
              <a:buFont typeface="Montserrat"/>
              <a:buNone/>
              <a:defRPr sz="2800" b="1" i="0" u="none" strike="noStrike" cap="none">
                <a:solidFill>
                  <a:schemeClr val="lt2"/>
                </a:solidFill>
                <a:latin typeface="Montserrat"/>
                <a:ea typeface="Montserrat"/>
                <a:cs typeface="Montserrat"/>
                <a:sym typeface="Montserrat"/>
              </a:defRPr>
            </a:lvl2pPr>
            <a:lvl3pPr marR="0" lvl="2" algn="l" rtl="0">
              <a:lnSpc>
                <a:spcPct val="100000"/>
              </a:lnSpc>
              <a:spcBef>
                <a:spcPts val="0"/>
              </a:spcBef>
              <a:spcAft>
                <a:spcPts val="0"/>
              </a:spcAft>
              <a:buClr>
                <a:schemeClr val="lt2"/>
              </a:buClr>
              <a:buSzPts val="2800"/>
              <a:buFont typeface="Montserrat"/>
              <a:buNone/>
              <a:defRPr sz="2800" b="1" i="0" u="none" strike="noStrike" cap="none">
                <a:solidFill>
                  <a:schemeClr val="lt2"/>
                </a:solidFill>
                <a:latin typeface="Montserrat"/>
                <a:ea typeface="Montserrat"/>
                <a:cs typeface="Montserrat"/>
                <a:sym typeface="Montserrat"/>
              </a:defRPr>
            </a:lvl3pPr>
            <a:lvl4pPr marR="0" lvl="3" algn="l" rtl="0">
              <a:lnSpc>
                <a:spcPct val="100000"/>
              </a:lnSpc>
              <a:spcBef>
                <a:spcPts val="0"/>
              </a:spcBef>
              <a:spcAft>
                <a:spcPts val="0"/>
              </a:spcAft>
              <a:buClr>
                <a:schemeClr val="lt2"/>
              </a:buClr>
              <a:buSzPts val="2800"/>
              <a:buFont typeface="Montserrat"/>
              <a:buNone/>
              <a:defRPr sz="2800" b="1" i="0" u="none" strike="noStrike" cap="none">
                <a:solidFill>
                  <a:schemeClr val="lt2"/>
                </a:solidFill>
                <a:latin typeface="Montserrat"/>
                <a:ea typeface="Montserrat"/>
                <a:cs typeface="Montserrat"/>
                <a:sym typeface="Montserrat"/>
              </a:defRPr>
            </a:lvl4pPr>
            <a:lvl5pPr marR="0" lvl="4" algn="l" rtl="0">
              <a:lnSpc>
                <a:spcPct val="100000"/>
              </a:lnSpc>
              <a:spcBef>
                <a:spcPts val="0"/>
              </a:spcBef>
              <a:spcAft>
                <a:spcPts val="0"/>
              </a:spcAft>
              <a:buClr>
                <a:schemeClr val="lt2"/>
              </a:buClr>
              <a:buSzPts val="2800"/>
              <a:buFont typeface="Montserrat"/>
              <a:buNone/>
              <a:defRPr sz="2800" b="1" i="0" u="none" strike="noStrike" cap="none">
                <a:solidFill>
                  <a:schemeClr val="lt2"/>
                </a:solidFill>
                <a:latin typeface="Montserrat"/>
                <a:ea typeface="Montserrat"/>
                <a:cs typeface="Montserrat"/>
                <a:sym typeface="Montserrat"/>
              </a:defRPr>
            </a:lvl5pPr>
            <a:lvl6pPr marR="0" lvl="5" algn="l" rtl="0">
              <a:lnSpc>
                <a:spcPct val="100000"/>
              </a:lnSpc>
              <a:spcBef>
                <a:spcPts val="0"/>
              </a:spcBef>
              <a:spcAft>
                <a:spcPts val="0"/>
              </a:spcAft>
              <a:buClr>
                <a:schemeClr val="lt2"/>
              </a:buClr>
              <a:buSzPts val="2800"/>
              <a:buFont typeface="Montserrat"/>
              <a:buNone/>
              <a:defRPr sz="2800" b="1" i="0" u="none" strike="noStrike" cap="none">
                <a:solidFill>
                  <a:schemeClr val="lt2"/>
                </a:solidFill>
                <a:latin typeface="Montserrat"/>
                <a:ea typeface="Montserrat"/>
                <a:cs typeface="Montserrat"/>
                <a:sym typeface="Montserrat"/>
              </a:defRPr>
            </a:lvl6pPr>
            <a:lvl7pPr marR="0" lvl="6" algn="l" rtl="0">
              <a:lnSpc>
                <a:spcPct val="100000"/>
              </a:lnSpc>
              <a:spcBef>
                <a:spcPts val="0"/>
              </a:spcBef>
              <a:spcAft>
                <a:spcPts val="0"/>
              </a:spcAft>
              <a:buClr>
                <a:schemeClr val="lt2"/>
              </a:buClr>
              <a:buSzPts val="2800"/>
              <a:buFont typeface="Montserrat"/>
              <a:buNone/>
              <a:defRPr sz="2800" b="1" i="0" u="none" strike="noStrike" cap="none">
                <a:solidFill>
                  <a:schemeClr val="lt2"/>
                </a:solidFill>
                <a:latin typeface="Montserrat"/>
                <a:ea typeface="Montserrat"/>
                <a:cs typeface="Montserrat"/>
                <a:sym typeface="Montserrat"/>
              </a:defRPr>
            </a:lvl7pPr>
            <a:lvl8pPr marR="0" lvl="7" algn="l" rtl="0">
              <a:lnSpc>
                <a:spcPct val="100000"/>
              </a:lnSpc>
              <a:spcBef>
                <a:spcPts val="0"/>
              </a:spcBef>
              <a:spcAft>
                <a:spcPts val="0"/>
              </a:spcAft>
              <a:buClr>
                <a:schemeClr val="lt2"/>
              </a:buClr>
              <a:buSzPts val="2800"/>
              <a:buFont typeface="Montserrat"/>
              <a:buNone/>
              <a:defRPr sz="2800" b="1" i="0" u="none" strike="noStrike" cap="none">
                <a:solidFill>
                  <a:schemeClr val="lt2"/>
                </a:solidFill>
                <a:latin typeface="Montserrat"/>
                <a:ea typeface="Montserrat"/>
                <a:cs typeface="Montserrat"/>
                <a:sym typeface="Montserrat"/>
              </a:defRPr>
            </a:lvl8pPr>
            <a:lvl9pPr marR="0" lvl="8" algn="l" rtl="0">
              <a:lnSpc>
                <a:spcPct val="100000"/>
              </a:lnSpc>
              <a:spcBef>
                <a:spcPts val="0"/>
              </a:spcBef>
              <a:spcAft>
                <a:spcPts val="0"/>
              </a:spcAft>
              <a:buClr>
                <a:schemeClr val="lt2"/>
              </a:buClr>
              <a:buSzPts val="2800"/>
              <a:buFont typeface="Montserrat"/>
              <a:buNone/>
              <a:defRPr sz="2800" b="1" i="0" u="none" strike="noStrike" cap="none">
                <a:solidFill>
                  <a:schemeClr val="lt2"/>
                </a:solidFill>
                <a:latin typeface="Montserrat"/>
                <a:ea typeface="Montserrat"/>
                <a:cs typeface="Montserrat"/>
                <a:sym typeface="Montserrat"/>
              </a:defRPr>
            </a:lvl9pPr>
          </a:lstStyle>
          <a:p>
            <a:r>
              <a:rPr lang="en-US"/>
              <a:t>Our Recommendation</a:t>
            </a:r>
          </a:p>
        </p:txBody>
      </p:sp>
      <p:grpSp>
        <p:nvGrpSpPr>
          <p:cNvPr id="6" name="Group 5">
            <a:extLst>
              <a:ext uri="{FF2B5EF4-FFF2-40B4-BE49-F238E27FC236}">
                <a16:creationId xmlns:a16="http://schemas.microsoft.com/office/drawing/2014/main" id="{33203245-7136-42BA-B6A5-C21B103E7812}"/>
              </a:ext>
            </a:extLst>
          </p:cNvPr>
          <p:cNvGrpSpPr/>
          <p:nvPr/>
        </p:nvGrpSpPr>
        <p:grpSpPr>
          <a:xfrm rot="16698333">
            <a:off x="2946425" y="2580856"/>
            <a:ext cx="1410286" cy="3269973"/>
            <a:chOff x="3019006" y="1133061"/>
            <a:chExt cx="1410286" cy="3269973"/>
          </a:xfrm>
        </p:grpSpPr>
        <p:sp>
          <p:nvSpPr>
            <p:cNvPr id="7" name="Triangle 4">
              <a:extLst>
                <a:ext uri="{FF2B5EF4-FFF2-40B4-BE49-F238E27FC236}">
                  <a16:creationId xmlns:a16="http://schemas.microsoft.com/office/drawing/2014/main" id="{933A46AB-98B7-70DE-5C7F-FF09716F7001}"/>
                </a:ext>
              </a:extLst>
            </p:cNvPr>
            <p:cNvSpPr/>
            <p:nvPr/>
          </p:nvSpPr>
          <p:spPr>
            <a:xfrm>
              <a:off x="3448878" y="1133061"/>
              <a:ext cx="546652" cy="705678"/>
            </a:xfrm>
            <a:prstGeom prst="triangle">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Same Side Corner Rectangle 5">
              <a:extLst>
                <a:ext uri="{FF2B5EF4-FFF2-40B4-BE49-F238E27FC236}">
                  <a16:creationId xmlns:a16="http://schemas.microsoft.com/office/drawing/2014/main" id="{3081B250-863D-E69D-F9D5-5A51314B105B}"/>
                </a:ext>
              </a:extLst>
            </p:cNvPr>
            <p:cNvSpPr/>
            <p:nvPr/>
          </p:nvSpPr>
          <p:spPr>
            <a:xfrm rot="10800000">
              <a:off x="3588025" y="1838739"/>
              <a:ext cx="268357" cy="2564295"/>
            </a:xfrm>
            <a:prstGeom prst="round2Same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11">
              <a:extLst>
                <a:ext uri="{FF2B5EF4-FFF2-40B4-BE49-F238E27FC236}">
                  <a16:creationId xmlns:a16="http://schemas.microsoft.com/office/drawing/2014/main" id="{4865CEBE-A845-BC2B-2028-FE9820598CE0}"/>
                </a:ext>
              </a:extLst>
            </p:cNvPr>
            <p:cNvSpPr/>
            <p:nvPr/>
          </p:nvSpPr>
          <p:spPr>
            <a:xfrm rot="12583418" flipV="1">
              <a:off x="3574796" y="3715643"/>
              <a:ext cx="854496" cy="610328"/>
            </a:xfrm>
            <a:prstGeom prst="parallelogram">
              <a:avLst>
                <a:gd name="adj" fmla="val 58411"/>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allelogram 17">
              <a:extLst>
                <a:ext uri="{FF2B5EF4-FFF2-40B4-BE49-F238E27FC236}">
                  <a16:creationId xmlns:a16="http://schemas.microsoft.com/office/drawing/2014/main" id="{79DF3BA7-3657-2EDB-9397-B4A0C614D644}"/>
                </a:ext>
              </a:extLst>
            </p:cNvPr>
            <p:cNvSpPr/>
            <p:nvPr/>
          </p:nvSpPr>
          <p:spPr>
            <a:xfrm rot="9016582">
              <a:off x="3019006" y="3715644"/>
              <a:ext cx="854496" cy="610328"/>
            </a:xfrm>
            <a:prstGeom prst="parallelogram">
              <a:avLst>
                <a:gd name="adj" fmla="val 58411"/>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A black background with a black square&#10;&#10;Description automatically generated with medium confidence">
            <a:extLst>
              <a:ext uri="{FF2B5EF4-FFF2-40B4-BE49-F238E27FC236}">
                <a16:creationId xmlns:a16="http://schemas.microsoft.com/office/drawing/2014/main" id="{B5D59472-CCF0-67E6-F3D7-22E1DCD7E772}"/>
              </a:ext>
            </a:extLst>
          </p:cNvPr>
          <p:cNvPicPr>
            <a:picLocks noChangeAspect="1"/>
          </p:cNvPicPr>
          <p:nvPr/>
        </p:nvPicPr>
        <p:blipFill>
          <a:blip r:embed="rId2"/>
          <a:stretch>
            <a:fillRect/>
          </a:stretch>
        </p:blipFill>
        <p:spPr>
          <a:xfrm>
            <a:off x="4637804" y="1100155"/>
            <a:ext cx="864744" cy="864744"/>
          </a:xfrm>
          <a:prstGeom prst="rect">
            <a:avLst/>
          </a:prstGeom>
        </p:spPr>
      </p:pic>
      <p:pic>
        <p:nvPicPr>
          <p:cNvPr id="19" name="Picture 18" descr="A black background with a black square&#10;&#10;Description automatically generated with medium confidence">
            <a:extLst>
              <a:ext uri="{FF2B5EF4-FFF2-40B4-BE49-F238E27FC236}">
                <a16:creationId xmlns:a16="http://schemas.microsoft.com/office/drawing/2014/main" id="{7B2691B4-D1B3-7F2B-ECEA-8E4072FF382D}"/>
              </a:ext>
            </a:extLst>
          </p:cNvPr>
          <p:cNvPicPr>
            <a:picLocks noChangeAspect="1"/>
          </p:cNvPicPr>
          <p:nvPr/>
        </p:nvPicPr>
        <p:blipFill>
          <a:blip r:embed="rId3"/>
          <a:stretch>
            <a:fillRect/>
          </a:stretch>
        </p:blipFill>
        <p:spPr>
          <a:xfrm>
            <a:off x="5188274" y="2454094"/>
            <a:ext cx="869463" cy="869463"/>
          </a:xfrm>
          <a:prstGeom prst="rect">
            <a:avLst/>
          </a:prstGeom>
        </p:spPr>
      </p:pic>
      <p:pic>
        <p:nvPicPr>
          <p:cNvPr id="21" name="Picture 20" descr="A black background with a black square&#10;&#10;Description automatically generated with medium confidence">
            <a:extLst>
              <a:ext uri="{FF2B5EF4-FFF2-40B4-BE49-F238E27FC236}">
                <a16:creationId xmlns:a16="http://schemas.microsoft.com/office/drawing/2014/main" id="{981661A2-B108-1655-2306-E96A1BDC9394}"/>
              </a:ext>
            </a:extLst>
          </p:cNvPr>
          <p:cNvPicPr>
            <a:picLocks noChangeAspect="1"/>
          </p:cNvPicPr>
          <p:nvPr/>
        </p:nvPicPr>
        <p:blipFill>
          <a:blip r:embed="rId4"/>
          <a:stretch>
            <a:fillRect/>
          </a:stretch>
        </p:blipFill>
        <p:spPr>
          <a:xfrm>
            <a:off x="5491028" y="3751488"/>
            <a:ext cx="864744" cy="864744"/>
          </a:xfrm>
          <a:prstGeom prst="rect">
            <a:avLst/>
          </a:prstGeom>
        </p:spPr>
      </p:pic>
    </p:spTree>
    <p:extLst>
      <p:ext uri="{BB962C8B-B14F-4D97-AF65-F5344CB8AC3E}">
        <p14:creationId xmlns:p14="http://schemas.microsoft.com/office/powerpoint/2010/main" val="24696552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C4F8E-7E7A-6B8D-8A0F-7D4DEF4C9BE5}"/>
              </a:ext>
            </a:extLst>
          </p:cNvPr>
          <p:cNvSpPr>
            <a:spLocks noGrp="1"/>
          </p:cNvSpPr>
          <p:nvPr>
            <p:ph type="title"/>
          </p:nvPr>
        </p:nvSpPr>
        <p:spPr>
          <a:xfrm>
            <a:off x="720000" y="410733"/>
            <a:ext cx="7704000" cy="1122519"/>
          </a:xfrm>
        </p:spPr>
        <p:txBody>
          <a:bodyPr/>
          <a:lstStyle/>
          <a:p>
            <a:pPr algn="ctr"/>
            <a:r>
              <a:rPr lang="en-US"/>
              <a:t>Why is this the best option for parachute?</a:t>
            </a:r>
          </a:p>
        </p:txBody>
      </p:sp>
      <p:sp>
        <p:nvSpPr>
          <p:cNvPr id="3" name="TextBox 2">
            <a:extLst>
              <a:ext uri="{FF2B5EF4-FFF2-40B4-BE49-F238E27FC236}">
                <a16:creationId xmlns:a16="http://schemas.microsoft.com/office/drawing/2014/main" id="{00E7891B-0EEC-80DC-7B47-E887FB01CE21}"/>
              </a:ext>
            </a:extLst>
          </p:cNvPr>
          <p:cNvSpPr txBox="1"/>
          <p:nvPr/>
        </p:nvSpPr>
        <p:spPr>
          <a:xfrm>
            <a:off x="2118632" y="1594949"/>
            <a:ext cx="4906736" cy="419987"/>
          </a:xfrm>
          <a:prstGeom prst="rect">
            <a:avLst/>
          </a:prstGeom>
          <a:noFill/>
        </p:spPr>
        <p:txBody>
          <a:bodyPr wrap="square" lIns="91440" tIns="45720" rIns="91440" bIns="45720" rtlCol="0" anchor="t">
            <a:spAutoFit/>
          </a:bodyPr>
          <a:lstStyle/>
          <a:p>
            <a:pPr algn="ctr">
              <a:lnSpc>
                <a:spcPct val="150000"/>
              </a:lnSpc>
            </a:pPr>
            <a:r>
              <a:rPr lang="en-CA" sz="1600" b="1">
                <a:latin typeface="Montserrat"/>
              </a:rPr>
              <a:t>It addresses our 3 vital decision criterion</a:t>
            </a:r>
          </a:p>
        </p:txBody>
      </p:sp>
      <mc:AlternateContent xmlns:mc="http://schemas.openxmlformats.org/markup-compatibility/2006" xmlns:psez="http://schemas.microsoft.com/office/powerpoint/2016/sectionzoom">
        <mc:Choice Requires="psez">
          <p:graphicFrame>
            <p:nvGraphicFramePr>
              <p:cNvPr id="33" name="Section Zoom 32">
                <a:extLst>
                  <a:ext uri="{FF2B5EF4-FFF2-40B4-BE49-F238E27FC236}">
                    <a16:creationId xmlns:a16="http://schemas.microsoft.com/office/drawing/2014/main" id="{59D1D144-2A8D-F92D-5FA2-ADCAB43BB355}"/>
                  </a:ext>
                </a:extLst>
              </p:cNvPr>
              <p:cNvGraphicFramePr>
                <a:graphicFrameLocks noChangeAspect="1"/>
              </p:cNvGraphicFramePr>
              <p:nvPr>
                <p:extLst>
                  <p:ext uri="{D42A27DB-BD31-4B8C-83A1-F6EECF244321}">
                    <p14:modId xmlns:p14="http://schemas.microsoft.com/office/powerpoint/2010/main" val="95828808"/>
                  </p:ext>
                </p:extLst>
              </p:nvPr>
            </p:nvGraphicFramePr>
            <p:xfrm>
              <a:off x="62252" y="2975608"/>
              <a:ext cx="3202857" cy="1801607"/>
            </p:xfrm>
            <a:graphic>
              <a:graphicData uri="http://schemas.microsoft.com/office/powerpoint/2016/sectionzoom">
                <psez:sectionZm>
                  <psez:sectionZmObj sectionId="{C7385E6C-0C49-40AA-ACF8-7AE46B7CFF0F}">
                    <psez:zmPr id="{F314F2D9-0B4B-4C50-84F6-D1695BD12587}" transitionDur="1000">
                      <p166:blipFill xmlns:p166="http://schemas.microsoft.com/office/powerpoint/2016/6/main">
                        <a:blip r:embed="rId2"/>
                        <a:stretch>
                          <a:fillRect/>
                        </a:stretch>
                      </p166:blipFill>
                      <p166:spPr xmlns:p166="http://schemas.microsoft.com/office/powerpoint/2016/6/main">
                        <a:xfrm>
                          <a:off x="0" y="0"/>
                          <a:ext cx="3202857" cy="1801607"/>
                        </a:xfrm>
                        <a:prstGeom prst="rect">
                          <a:avLst/>
                        </a:prstGeom>
                      </p166:spPr>
                    </psez:zmPr>
                  </psez:sectionZmObj>
                </psez:sectionZm>
              </a:graphicData>
            </a:graphic>
          </p:graphicFrame>
        </mc:Choice>
        <mc:Fallback xmlns="">
          <p:pic>
            <p:nvPicPr>
              <p:cNvPr id="33" name="Section Zoom 32">
                <a:hlinkClick r:id="rId3" action="ppaction://hlinksldjump"/>
                <a:extLst>
                  <a:ext uri="{FF2B5EF4-FFF2-40B4-BE49-F238E27FC236}">
                    <a16:creationId xmlns:a16="http://schemas.microsoft.com/office/drawing/2014/main" id="{59D1D144-2A8D-F92D-5FA2-ADCAB43BB355}"/>
                  </a:ext>
                </a:extLst>
              </p:cNvPr>
              <p:cNvPicPr>
                <a:picLocks noGrp="1" noRot="1" noChangeAspect="1" noMove="1" noResize="1" noEditPoints="1" noAdjustHandles="1" noChangeArrowheads="1" noChangeShapeType="1"/>
              </p:cNvPicPr>
              <p:nvPr/>
            </p:nvPicPr>
            <p:blipFill>
              <a:blip r:embed="rId4"/>
              <a:stretch>
                <a:fillRect/>
              </a:stretch>
            </p:blipFill>
            <p:spPr>
              <a:xfrm>
                <a:off x="62252" y="2975608"/>
                <a:ext cx="3202857" cy="1801607"/>
              </a:xfrm>
              <a:prstGeom prst="rect">
                <a:avLst/>
              </a:prstGeom>
            </p:spPr>
          </p:pic>
        </mc:Fallback>
      </mc:AlternateContent>
      <mc:AlternateContent xmlns:mc="http://schemas.openxmlformats.org/markup-compatibility/2006" xmlns:psez="http://schemas.microsoft.com/office/powerpoint/2016/sectionzoom">
        <mc:Choice Requires="psez">
          <p:graphicFrame>
            <p:nvGraphicFramePr>
              <p:cNvPr id="37" name="Section Zoom 36">
                <a:extLst>
                  <a:ext uri="{FF2B5EF4-FFF2-40B4-BE49-F238E27FC236}">
                    <a16:creationId xmlns:a16="http://schemas.microsoft.com/office/drawing/2014/main" id="{DB552533-BF3B-9F00-0AE2-E38AD32EFBE1}"/>
                  </a:ext>
                </a:extLst>
              </p:cNvPr>
              <p:cNvGraphicFramePr>
                <a:graphicFrameLocks noChangeAspect="1"/>
              </p:cNvGraphicFramePr>
              <p:nvPr>
                <p:extLst>
                  <p:ext uri="{D42A27DB-BD31-4B8C-83A1-F6EECF244321}">
                    <p14:modId xmlns:p14="http://schemas.microsoft.com/office/powerpoint/2010/main" val="1169275143"/>
                  </p:ext>
                </p:extLst>
              </p:nvPr>
            </p:nvGraphicFramePr>
            <p:xfrm>
              <a:off x="2971569" y="2282189"/>
              <a:ext cx="3202857" cy="1801607"/>
            </p:xfrm>
            <a:graphic>
              <a:graphicData uri="http://schemas.microsoft.com/office/powerpoint/2016/sectionzoom">
                <psez:sectionZm>
                  <psez:sectionZmObj sectionId="{8A81CDCC-DB71-4A99-A029-0C875A4293E8}">
                    <psez:zmPr id="{CE939388-4C54-425A-A7DC-FDF1183126C6}" transitionDur="1000">
                      <p166:blipFill xmlns:p166="http://schemas.microsoft.com/office/powerpoint/2016/6/main">
                        <a:blip r:embed="rId5"/>
                        <a:stretch>
                          <a:fillRect/>
                        </a:stretch>
                      </p166:blipFill>
                      <p166:spPr xmlns:p166="http://schemas.microsoft.com/office/powerpoint/2016/6/main">
                        <a:xfrm>
                          <a:off x="0" y="0"/>
                          <a:ext cx="3202857" cy="1801607"/>
                        </a:xfrm>
                        <a:prstGeom prst="rect">
                          <a:avLst/>
                        </a:prstGeom>
                      </p166:spPr>
                    </psez:zmPr>
                  </psez:sectionZmObj>
                </psez:sectionZm>
              </a:graphicData>
            </a:graphic>
          </p:graphicFrame>
        </mc:Choice>
        <mc:Fallback xmlns="">
          <p:pic>
            <p:nvPicPr>
              <p:cNvPr id="37" name="Section Zoom 36">
                <a:hlinkClick r:id="rId6" action="ppaction://hlinksldjump"/>
                <a:extLst>
                  <a:ext uri="{FF2B5EF4-FFF2-40B4-BE49-F238E27FC236}">
                    <a16:creationId xmlns:a16="http://schemas.microsoft.com/office/drawing/2014/main" id="{DB552533-BF3B-9F00-0AE2-E38AD32EFBE1}"/>
                  </a:ext>
                </a:extLst>
              </p:cNvPr>
              <p:cNvPicPr>
                <a:picLocks noGrp="1" noRot="1" noChangeAspect="1" noMove="1" noResize="1" noEditPoints="1" noAdjustHandles="1" noChangeArrowheads="1" noChangeShapeType="1"/>
              </p:cNvPicPr>
              <p:nvPr/>
            </p:nvPicPr>
            <p:blipFill>
              <a:blip r:embed="rId7"/>
              <a:stretch>
                <a:fillRect/>
              </a:stretch>
            </p:blipFill>
            <p:spPr>
              <a:xfrm>
                <a:off x="2971569" y="2282189"/>
                <a:ext cx="3202857" cy="1801607"/>
              </a:xfrm>
              <a:prstGeom prst="rect">
                <a:avLst/>
              </a:prstGeom>
            </p:spPr>
          </p:pic>
        </mc:Fallback>
      </mc:AlternateContent>
      <mc:AlternateContent xmlns:mc="http://schemas.openxmlformats.org/markup-compatibility/2006" xmlns:psez="http://schemas.microsoft.com/office/powerpoint/2016/sectionzoom">
        <mc:Choice Requires="psez">
          <p:graphicFrame>
            <p:nvGraphicFramePr>
              <p:cNvPr id="47" name="Section Zoom 46">
                <a:extLst>
                  <a:ext uri="{FF2B5EF4-FFF2-40B4-BE49-F238E27FC236}">
                    <a16:creationId xmlns:a16="http://schemas.microsoft.com/office/drawing/2014/main" id="{C0067004-DA89-BD0B-455E-D3ABE7CD4A04}"/>
                  </a:ext>
                </a:extLst>
              </p:cNvPr>
              <p:cNvGraphicFramePr>
                <a:graphicFrameLocks noChangeAspect="1"/>
              </p:cNvGraphicFramePr>
              <p:nvPr>
                <p:extLst>
                  <p:ext uri="{D42A27DB-BD31-4B8C-83A1-F6EECF244321}">
                    <p14:modId xmlns:p14="http://schemas.microsoft.com/office/powerpoint/2010/main" val="2112423030"/>
                  </p:ext>
                </p:extLst>
              </p:nvPr>
            </p:nvGraphicFramePr>
            <p:xfrm>
              <a:off x="5893657" y="2975607"/>
              <a:ext cx="3202857" cy="1801607"/>
            </p:xfrm>
            <a:graphic>
              <a:graphicData uri="http://schemas.microsoft.com/office/powerpoint/2016/sectionzoom">
                <psez:sectionZm>
                  <psez:sectionZmObj sectionId="{EEB9AE60-0E81-48ED-8BBA-39293B344C2C}">
                    <psez:zmPr id="{FEB8E17B-259E-4F23-B9C9-9293BB860B64}" transitionDur="1000">
                      <p166:blipFill xmlns:p166="http://schemas.microsoft.com/office/powerpoint/2016/6/main">
                        <a:blip r:embed="rId8"/>
                        <a:stretch>
                          <a:fillRect/>
                        </a:stretch>
                      </p166:blipFill>
                      <p166:spPr xmlns:p166="http://schemas.microsoft.com/office/powerpoint/2016/6/main">
                        <a:xfrm>
                          <a:off x="0" y="0"/>
                          <a:ext cx="3202857" cy="1801607"/>
                        </a:xfrm>
                        <a:prstGeom prst="rect">
                          <a:avLst/>
                        </a:prstGeom>
                      </p166:spPr>
                    </psez:zmPr>
                  </psez:sectionZmObj>
                </psez:sectionZm>
              </a:graphicData>
            </a:graphic>
          </p:graphicFrame>
        </mc:Choice>
        <mc:Fallback xmlns="">
          <p:pic>
            <p:nvPicPr>
              <p:cNvPr id="47" name="Section Zoom 46">
                <a:hlinkClick r:id="rId9" action="ppaction://hlinksldjump"/>
                <a:extLst>
                  <a:ext uri="{FF2B5EF4-FFF2-40B4-BE49-F238E27FC236}">
                    <a16:creationId xmlns:a16="http://schemas.microsoft.com/office/drawing/2014/main" id="{C0067004-DA89-BD0B-455E-D3ABE7CD4A04}"/>
                  </a:ext>
                </a:extLst>
              </p:cNvPr>
              <p:cNvPicPr>
                <a:picLocks noGrp="1" noRot="1" noChangeAspect="1" noMove="1" noResize="1" noEditPoints="1" noAdjustHandles="1" noChangeArrowheads="1" noChangeShapeType="1"/>
              </p:cNvPicPr>
              <p:nvPr/>
            </p:nvPicPr>
            <p:blipFill>
              <a:blip r:embed="rId10"/>
              <a:stretch>
                <a:fillRect/>
              </a:stretch>
            </p:blipFill>
            <p:spPr>
              <a:xfrm>
                <a:off x="5893657" y="2975607"/>
                <a:ext cx="3202857" cy="1801607"/>
              </a:xfrm>
              <a:prstGeom prst="rect">
                <a:avLst/>
              </a:prstGeom>
            </p:spPr>
          </p:pic>
        </mc:Fallback>
      </mc:AlternateContent>
    </p:spTree>
    <p:extLst>
      <p:ext uri="{BB962C8B-B14F-4D97-AF65-F5344CB8AC3E}">
        <p14:creationId xmlns:p14="http://schemas.microsoft.com/office/powerpoint/2010/main" val="1011900602"/>
      </p:ext>
    </p:extLst>
  </p:cSld>
  <p:clrMapOvr>
    <a:masterClrMapping/>
  </p:clrMapOvr>
  <p:transition spd="slow">
    <p:push/>
  </p:transition>
</p:sld>
</file>

<file path=ppt/theme/theme1.xml><?xml version="1.0" encoding="utf-8"?>
<a:theme xmlns:a="http://schemas.openxmlformats.org/drawingml/2006/main" name="Tax Advice Consulting by Slidesgo">
  <a:themeElements>
    <a:clrScheme name="Simple Light">
      <a:dk1>
        <a:srgbClr val="1E1E1E"/>
      </a:dk1>
      <a:lt1>
        <a:srgbClr val="FFFFFF"/>
      </a:lt1>
      <a:dk2>
        <a:srgbClr val="084532"/>
      </a:dk2>
      <a:lt2>
        <a:srgbClr val="187459"/>
      </a:lt2>
      <a:accent1>
        <a:srgbClr val="FFA929"/>
      </a:accent1>
      <a:accent2>
        <a:srgbClr val="FF7A31"/>
      </a:accent2>
      <a:accent3>
        <a:srgbClr val="BCD4CA"/>
      </a:accent3>
      <a:accent4>
        <a:srgbClr val="FFFFFF"/>
      </a:accent4>
      <a:accent5>
        <a:srgbClr val="FFFFFF"/>
      </a:accent5>
      <a:accent6>
        <a:srgbClr val="FFFFFF"/>
      </a:accent6>
      <a:hlink>
        <a:srgbClr val="1E1E1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ax Advice Consulting by Slidesgo">
  <a:themeElements>
    <a:clrScheme name="Simple Light">
      <a:dk1>
        <a:srgbClr val="1E1E1E"/>
      </a:dk1>
      <a:lt1>
        <a:srgbClr val="FFFFFF"/>
      </a:lt1>
      <a:dk2>
        <a:srgbClr val="084532"/>
      </a:dk2>
      <a:lt2>
        <a:srgbClr val="187459"/>
      </a:lt2>
      <a:accent1>
        <a:srgbClr val="FFA929"/>
      </a:accent1>
      <a:accent2>
        <a:srgbClr val="FF7A31"/>
      </a:accent2>
      <a:accent3>
        <a:srgbClr val="BCD4CA"/>
      </a:accent3>
      <a:accent4>
        <a:srgbClr val="FFFFFF"/>
      </a:accent4>
      <a:accent5>
        <a:srgbClr val="FFFFFF"/>
      </a:accent5>
      <a:accent6>
        <a:srgbClr val="FFFFFF"/>
      </a:accent6>
      <a:hlink>
        <a:srgbClr val="1E1E1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2459</Words>
  <Application>Microsoft Office PowerPoint</Application>
  <PresentationFormat>On-screen Show (16:9)</PresentationFormat>
  <Paragraphs>462</Paragraphs>
  <Slides>40</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Roboto Condensed Light</vt:lpstr>
      <vt:lpstr>Open Sans</vt:lpstr>
      <vt:lpstr>Bebas Neue</vt:lpstr>
      <vt:lpstr>Brush Script MT</vt:lpstr>
      <vt:lpstr>Arial</vt:lpstr>
      <vt:lpstr>Montserrat Medium</vt:lpstr>
      <vt:lpstr>Montserrat</vt:lpstr>
      <vt:lpstr>Montserrat SemiBold</vt:lpstr>
      <vt:lpstr>Tax Advice Consulting by Slidesgo</vt:lpstr>
      <vt:lpstr>PowerPoint Presentation</vt:lpstr>
      <vt:lpstr>PowerPoint Presentation</vt:lpstr>
      <vt:lpstr>PowerPoint Presentation</vt:lpstr>
      <vt:lpstr>PowerPoint Presentation</vt:lpstr>
      <vt:lpstr>PowerPoint Presentation</vt:lpstr>
      <vt:lpstr>PowerPoint Presentation</vt:lpstr>
      <vt:lpstr>Introducing CCS</vt:lpstr>
      <vt:lpstr>PowerPoint Presentation</vt:lpstr>
      <vt:lpstr>Why is this the best option for parachute?</vt:lpstr>
      <vt:lpstr>PowerPoint Presentation</vt:lpstr>
      <vt:lpstr>PowerPoint Presentation</vt:lpstr>
      <vt:lpstr>PowerPoint Presentation</vt:lpstr>
      <vt:lpstr>PowerPoint Presentation</vt:lpstr>
      <vt:lpstr>PowerPoint Presentation</vt:lpstr>
      <vt:lpstr>PowerPoint Presentation</vt:lpstr>
      <vt:lpstr>IMPLEMENTATION PLAN</vt:lpstr>
      <vt:lpstr>MARKETING PLAN</vt:lpstr>
      <vt:lpstr>PowerPoint Presentation</vt:lpstr>
      <vt:lpstr>Risk</vt:lpstr>
      <vt:lpstr>PowerPoint Presentation</vt:lpstr>
      <vt:lpstr>Appendix Directory</vt:lpstr>
      <vt:lpstr>How Does the CCS Monetarily Benefit?</vt:lpstr>
      <vt:lpstr>Why the CCS Over Other Alternatives?</vt:lpstr>
      <vt:lpstr>CCS' Disadvantages </vt:lpstr>
      <vt:lpstr>Who is Our Target Audience?</vt:lpstr>
      <vt:lpstr>How Does this Synergy Work?</vt:lpstr>
      <vt:lpstr>Security of Partnership?</vt:lpstr>
      <vt:lpstr>Flexibility and Adaptability of Partnership?</vt:lpstr>
      <vt:lpstr>Success Indicators?</vt:lpstr>
      <vt:lpstr>Cost Benefit Analysis?</vt:lpstr>
      <vt:lpstr>Long-Term Vision?</vt:lpstr>
      <vt:lpstr>Estimation Calculations</vt:lpstr>
      <vt:lpstr>Reputability of CCS</vt:lpstr>
      <vt:lpstr>Risks, Contingency and Mitigation</vt:lpstr>
      <vt:lpstr>Gantt Chart</vt:lpstr>
      <vt:lpstr>Other Statistics</vt:lpstr>
      <vt:lpstr>References</vt:lpstr>
      <vt:lpstr>Liscences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ADVICE CONSULTING</dc:title>
  <dc:creator>Philip Ozog</dc:creator>
  <cp:lastModifiedBy>Philip Ozog</cp:lastModifiedBy>
  <cp:revision>3</cp:revision>
  <dcterms:modified xsi:type="dcterms:W3CDTF">2025-09-07T00:24:37Z</dcterms:modified>
</cp:coreProperties>
</file>